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25"/>
  </p:notesMasterIdLst>
  <p:sldIdLst>
    <p:sldId id="330" r:id="rId2"/>
    <p:sldId id="290" r:id="rId3"/>
    <p:sldId id="314" r:id="rId4"/>
    <p:sldId id="319" r:id="rId5"/>
    <p:sldId id="316" r:id="rId6"/>
    <p:sldId id="317" r:id="rId7"/>
    <p:sldId id="286" r:id="rId8"/>
    <p:sldId id="300" r:id="rId9"/>
    <p:sldId id="306" r:id="rId10"/>
    <p:sldId id="320" r:id="rId11"/>
    <p:sldId id="327" r:id="rId12"/>
    <p:sldId id="326" r:id="rId13"/>
    <p:sldId id="325" r:id="rId14"/>
    <p:sldId id="328" r:id="rId15"/>
    <p:sldId id="329" r:id="rId16"/>
    <p:sldId id="308" r:id="rId17"/>
    <p:sldId id="310" r:id="rId18"/>
    <p:sldId id="311" r:id="rId19"/>
    <p:sldId id="313" r:id="rId20"/>
    <p:sldId id="298" r:id="rId21"/>
    <p:sldId id="294" r:id="rId22"/>
    <p:sldId id="295" r:id="rId23"/>
    <p:sldId id="331" r:id="rId24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6699"/>
    <a:srgbClr val="CCFFFF"/>
    <a:srgbClr val="000000"/>
    <a:srgbClr val="B50B4C"/>
    <a:srgbClr val="FF0066"/>
    <a:srgbClr val="903092"/>
    <a:srgbClr val="33358D"/>
    <a:srgbClr val="4E7749"/>
    <a:srgbClr val="2B95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474" autoAdjust="0"/>
  </p:normalViewPr>
  <p:slideViewPr>
    <p:cSldViewPr>
      <p:cViewPr varScale="1">
        <p:scale>
          <a:sx n="75" d="100"/>
          <a:sy n="75" d="100"/>
        </p:scale>
        <p:origin x="-10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45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сентября 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</c:v>
                </c:pt>
                <c:pt idx="1">
                  <c:v>средний</c:v>
                </c:pt>
                <c:pt idx="2">
                  <c:v>высокий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коней 1 четверти 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низкий </c:v>
                </c:pt>
                <c:pt idx="1">
                  <c:v>средний</c:v>
                </c:pt>
                <c:pt idx="2">
                  <c:v>высокий 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</c:v>
                </c:pt>
                <c:pt idx="1">
                  <c:v>0.60000000000000064</c:v>
                </c:pt>
                <c:pt idx="2">
                  <c:v>0.2</c:v>
                </c:pt>
              </c:numCache>
            </c:numRef>
          </c:val>
        </c:ser>
        <c:shape val="box"/>
        <c:axId val="55577984"/>
        <c:axId val="55592064"/>
        <c:axId val="0"/>
      </c:bar3DChart>
      <c:catAx>
        <c:axId val="55577984"/>
        <c:scaling>
          <c:orientation val="minMax"/>
        </c:scaling>
        <c:axPos val="b"/>
        <c:tickLblPos val="nextTo"/>
        <c:crossAx val="55592064"/>
        <c:crosses val="autoZero"/>
        <c:auto val="1"/>
        <c:lblAlgn val="ctr"/>
        <c:lblOffset val="100"/>
      </c:catAx>
      <c:valAx>
        <c:axId val="55592064"/>
        <c:scaling>
          <c:orientation val="minMax"/>
        </c:scaling>
        <c:axPos val="l"/>
        <c:majorGridlines/>
        <c:numFmt formatCode="0%" sourceLinked="1"/>
        <c:tickLblPos val="nextTo"/>
        <c:crossAx val="55577984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</c:legendEntry>
      <c:layout/>
      <c:txPr>
        <a:bodyPr/>
        <a:lstStyle/>
        <a:p>
          <a:pPr>
            <a:defRPr>
              <a:solidFill>
                <a:srgbClr val="FF6699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31730791927622637"/>
          <c:y val="3.6062852606681732E-2"/>
          <c:w val="0.58859855753324952"/>
          <c:h val="0.542079196622161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сентября 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нарма</c:v>
                </c:pt>
                <c:pt idx="1">
                  <c:v>повышенное</c:v>
                </c:pt>
                <c:pt idx="2">
                  <c:v>критическое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0.4</c:v>
                </c:pt>
                <c:pt idx="2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коней 1 четверти 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нарма</c:v>
                </c:pt>
                <c:pt idx="1">
                  <c:v>повышенное</c:v>
                </c:pt>
                <c:pt idx="2">
                  <c:v>критическое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0.4</c:v>
                </c:pt>
                <c:pt idx="1">
                  <c:v>0.4</c:v>
                </c:pt>
                <c:pt idx="2">
                  <c:v>0.2</c:v>
                </c:pt>
              </c:numCache>
            </c:numRef>
          </c:val>
        </c:ser>
        <c:shape val="box"/>
        <c:axId val="83323904"/>
        <c:axId val="83325696"/>
        <c:axId val="0"/>
      </c:bar3DChart>
      <c:catAx>
        <c:axId val="8332390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83325696"/>
        <c:crosses val="autoZero"/>
        <c:auto val="1"/>
        <c:lblAlgn val="ctr"/>
        <c:lblOffset val="100"/>
      </c:catAx>
      <c:valAx>
        <c:axId val="83325696"/>
        <c:scaling>
          <c:orientation val="minMax"/>
        </c:scaling>
        <c:axPos val="l"/>
        <c:majorGridlines/>
        <c:numFmt formatCode="0%" sourceLinked="1"/>
        <c:tickLblPos val="nextTo"/>
        <c:crossAx val="8332390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solidFill>
                <a:srgbClr val="FF0000"/>
              </a:solidFill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9.8318377553935146E-2"/>
          <c:y val="3.8861005683642091E-2"/>
          <c:w val="0.73074530981369001"/>
          <c:h val="0.6422285163994895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Кузнецова А</c:v>
                </c:pt>
                <c:pt idx="1">
                  <c:v>Козьмин Д</c:v>
                </c:pt>
                <c:pt idx="2">
                  <c:v>Баландина А</c:v>
                </c:pt>
                <c:pt idx="3">
                  <c:v>Закие Е</c:v>
                </c:pt>
                <c:pt idx="4">
                  <c:v>Богданов 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октябрь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Кузнецова А</c:v>
                </c:pt>
                <c:pt idx="1">
                  <c:v>Козьмин Д</c:v>
                </c:pt>
                <c:pt idx="2">
                  <c:v>Баландина А</c:v>
                </c:pt>
                <c:pt idx="3">
                  <c:v>Закие Е</c:v>
                </c:pt>
                <c:pt idx="4">
                  <c:v>Богданов О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Кузнецова А</c:v>
                </c:pt>
                <c:pt idx="1">
                  <c:v>Козьмин Д</c:v>
                </c:pt>
                <c:pt idx="2">
                  <c:v>Баландина А</c:v>
                </c:pt>
                <c:pt idx="3">
                  <c:v>Закие Е</c:v>
                </c:pt>
                <c:pt idx="4">
                  <c:v>Богданов О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box"/>
        <c:axId val="83342080"/>
        <c:axId val="83343616"/>
        <c:axId val="0"/>
      </c:bar3DChart>
      <c:catAx>
        <c:axId val="83342080"/>
        <c:scaling>
          <c:orientation val="minMax"/>
        </c:scaling>
        <c:axPos val="b"/>
        <c:tickLblPos val="nextTo"/>
        <c:crossAx val="83343616"/>
        <c:crosses val="autoZero"/>
        <c:auto val="1"/>
        <c:lblAlgn val="ctr"/>
        <c:lblOffset val="100"/>
      </c:catAx>
      <c:valAx>
        <c:axId val="83343616"/>
        <c:scaling>
          <c:orientation val="minMax"/>
        </c:scaling>
        <c:axPos val="l"/>
        <c:majorGridlines/>
        <c:numFmt formatCode="General" sourceLinked="1"/>
        <c:tickLblPos val="nextTo"/>
        <c:crossAx val="833420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0.4</c:v>
                </c:pt>
                <c:pt idx="2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1 четверти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</c:v>
                </c:pt>
                <c:pt idx="1">
                  <c:v>0.60000000000000064</c:v>
                </c:pt>
                <c:pt idx="2">
                  <c:v>0.2</c:v>
                </c:pt>
              </c:numCache>
            </c:numRef>
          </c:val>
        </c:ser>
        <c:shape val="box"/>
        <c:axId val="83644416"/>
        <c:axId val="83645952"/>
        <c:axId val="0"/>
      </c:bar3DChart>
      <c:catAx>
        <c:axId val="83644416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83645952"/>
        <c:crosses val="autoZero"/>
        <c:auto val="1"/>
        <c:lblAlgn val="ctr"/>
        <c:lblOffset val="100"/>
      </c:catAx>
      <c:valAx>
        <c:axId val="83645952"/>
        <c:scaling>
          <c:orientation val="minMax"/>
        </c:scaling>
        <c:axPos val="l"/>
        <c:majorGridlines/>
        <c:numFmt formatCode="0%" sourceLinked="1"/>
        <c:tickLblPos val="nextTo"/>
        <c:crossAx val="836444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solidFill>
                <a:srgbClr val="FF0000"/>
              </a:solidFill>
            </a:defRPr>
          </a:pPr>
          <a:endParaRPr lang="ru-RU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99F907-1EDA-4083-83E1-5191F634574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7C9B0-8D69-47E6-8FE9-172692E5B78B}">
      <dgm:prSet phldrT="[Текст]" custT="1"/>
      <dgm:spPr>
        <a:solidFill>
          <a:srgbClr val="FF6699"/>
        </a:solidFill>
      </dgm:spPr>
      <dgm:t>
        <a:bodyPr/>
        <a:lstStyle/>
        <a:p>
          <a:r>
            <a:rPr lang="ru-RU" sz="2400" dirty="0" smtClean="0"/>
            <a:t> </a:t>
          </a:r>
          <a:r>
            <a:rPr lang="ru-RU" sz="2000" dirty="0" smtClean="0">
              <a:latin typeface="+mj-lt"/>
            </a:rPr>
            <a:t>Средства  воспитания</a:t>
          </a:r>
          <a:endParaRPr lang="ru-RU" sz="2000" dirty="0">
            <a:latin typeface="+mj-lt"/>
          </a:endParaRPr>
        </a:p>
      </dgm:t>
    </dgm:pt>
    <dgm:pt modelId="{852CE929-9921-47E8-A397-3103F0F1D29C}" type="parTrans" cxnId="{896A555C-D3E0-4DD2-B344-956864C0AD97}">
      <dgm:prSet/>
      <dgm:spPr/>
      <dgm:t>
        <a:bodyPr/>
        <a:lstStyle/>
        <a:p>
          <a:endParaRPr lang="ru-RU"/>
        </a:p>
      </dgm:t>
    </dgm:pt>
    <dgm:pt modelId="{58C0831A-F437-473C-A744-569722982443}" type="sibTrans" cxnId="{896A555C-D3E0-4DD2-B344-956864C0AD97}">
      <dgm:prSet/>
      <dgm:spPr/>
      <dgm:t>
        <a:bodyPr/>
        <a:lstStyle/>
        <a:p>
          <a:endParaRPr lang="ru-RU"/>
        </a:p>
      </dgm:t>
    </dgm:pt>
    <dgm:pt modelId="{BF46373A-39DC-4FDF-9E7D-F67D526B4B8D}">
      <dgm:prSet custT="1"/>
      <dgm:spPr>
        <a:solidFill>
          <a:srgbClr val="FF6699"/>
        </a:solidFill>
      </dgm:spPr>
      <dgm:t>
        <a:bodyPr/>
        <a:lstStyle/>
        <a:p>
          <a:r>
            <a:rPr lang="ru-RU" sz="1600" dirty="0" smtClean="0">
              <a:latin typeface="+mj-lt"/>
            </a:rPr>
            <a:t>Предметно-практическая и трудовая  деятельность</a:t>
          </a:r>
          <a:endParaRPr lang="ru-RU" sz="1600" dirty="0">
            <a:latin typeface="+mj-lt"/>
          </a:endParaRPr>
        </a:p>
      </dgm:t>
    </dgm:pt>
    <dgm:pt modelId="{FC79CBF5-1EA4-48AC-A564-BFCA2AEA916D}" type="parTrans" cxnId="{8B3C4171-C7E7-4AB0-8169-39578DB120DD}">
      <dgm:prSet/>
      <dgm:spPr/>
      <dgm:t>
        <a:bodyPr/>
        <a:lstStyle/>
        <a:p>
          <a:endParaRPr lang="ru-RU"/>
        </a:p>
      </dgm:t>
    </dgm:pt>
    <dgm:pt modelId="{7645644C-0A04-42B5-B9F7-0B23720C0948}" type="sibTrans" cxnId="{8B3C4171-C7E7-4AB0-8169-39578DB120DD}">
      <dgm:prSet/>
      <dgm:spPr/>
      <dgm:t>
        <a:bodyPr/>
        <a:lstStyle/>
        <a:p>
          <a:endParaRPr lang="ru-RU"/>
        </a:p>
      </dgm:t>
    </dgm:pt>
    <dgm:pt modelId="{97CEDBBB-7306-4067-9CE1-30DE5942C198}">
      <dgm:prSet custT="1"/>
      <dgm:spPr>
        <a:solidFill>
          <a:srgbClr val="FF6699"/>
        </a:solidFill>
      </dgm:spPr>
      <dgm:t>
        <a:bodyPr/>
        <a:lstStyle/>
        <a:p>
          <a:r>
            <a:rPr lang="ru-RU" sz="1600" dirty="0" smtClean="0">
              <a:latin typeface="+mj-lt"/>
            </a:rPr>
            <a:t>Познание</a:t>
          </a:r>
          <a:endParaRPr lang="ru-RU" sz="1600" dirty="0">
            <a:latin typeface="+mj-lt"/>
          </a:endParaRPr>
        </a:p>
      </dgm:t>
    </dgm:pt>
    <dgm:pt modelId="{A04E25BB-B3ED-4408-AD78-6256EC168B40}" type="parTrans" cxnId="{DB747A4C-44B2-4EAA-ADF6-65EC03509902}">
      <dgm:prSet/>
      <dgm:spPr/>
      <dgm:t>
        <a:bodyPr/>
        <a:lstStyle/>
        <a:p>
          <a:endParaRPr lang="ru-RU"/>
        </a:p>
      </dgm:t>
    </dgm:pt>
    <dgm:pt modelId="{BC8956F7-8E24-4F9F-9C75-70EE1DC51884}" type="sibTrans" cxnId="{DB747A4C-44B2-4EAA-ADF6-65EC03509902}">
      <dgm:prSet/>
      <dgm:spPr/>
      <dgm:t>
        <a:bodyPr/>
        <a:lstStyle/>
        <a:p>
          <a:endParaRPr lang="ru-RU"/>
        </a:p>
      </dgm:t>
    </dgm:pt>
    <dgm:pt modelId="{55137CA1-81E5-4AD7-8E6D-9A5F55393ACC}">
      <dgm:prSet custT="1"/>
      <dgm:spPr>
        <a:solidFill>
          <a:srgbClr val="FF6699"/>
        </a:solidFill>
      </dgm:spPr>
      <dgm:t>
        <a:bodyPr/>
        <a:lstStyle/>
        <a:p>
          <a:r>
            <a:rPr lang="ru-RU" sz="1600" dirty="0" smtClean="0">
              <a:latin typeface="+mj-lt"/>
            </a:rPr>
            <a:t>Игра</a:t>
          </a:r>
          <a:endParaRPr lang="ru-RU" sz="1600" dirty="0">
            <a:latin typeface="+mj-lt"/>
          </a:endParaRPr>
        </a:p>
      </dgm:t>
    </dgm:pt>
    <dgm:pt modelId="{7BF255EC-9363-4718-9497-429678282E3F}" type="parTrans" cxnId="{A5FCB270-9A1A-4126-A233-338F26379E93}">
      <dgm:prSet/>
      <dgm:spPr/>
      <dgm:t>
        <a:bodyPr/>
        <a:lstStyle/>
        <a:p>
          <a:endParaRPr lang="ru-RU"/>
        </a:p>
      </dgm:t>
    </dgm:pt>
    <dgm:pt modelId="{0B1B9712-C60C-416A-BC22-E48AE28B8355}" type="sibTrans" cxnId="{A5FCB270-9A1A-4126-A233-338F26379E93}">
      <dgm:prSet/>
      <dgm:spPr/>
      <dgm:t>
        <a:bodyPr/>
        <a:lstStyle/>
        <a:p>
          <a:endParaRPr lang="ru-RU"/>
        </a:p>
      </dgm:t>
    </dgm:pt>
    <dgm:pt modelId="{5321449C-4DB1-4E99-A7D6-D66A3E1B4FD0}">
      <dgm:prSet phldrT="[Текст]" custT="1"/>
      <dgm:spPr>
        <a:solidFill>
          <a:srgbClr val="FF6699"/>
        </a:solidFill>
      </dgm:spPr>
      <dgm:t>
        <a:bodyPr/>
        <a:lstStyle/>
        <a:p>
          <a:r>
            <a:rPr lang="ru-RU" sz="1600" dirty="0" smtClean="0">
              <a:latin typeface="+mj-lt"/>
            </a:rPr>
            <a:t>Развитие духовной культуры</a:t>
          </a:r>
          <a:endParaRPr lang="ru-RU" sz="1600" dirty="0">
            <a:latin typeface="+mj-lt"/>
          </a:endParaRPr>
        </a:p>
      </dgm:t>
    </dgm:pt>
    <dgm:pt modelId="{46A86C8C-BFC7-4EF1-B2E6-E38E237E73C7}" type="sibTrans" cxnId="{4BDC2E1E-A954-429F-B5D0-21A2D003A45B}">
      <dgm:prSet/>
      <dgm:spPr/>
      <dgm:t>
        <a:bodyPr/>
        <a:lstStyle/>
        <a:p>
          <a:endParaRPr lang="ru-RU"/>
        </a:p>
      </dgm:t>
    </dgm:pt>
    <dgm:pt modelId="{D6372D0B-1B37-4457-8554-BDEB150AF9DF}" type="parTrans" cxnId="{4BDC2E1E-A954-429F-B5D0-21A2D003A45B}">
      <dgm:prSet/>
      <dgm:spPr/>
      <dgm:t>
        <a:bodyPr/>
        <a:lstStyle/>
        <a:p>
          <a:endParaRPr lang="ru-RU"/>
        </a:p>
      </dgm:t>
    </dgm:pt>
    <dgm:pt modelId="{9939B5B9-650D-42F3-AF8B-A6B8653FBD77}" type="pres">
      <dgm:prSet presAssocID="{4C99F907-1EDA-4083-83E1-5191F63457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1ED69A3-70FC-44B0-85DA-C736476034D6}" type="pres">
      <dgm:prSet presAssocID="{D657C9B0-8D69-47E6-8FE9-172692E5B78B}" presName="hierRoot1" presStyleCnt="0">
        <dgm:presLayoutVars>
          <dgm:hierBranch val="init"/>
        </dgm:presLayoutVars>
      </dgm:prSet>
      <dgm:spPr/>
    </dgm:pt>
    <dgm:pt modelId="{7AD4DAA8-5ECA-4473-8E2F-3CB9F12B508B}" type="pres">
      <dgm:prSet presAssocID="{D657C9B0-8D69-47E6-8FE9-172692E5B78B}" presName="rootComposite1" presStyleCnt="0"/>
      <dgm:spPr/>
    </dgm:pt>
    <dgm:pt modelId="{9FF1D09B-AE18-4472-A93D-0889A3421BB9}" type="pres">
      <dgm:prSet presAssocID="{D657C9B0-8D69-47E6-8FE9-172692E5B78B}" presName="rootText1" presStyleLbl="node0" presStyleIdx="0" presStyleCnt="1" custScaleX="1226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F3556-9806-4066-A8A4-FC3A693239A4}" type="pres">
      <dgm:prSet presAssocID="{D657C9B0-8D69-47E6-8FE9-172692E5B78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B67D7F6-7B5C-468F-ADFE-FD00A84EFC5F}" type="pres">
      <dgm:prSet presAssocID="{D657C9B0-8D69-47E6-8FE9-172692E5B78B}" presName="hierChild2" presStyleCnt="0"/>
      <dgm:spPr/>
    </dgm:pt>
    <dgm:pt modelId="{C602CA9D-4F5D-4291-855D-D98BBF15173C}" type="pres">
      <dgm:prSet presAssocID="{7BF255EC-9363-4718-9497-429678282E3F}" presName="Name37" presStyleLbl="parChTrans1D2" presStyleIdx="0" presStyleCnt="4"/>
      <dgm:spPr/>
      <dgm:t>
        <a:bodyPr/>
        <a:lstStyle/>
        <a:p>
          <a:endParaRPr lang="ru-RU"/>
        </a:p>
      </dgm:t>
    </dgm:pt>
    <dgm:pt modelId="{89AD59EC-4D77-41BD-887F-FB4E80E22459}" type="pres">
      <dgm:prSet presAssocID="{55137CA1-81E5-4AD7-8E6D-9A5F55393ACC}" presName="hierRoot2" presStyleCnt="0">
        <dgm:presLayoutVars>
          <dgm:hierBranch val="init"/>
        </dgm:presLayoutVars>
      </dgm:prSet>
      <dgm:spPr/>
    </dgm:pt>
    <dgm:pt modelId="{841AD411-95AE-436C-8E2A-3408A764EA12}" type="pres">
      <dgm:prSet presAssocID="{55137CA1-81E5-4AD7-8E6D-9A5F55393ACC}" presName="rootComposite" presStyleCnt="0"/>
      <dgm:spPr/>
    </dgm:pt>
    <dgm:pt modelId="{6893812D-B3B7-442E-87D9-20E2B79D94AD}" type="pres">
      <dgm:prSet presAssocID="{55137CA1-81E5-4AD7-8E6D-9A5F55393AC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0E8B7-0ECE-431B-AFFB-77DD0ACC6019}" type="pres">
      <dgm:prSet presAssocID="{55137CA1-81E5-4AD7-8E6D-9A5F55393ACC}" presName="rootConnector" presStyleLbl="node2" presStyleIdx="0" presStyleCnt="4"/>
      <dgm:spPr/>
      <dgm:t>
        <a:bodyPr/>
        <a:lstStyle/>
        <a:p>
          <a:endParaRPr lang="ru-RU"/>
        </a:p>
      </dgm:t>
    </dgm:pt>
    <dgm:pt modelId="{7A1A4A66-248A-474C-9ABC-3D070A8A3116}" type="pres">
      <dgm:prSet presAssocID="{55137CA1-81E5-4AD7-8E6D-9A5F55393ACC}" presName="hierChild4" presStyleCnt="0"/>
      <dgm:spPr/>
    </dgm:pt>
    <dgm:pt modelId="{6BB36D25-88CE-4D2E-9539-C3E009AEC076}" type="pres">
      <dgm:prSet presAssocID="{55137CA1-81E5-4AD7-8E6D-9A5F55393ACC}" presName="hierChild5" presStyleCnt="0"/>
      <dgm:spPr/>
    </dgm:pt>
    <dgm:pt modelId="{AFE54B66-EA00-41BC-9A45-D5AC97EBB4EB}" type="pres">
      <dgm:prSet presAssocID="{A04E25BB-B3ED-4408-AD78-6256EC168B40}" presName="Name37" presStyleLbl="parChTrans1D2" presStyleIdx="1" presStyleCnt="4"/>
      <dgm:spPr/>
      <dgm:t>
        <a:bodyPr/>
        <a:lstStyle/>
        <a:p>
          <a:endParaRPr lang="ru-RU"/>
        </a:p>
      </dgm:t>
    </dgm:pt>
    <dgm:pt modelId="{2D6C5397-EC0B-4A03-AC32-69E7C990ED03}" type="pres">
      <dgm:prSet presAssocID="{97CEDBBB-7306-4067-9CE1-30DE5942C198}" presName="hierRoot2" presStyleCnt="0">
        <dgm:presLayoutVars>
          <dgm:hierBranch val="init"/>
        </dgm:presLayoutVars>
      </dgm:prSet>
      <dgm:spPr/>
    </dgm:pt>
    <dgm:pt modelId="{B01C545B-7324-4AE5-A4FD-81AEBB60291F}" type="pres">
      <dgm:prSet presAssocID="{97CEDBBB-7306-4067-9CE1-30DE5942C198}" presName="rootComposite" presStyleCnt="0"/>
      <dgm:spPr/>
    </dgm:pt>
    <dgm:pt modelId="{F11D9072-60F6-43E6-A75C-F73AF58852F6}" type="pres">
      <dgm:prSet presAssocID="{97CEDBBB-7306-4067-9CE1-30DE5942C19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322B82-914D-4820-9E24-039054C641A7}" type="pres">
      <dgm:prSet presAssocID="{97CEDBBB-7306-4067-9CE1-30DE5942C198}" presName="rootConnector" presStyleLbl="node2" presStyleIdx="1" presStyleCnt="4"/>
      <dgm:spPr/>
      <dgm:t>
        <a:bodyPr/>
        <a:lstStyle/>
        <a:p>
          <a:endParaRPr lang="ru-RU"/>
        </a:p>
      </dgm:t>
    </dgm:pt>
    <dgm:pt modelId="{A5A1F825-4980-4E02-A91D-1CD4BBFC78AD}" type="pres">
      <dgm:prSet presAssocID="{97CEDBBB-7306-4067-9CE1-30DE5942C198}" presName="hierChild4" presStyleCnt="0"/>
      <dgm:spPr/>
    </dgm:pt>
    <dgm:pt modelId="{F72DE5D4-1441-4EE4-BFF0-BEE44E6AEA37}" type="pres">
      <dgm:prSet presAssocID="{97CEDBBB-7306-4067-9CE1-30DE5942C198}" presName="hierChild5" presStyleCnt="0"/>
      <dgm:spPr/>
    </dgm:pt>
    <dgm:pt modelId="{7BBBE6C7-023F-4379-9DC7-AFFD95831BC1}" type="pres">
      <dgm:prSet presAssocID="{FC79CBF5-1EA4-48AC-A564-BFCA2AEA916D}" presName="Name37" presStyleLbl="parChTrans1D2" presStyleIdx="2" presStyleCnt="4"/>
      <dgm:spPr/>
      <dgm:t>
        <a:bodyPr/>
        <a:lstStyle/>
        <a:p>
          <a:endParaRPr lang="ru-RU"/>
        </a:p>
      </dgm:t>
    </dgm:pt>
    <dgm:pt modelId="{265408AF-A30D-4B4F-A24A-ABE79A88F7EF}" type="pres">
      <dgm:prSet presAssocID="{BF46373A-39DC-4FDF-9E7D-F67D526B4B8D}" presName="hierRoot2" presStyleCnt="0">
        <dgm:presLayoutVars>
          <dgm:hierBranch val="init"/>
        </dgm:presLayoutVars>
      </dgm:prSet>
      <dgm:spPr/>
    </dgm:pt>
    <dgm:pt modelId="{3A795FDA-DEDE-4501-ADE9-72063D92AC77}" type="pres">
      <dgm:prSet presAssocID="{BF46373A-39DC-4FDF-9E7D-F67D526B4B8D}" presName="rootComposite" presStyleCnt="0"/>
      <dgm:spPr/>
    </dgm:pt>
    <dgm:pt modelId="{90D85F53-E557-49A4-9E56-1B72410BDB9E}" type="pres">
      <dgm:prSet presAssocID="{BF46373A-39DC-4FDF-9E7D-F67D526B4B8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294AEB-FB32-4BF3-954B-49EBFCF4626D}" type="pres">
      <dgm:prSet presAssocID="{BF46373A-39DC-4FDF-9E7D-F67D526B4B8D}" presName="rootConnector" presStyleLbl="node2" presStyleIdx="2" presStyleCnt="4"/>
      <dgm:spPr/>
      <dgm:t>
        <a:bodyPr/>
        <a:lstStyle/>
        <a:p>
          <a:endParaRPr lang="ru-RU"/>
        </a:p>
      </dgm:t>
    </dgm:pt>
    <dgm:pt modelId="{0482916F-BE22-4D6F-9AF9-CA783714D40A}" type="pres">
      <dgm:prSet presAssocID="{BF46373A-39DC-4FDF-9E7D-F67D526B4B8D}" presName="hierChild4" presStyleCnt="0"/>
      <dgm:spPr/>
    </dgm:pt>
    <dgm:pt modelId="{F0D83662-79E3-4A41-827F-423E1CD6E78D}" type="pres">
      <dgm:prSet presAssocID="{BF46373A-39DC-4FDF-9E7D-F67D526B4B8D}" presName="hierChild5" presStyleCnt="0"/>
      <dgm:spPr/>
    </dgm:pt>
    <dgm:pt modelId="{4DEA08F7-A1E9-49AF-B662-8A38D006DE06}" type="pres">
      <dgm:prSet presAssocID="{D6372D0B-1B37-4457-8554-BDEB150AF9D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A268E44A-D251-4A20-B0FA-4B36877E62A8}" type="pres">
      <dgm:prSet presAssocID="{5321449C-4DB1-4E99-A7D6-D66A3E1B4FD0}" presName="hierRoot2" presStyleCnt="0">
        <dgm:presLayoutVars>
          <dgm:hierBranch val="init"/>
        </dgm:presLayoutVars>
      </dgm:prSet>
      <dgm:spPr/>
    </dgm:pt>
    <dgm:pt modelId="{C74A0A63-F3F7-4E67-8CF1-6D24284CF05B}" type="pres">
      <dgm:prSet presAssocID="{5321449C-4DB1-4E99-A7D6-D66A3E1B4FD0}" presName="rootComposite" presStyleCnt="0"/>
      <dgm:spPr/>
    </dgm:pt>
    <dgm:pt modelId="{9E0DCCFE-A61A-4CFF-AD4C-D9EAB4DBA532}" type="pres">
      <dgm:prSet presAssocID="{5321449C-4DB1-4E99-A7D6-D66A3E1B4FD0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8B4C33-9D58-4B9C-97A6-491C53E5AC46}" type="pres">
      <dgm:prSet presAssocID="{5321449C-4DB1-4E99-A7D6-D66A3E1B4FD0}" presName="rootConnector" presStyleLbl="node2" presStyleIdx="3" presStyleCnt="4"/>
      <dgm:spPr/>
      <dgm:t>
        <a:bodyPr/>
        <a:lstStyle/>
        <a:p>
          <a:endParaRPr lang="ru-RU"/>
        </a:p>
      </dgm:t>
    </dgm:pt>
    <dgm:pt modelId="{4CD6D85A-9BB5-4D36-A84A-F92748C55535}" type="pres">
      <dgm:prSet presAssocID="{5321449C-4DB1-4E99-A7D6-D66A3E1B4FD0}" presName="hierChild4" presStyleCnt="0"/>
      <dgm:spPr/>
    </dgm:pt>
    <dgm:pt modelId="{E00EDE1B-D69D-484F-A201-34BD35A36154}" type="pres">
      <dgm:prSet presAssocID="{5321449C-4DB1-4E99-A7D6-D66A3E1B4FD0}" presName="hierChild5" presStyleCnt="0"/>
      <dgm:spPr/>
    </dgm:pt>
    <dgm:pt modelId="{97C3A70B-F2A3-4F38-9CE7-82A84E9DAFE5}" type="pres">
      <dgm:prSet presAssocID="{D657C9B0-8D69-47E6-8FE9-172692E5B78B}" presName="hierChild3" presStyleCnt="0"/>
      <dgm:spPr/>
    </dgm:pt>
  </dgm:ptLst>
  <dgm:cxnLst>
    <dgm:cxn modelId="{DB747A4C-44B2-4EAA-ADF6-65EC03509902}" srcId="{D657C9B0-8D69-47E6-8FE9-172692E5B78B}" destId="{97CEDBBB-7306-4067-9CE1-30DE5942C198}" srcOrd="1" destOrd="0" parTransId="{A04E25BB-B3ED-4408-AD78-6256EC168B40}" sibTransId="{BC8956F7-8E24-4F9F-9C75-70EE1DC51884}"/>
    <dgm:cxn modelId="{DE72119E-4901-46C7-B6DB-8293951AC41A}" type="presOf" srcId="{97CEDBBB-7306-4067-9CE1-30DE5942C198}" destId="{F11D9072-60F6-43E6-A75C-F73AF58852F6}" srcOrd="0" destOrd="0" presId="urn:microsoft.com/office/officeart/2005/8/layout/orgChart1"/>
    <dgm:cxn modelId="{C19D22D9-959C-4EF0-8567-BA90DCCE014A}" type="presOf" srcId="{A04E25BB-B3ED-4408-AD78-6256EC168B40}" destId="{AFE54B66-EA00-41BC-9A45-D5AC97EBB4EB}" srcOrd="0" destOrd="0" presId="urn:microsoft.com/office/officeart/2005/8/layout/orgChart1"/>
    <dgm:cxn modelId="{4BDC2E1E-A954-429F-B5D0-21A2D003A45B}" srcId="{D657C9B0-8D69-47E6-8FE9-172692E5B78B}" destId="{5321449C-4DB1-4E99-A7D6-D66A3E1B4FD0}" srcOrd="3" destOrd="0" parTransId="{D6372D0B-1B37-4457-8554-BDEB150AF9DF}" sibTransId="{46A86C8C-BFC7-4EF1-B2E6-E38E237E73C7}"/>
    <dgm:cxn modelId="{727DE640-5312-40AF-B098-82683A8F3EBA}" type="presOf" srcId="{5321449C-4DB1-4E99-A7D6-D66A3E1B4FD0}" destId="{9E0DCCFE-A61A-4CFF-AD4C-D9EAB4DBA532}" srcOrd="0" destOrd="0" presId="urn:microsoft.com/office/officeart/2005/8/layout/orgChart1"/>
    <dgm:cxn modelId="{CC6032C4-5D41-4FFE-8CD2-580B265FF9B1}" type="presOf" srcId="{D6372D0B-1B37-4457-8554-BDEB150AF9DF}" destId="{4DEA08F7-A1E9-49AF-B662-8A38D006DE06}" srcOrd="0" destOrd="0" presId="urn:microsoft.com/office/officeart/2005/8/layout/orgChart1"/>
    <dgm:cxn modelId="{8B3C4171-C7E7-4AB0-8169-39578DB120DD}" srcId="{D657C9B0-8D69-47E6-8FE9-172692E5B78B}" destId="{BF46373A-39DC-4FDF-9E7D-F67D526B4B8D}" srcOrd="2" destOrd="0" parTransId="{FC79CBF5-1EA4-48AC-A564-BFCA2AEA916D}" sibTransId="{7645644C-0A04-42B5-B9F7-0B23720C0948}"/>
    <dgm:cxn modelId="{A4010C04-441B-41F7-B3E0-3DF0DF5D0847}" type="presOf" srcId="{D657C9B0-8D69-47E6-8FE9-172692E5B78B}" destId="{0EEF3556-9806-4066-A8A4-FC3A693239A4}" srcOrd="1" destOrd="0" presId="urn:microsoft.com/office/officeart/2005/8/layout/orgChart1"/>
    <dgm:cxn modelId="{27F91BE2-7EE9-48C3-A460-F0AE60B61AF1}" type="presOf" srcId="{FC79CBF5-1EA4-48AC-A564-BFCA2AEA916D}" destId="{7BBBE6C7-023F-4379-9DC7-AFFD95831BC1}" srcOrd="0" destOrd="0" presId="urn:microsoft.com/office/officeart/2005/8/layout/orgChart1"/>
    <dgm:cxn modelId="{F87E9290-3A5F-4783-B5BE-6DED75756990}" type="presOf" srcId="{D657C9B0-8D69-47E6-8FE9-172692E5B78B}" destId="{9FF1D09B-AE18-4472-A93D-0889A3421BB9}" srcOrd="0" destOrd="0" presId="urn:microsoft.com/office/officeart/2005/8/layout/orgChart1"/>
    <dgm:cxn modelId="{896A555C-D3E0-4DD2-B344-956864C0AD97}" srcId="{4C99F907-1EDA-4083-83E1-5191F6345748}" destId="{D657C9B0-8D69-47E6-8FE9-172692E5B78B}" srcOrd="0" destOrd="0" parTransId="{852CE929-9921-47E8-A397-3103F0F1D29C}" sibTransId="{58C0831A-F437-473C-A744-569722982443}"/>
    <dgm:cxn modelId="{35B85C0F-C082-44C8-8C52-06C74B2DD5C7}" type="presOf" srcId="{97CEDBBB-7306-4067-9CE1-30DE5942C198}" destId="{43322B82-914D-4820-9E24-039054C641A7}" srcOrd="1" destOrd="0" presId="urn:microsoft.com/office/officeart/2005/8/layout/orgChart1"/>
    <dgm:cxn modelId="{48138F52-5A24-4CF2-9E67-362B66623736}" type="presOf" srcId="{BF46373A-39DC-4FDF-9E7D-F67D526B4B8D}" destId="{90D85F53-E557-49A4-9E56-1B72410BDB9E}" srcOrd="0" destOrd="0" presId="urn:microsoft.com/office/officeart/2005/8/layout/orgChart1"/>
    <dgm:cxn modelId="{759BAA23-88FF-4812-83FA-3B50A39C686B}" type="presOf" srcId="{5321449C-4DB1-4E99-A7D6-D66A3E1B4FD0}" destId="{FC8B4C33-9D58-4B9C-97A6-491C53E5AC46}" srcOrd="1" destOrd="0" presId="urn:microsoft.com/office/officeart/2005/8/layout/orgChart1"/>
    <dgm:cxn modelId="{1EA727FB-6F23-4425-8134-9C2EEDC7FA30}" type="presOf" srcId="{55137CA1-81E5-4AD7-8E6D-9A5F55393ACC}" destId="{C010E8B7-0ECE-431B-AFFB-77DD0ACC6019}" srcOrd="1" destOrd="0" presId="urn:microsoft.com/office/officeart/2005/8/layout/orgChart1"/>
    <dgm:cxn modelId="{A5FCB270-9A1A-4126-A233-338F26379E93}" srcId="{D657C9B0-8D69-47E6-8FE9-172692E5B78B}" destId="{55137CA1-81E5-4AD7-8E6D-9A5F55393ACC}" srcOrd="0" destOrd="0" parTransId="{7BF255EC-9363-4718-9497-429678282E3F}" sibTransId="{0B1B9712-C60C-416A-BC22-E48AE28B8355}"/>
    <dgm:cxn modelId="{35B3FB5A-6922-4163-916E-3F8656955539}" type="presOf" srcId="{55137CA1-81E5-4AD7-8E6D-9A5F55393ACC}" destId="{6893812D-B3B7-442E-87D9-20E2B79D94AD}" srcOrd="0" destOrd="0" presId="urn:microsoft.com/office/officeart/2005/8/layout/orgChart1"/>
    <dgm:cxn modelId="{5CBE3FD5-6C13-41AB-8604-4522B33C0852}" type="presOf" srcId="{4C99F907-1EDA-4083-83E1-5191F6345748}" destId="{9939B5B9-650D-42F3-AF8B-A6B8653FBD77}" srcOrd="0" destOrd="0" presId="urn:microsoft.com/office/officeart/2005/8/layout/orgChart1"/>
    <dgm:cxn modelId="{F5B0F718-731B-4A46-B158-DEFAB9706E78}" type="presOf" srcId="{BF46373A-39DC-4FDF-9E7D-F67D526B4B8D}" destId="{40294AEB-FB32-4BF3-954B-49EBFCF4626D}" srcOrd="1" destOrd="0" presId="urn:microsoft.com/office/officeart/2005/8/layout/orgChart1"/>
    <dgm:cxn modelId="{79AB310A-9909-4EDA-902C-0E9D114C62E7}" type="presOf" srcId="{7BF255EC-9363-4718-9497-429678282E3F}" destId="{C602CA9D-4F5D-4291-855D-D98BBF15173C}" srcOrd="0" destOrd="0" presId="urn:microsoft.com/office/officeart/2005/8/layout/orgChart1"/>
    <dgm:cxn modelId="{9BE1CF00-73AE-4D0D-92B3-23A2C780FBD3}" type="presParOf" srcId="{9939B5B9-650D-42F3-AF8B-A6B8653FBD77}" destId="{A1ED69A3-70FC-44B0-85DA-C736476034D6}" srcOrd="0" destOrd="0" presId="urn:microsoft.com/office/officeart/2005/8/layout/orgChart1"/>
    <dgm:cxn modelId="{9D5EB2D4-42E7-4ADC-9F6A-61535FB15FC0}" type="presParOf" srcId="{A1ED69A3-70FC-44B0-85DA-C736476034D6}" destId="{7AD4DAA8-5ECA-4473-8E2F-3CB9F12B508B}" srcOrd="0" destOrd="0" presId="urn:microsoft.com/office/officeart/2005/8/layout/orgChart1"/>
    <dgm:cxn modelId="{7FD5665F-69A6-47EA-AA27-F4189A9EF436}" type="presParOf" srcId="{7AD4DAA8-5ECA-4473-8E2F-3CB9F12B508B}" destId="{9FF1D09B-AE18-4472-A93D-0889A3421BB9}" srcOrd="0" destOrd="0" presId="urn:microsoft.com/office/officeart/2005/8/layout/orgChart1"/>
    <dgm:cxn modelId="{D745DD68-54BB-401C-9060-669FEB4B154F}" type="presParOf" srcId="{7AD4DAA8-5ECA-4473-8E2F-3CB9F12B508B}" destId="{0EEF3556-9806-4066-A8A4-FC3A693239A4}" srcOrd="1" destOrd="0" presId="urn:microsoft.com/office/officeart/2005/8/layout/orgChart1"/>
    <dgm:cxn modelId="{DDAEB627-BA0C-472F-8276-34856997E770}" type="presParOf" srcId="{A1ED69A3-70FC-44B0-85DA-C736476034D6}" destId="{7B67D7F6-7B5C-468F-ADFE-FD00A84EFC5F}" srcOrd="1" destOrd="0" presId="urn:microsoft.com/office/officeart/2005/8/layout/orgChart1"/>
    <dgm:cxn modelId="{784A4DB2-7F8C-405E-9044-03D41A38FAFE}" type="presParOf" srcId="{7B67D7F6-7B5C-468F-ADFE-FD00A84EFC5F}" destId="{C602CA9D-4F5D-4291-855D-D98BBF15173C}" srcOrd="0" destOrd="0" presId="urn:microsoft.com/office/officeart/2005/8/layout/orgChart1"/>
    <dgm:cxn modelId="{FC55ED01-205B-4064-BF34-3F4A0F6344EA}" type="presParOf" srcId="{7B67D7F6-7B5C-468F-ADFE-FD00A84EFC5F}" destId="{89AD59EC-4D77-41BD-887F-FB4E80E22459}" srcOrd="1" destOrd="0" presId="urn:microsoft.com/office/officeart/2005/8/layout/orgChart1"/>
    <dgm:cxn modelId="{0674790B-F8A4-4D2D-AA36-95BC28E56B4B}" type="presParOf" srcId="{89AD59EC-4D77-41BD-887F-FB4E80E22459}" destId="{841AD411-95AE-436C-8E2A-3408A764EA12}" srcOrd="0" destOrd="0" presId="urn:microsoft.com/office/officeart/2005/8/layout/orgChart1"/>
    <dgm:cxn modelId="{3CD06B65-15D8-4E86-9705-A2A0A7C3AAA9}" type="presParOf" srcId="{841AD411-95AE-436C-8E2A-3408A764EA12}" destId="{6893812D-B3B7-442E-87D9-20E2B79D94AD}" srcOrd="0" destOrd="0" presId="urn:microsoft.com/office/officeart/2005/8/layout/orgChart1"/>
    <dgm:cxn modelId="{F39DE451-687F-49D1-B0D7-D6D4D304A84D}" type="presParOf" srcId="{841AD411-95AE-436C-8E2A-3408A764EA12}" destId="{C010E8B7-0ECE-431B-AFFB-77DD0ACC6019}" srcOrd="1" destOrd="0" presId="urn:microsoft.com/office/officeart/2005/8/layout/orgChart1"/>
    <dgm:cxn modelId="{E5318050-65BA-4271-A6A7-AD2210F2A256}" type="presParOf" srcId="{89AD59EC-4D77-41BD-887F-FB4E80E22459}" destId="{7A1A4A66-248A-474C-9ABC-3D070A8A3116}" srcOrd="1" destOrd="0" presId="urn:microsoft.com/office/officeart/2005/8/layout/orgChart1"/>
    <dgm:cxn modelId="{B58963FB-183B-4627-90A5-A79D65A4D730}" type="presParOf" srcId="{89AD59EC-4D77-41BD-887F-FB4E80E22459}" destId="{6BB36D25-88CE-4D2E-9539-C3E009AEC076}" srcOrd="2" destOrd="0" presId="urn:microsoft.com/office/officeart/2005/8/layout/orgChart1"/>
    <dgm:cxn modelId="{93831E09-AB52-40FF-87A0-B4B8FF1E4689}" type="presParOf" srcId="{7B67D7F6-7B5C-468F-ADFE-FD00A84EFC5F}" destId="{AFE54B66-EA00-41BC-9A45-D5AC97EBB4EB}" srcOrd="2" destOrd="0" presId="urn:microsoft.com/office/officeart/2005/8/layout/orgChart1"/>
    <dgm:cxn modelId="{8182A000-38B3-4743-B4B4-F5C8B06DF6E0}" type="presParOf" srcId="{7B67D7F6-7B5C-468F-ADFE-FD00A84EFC5F}" destId="{2D6C5397-EC0B-4A03-AC32-69E7C990ED03}" srcOrd="3" destOrd="0" presId="urn:microsoft.com/office/officeart/2005/8/layout/orgChart1"/>
    <dgm:cxn modelId="{B517DC10-37CB-4A30-BBBF-48728FD4A6DE}" type="presParOf" srcId="{2D6C5397-EC0B-4A03-AC32-69E7C990ED03}" destId="{B01C545B-7324-4AE5-A4FD-81AEBB60291F}" srcOrd="0" destOrd="0" presId="urn:microsoft.com/office/officeart/2005/8/layout/orgChart1"/>
    <dgm:cxn modelId="{8A807CB4-EFAB-4939-9ADE-8FB86C7F23A6}" type="presParOf" srcId="{B01C545B-7324-4AE5-A4FD-81AEBB60291F}" destId="{F11D9072-60F6-43E6-A75C-F73AF58852F6}" srcOrd="0" destOrd="0" presId="urn:microsoft.com/office/officeart/2005/8/layout/orgChart1"/>
    <dgm:cxn modelId="{9A967326-2A56-4653-9753-F1B0CDF064FE}" type="presParOf" srcId="{B01C545B-7324-4AE5-A4FD-81AEBB60291F}" destId="{43322B82-914D-4820-9E24-039054C641A7}" srcOrd="1" destOrd="0" presId="urn:microsoft.com/office/officeart/2005/8/layout/orgChart1"/>
    <dgm:cxn modelId="{706C6691-B867-4AAE-88BE-4F643CCC696A}" type="presParOf" srcId="{2D6C5397-EC0B-4A03-AC32-69E7C990ED03}" destId="{A5A1F825-4980-4E02-A91D-1CD4BBFC78AD}" srcOrd="1" destOrd="0" presId="urn:microsoft.com/office/officeart/2005/8/layout/orgChart1"/>
    <dgm:cxn modelId="{6F2868C5-3131-49D5-87CF-2C3A91233CFD}" type="presParOf" srcId="{2D6C5397-EC0B-4A03-AC32-69E7C990ED03}" destId="{F72DE5D4-1441-4EE4-BFF0-BEE44E6AEA37}" srcOrd="2" destOrd="0" presId="urn:microsoft.com/office/officeart/2005/8/layout/orgChart1"/>
    <dgm:cxn modelId="{419C2877-4D1F-4CE6-8CCF-24ECDEC379DA}" type="presParOf" srcId="{7B67D7F6-7B5C-468F-ADFE-FD00A84EFC5F}" destId="{7BBBE6C7-023F-4379-9DC7-AFFD95831BC1}" srcOrd="4" destOrd="0" presId="urn:microsoft.com/office/officeart/2005/8/layout/orgChart1"/>
    <dgm:cxn modelId="{FA5E886E-DF4B-46B9-BC57-AAC7BBF86215}" type="presParOf" srcId="{7B67D7F6-7B5C-468F-ADFE-FD00A84EFC5F}" destId="{265408AF-A30D-4B4F-A24A-ABE79A88F7EF}" srcOrd="5" destOrd="0" presId="urn:microsoft.com/office/officeart/2005/8/layout/orgChart1"/>
    <dgm:cxn modelId="{7C095FF1-39EA-4F06-ACAD-E34F759605A8}" type="presParOf" srcId="{265408AF-A30D-4B4F-A24A-ABE79A88F7EF}" destId="{3A795FDA-DEDE-4501-ADE9-72063D92AC77}" srcOrd="0" destOrd="0" presId="urn:microsoft.com/office/officeart/2005/8/layout/orgChart1"/>
    <dgm:cxn modelId="{E0E2D65B-E961-4FC7-AF4C-CBACA0CA66EE}" type="presParOf" srcId="{3A795FDA-DEDE-4501-ADE9-72063D92AC77}" destId="{90D85F53-E557-49A4-9E56-1B72410BDB9E}" srcOrd="0" destOrd="0" presId="urn:microsoft.com/office/officeart/2005/8/layout/orgChart1"/>
    <dgm:cxn modelId="{95064507-E0E2-4330-AE32-583AB3D98BA4}" type="presParOf" srcId="{3A795FDA-DEDE-4501-ADE9-72063D92AC77}" destId="{40294AEB-FB32-4BF3-954B-49EBFCF4626D}" srcOrd="1" destOrd="0" presId="urn:microsoft.com/office/officeart/2005/8/layout/orgChart1"/>
    <dgm:cxn modelId="{749B9271-76BE-4743-A915-FB3EFC18B13A}" type="presParOf" srcId="{265408AF-A30D-4B4F-A24A-ABE79A88F7EF}" destId="{0482916F-BE22-4D6F-9AF9-CA783714D40A}" srcOrd="1" destOrd="0" presId="urn:microsoft.com/office/officeart/2005/8/layout/orgChart1"/>
    <dgm:cxn modelId="{F2F1B63B-2E89-4245-B242-041FAE32179A}" type="presParOf" srcId="{265408AF-A30D-4B4F-A24A-ABE79A88F7EF}" destId="{F0D83662-79E3-4A41-827F-423E1CD6E78D}" srcOrd="2" destOrd="0" presId="urn:microsoft.com/office/officeart/2005/8/layout/orgChart1"/>
    <dgm:cxn modelId="{05A9265D-32B5-4E24-A126-68E4AE08B1C1}" type="presParOf" srcId="{7B67D7F6-7B5C-468F-ADFE-FD00A84EFC5F}" destId="{4DEA08F7-A1E9-49AF-B662-8A38D006DE06}" srcOrd="6" destOrd="0" presId="urn:microsoft.com/office/officeart/2005/8/layout/orgChart1"/>
    <dgm:cxn modelId="{ADA8F105-C583-485E-8067-C0695B33D493}" type="presParOf" srcId="{7B67D7F6-7B5C-468F-ADFE-FD00A84EFC5F}" destId="{A268E44A-D251-4A20-B0FA-4B36877E62A8}" srcOrd="7" destOrd="0" presId="urn:microsoft.com/office/officeart/2005/8/layout/orgChart1"/>
    <dgm:cxn modelId="{7895902B-490B-4071-A038-FFC4C63D55D8}" type="presParOf" srcId="{A268E44A-D251-4A20-B0FA-4B36877E62A8}" destId="{C74A0A63-F3F7-4E67-8CF1-6D24284CF05B}" srcOrd="0" destOrd="0" presId="urn:microsoft.com/office/officeart/2005/8/layout/orgChart1"/>
    <dgm:cxn modelId="{203940E3-6963-4886-9857-49EA9FD997ED}" type="presParOf" srcId="{C74A0A63-F3F7-4E67-8CF1-6D24284CF05B}" destId="{9E0DCCFE-A61A-4CFF-AD4C-D9EAB4DBA532}" srcOrd="0" destOrd="0" presId="urn:microsoft.com/office/officeart/2005/8/layout/orgChart1"/>
    <dgm:cxn modelId="{27722BA3-CE79-4DAB-836F-6C043A0D9E84}" type="presParOf" srcId="{C74A0A63-F3F7-4E67-8CF1-6D24284CF05B}" destId="{FC8B4C33-9D58-4B9C-97A6-491C53E5AC46}" srcOrd="1" destOrd="0" presId="urn:microsoft.com/office/officeart/2005/8/layout/orgChart1"/>
    <dgm:cxn modelId="{9E31DD18-C670-45D5-8B47-CDADDEE78D58}" type="presParOf" srcId="{A268E44A-D251-4A20-B0FA-4B36877E62A8}" destId="{4CD6D85A-9BB5-4D36-A84A-F92748C55535}" srcOrd="1" destOrd="0" presId="urn:microsoft.com/office/officeart/2005/8/layout/orgChart1"/>
    <dgm:cxn modelId="{BEE3964D-3EBD-48BD-89DB-FD8AA2E7E67A}" type="presParOf" srcId="{A268E44A-D251-4A20-B0FA-4B36877E62A8}" destId="{E00EDE1B-D69D-484F-A201-34BD35A36154}" srcOrd="2" destOrd="0" presId="urn:microsoft.com/office/officeart/2005/8/layout/orgChart1"/>
    <dgm:cxn modelId="{3E6596ED-0400-4E6A-BF3C-7F165EA25112}" type="presParOf" srcId="{A1ED69A3-70FC-44B0-85DA-C736476034D6}" destId="{97C3A70B-F2A3-4F38-9CE7-82A84E9DAFE5}" srcOrd="2" destOrd="0" presId="urn:microsoft.com/office/officeart/2005/8/layout/orgChart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24467F-38DD-4F20-AA6A-74692CD819E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4010EA-ADCE-47D4-8D9E-48F4ED8A9D7C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Цели: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7535467F-DC12-43C8-82A0-1F5CB544FF16}" type="parTrans" cxnId="{657155DF-2214-4246-8DDE-BB2BB236F282}">
      <dgm:prSet/>
      <dgm:spPr/>
      <dgm:t>
        <a:bodyPr/>
        <a:lstStyle/>
        <a:p>
          <a:endParaRPr lang="ru-RU"/>
        </a:p>
      </dgm:t>
    </dgm:pt>
    <dgm:pt modelId="{A37B2511-3085-40B1-9873-7F343A4E0A5B}" type="sibTrans" cxnId="{657155DF-2214-4246-8DDE-BB2BB236F282}">
      <dgm:prSet/>
      <dgm:spPr/>
      <dgm:t>
        <a:bodyPr/>
        <a:lstStyle/>
        <a:p>
          <a:endParaRPr lang="ru-RU"/>
        </a:p>
      </dgm:t>
    </dgm:pt>
    <dgm:pt modelId="{FF80FB80-E80F-4B87-B986-0B8C9FC485DA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endParaRPr lang="ru-RU" sz="1400" b="1" dirty="0">
            <a:solidFill>
              <a:srgbClr val="FF0000"/>
            </a:solidFill>
          </a:endParaRPr>
        </a:p>
      </dgm:t>
    </dgm:pt>
    <dgm:pt modelId="{97C5ECA1-A5BB-45B9-AFC5-418EFA99CD10}" type="parTrans" cxnId="{93B9C50B-DF1F-4DA4-91B7-24780E1DA5F5}">
      <dgm:prSet/>
      <dgm:spPr/>
      <dgm:t>
        <a:bodyPr/>
        <a:lstStyle/>
        <a:p>
          <a:endParaRPr lang="ru-RU"/>
        </a:p>
      </dgm:t>
    </dgm:pt>
    <dgm:pt modelId="{5A4BC490-1267-47D0-ABC5-1A9481E5135B}" type="sibTrans" cxnId="{93B9C50B-DF1F-4DA4-91B7-24780E1DA5F5}">
      <dgm:prSet/>
      <dgm:spPr/>
      <dgm:t>
        <a:bodyPr/>
        <a:lstStyle/>
        <a:p>
          <a:endParaRPr lang="ru-RU"/>
        </a:p>
      </dgm:t>
    </dgm:pt>
    <dgm:pt modelId="{0A92993F-7902-4D01-8CED-E88E284E0AAE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5E1AD411-659C-49C3-A5EF-A5C2B80D81BC}" type="parTrans" cxnId="{041B42D2-EBB0-41BA-BC03-B1E76D7C1387}">
      <dgm:prSet/>
      <dgm:spPr/>
      <dgm:t>
        <a:bodyPr/>
        <a:lstStyle/>
        <a:p>
          <a:endParaRPr lang="ru-RU"/>
        </a:p>
      </dgm:t>
    </dgm:pt>
    <dgm:pt modelId="{2B315702-D095-49AD-98C1-CAF7BBCC2F1A}" type="sibTrans" cxnId="{041B42D2-EBB0-41BA-BC03-B1E76D7C1387}">
      <dgm:prSet/>
      <dgm:spPr/>
      <dgm:t>
        <a:bodyPr/>
        <a:lstStyle/>
        <a:p>
          <a:endParaRPr lang="ru-RU"/>
        </a:p>
      </dgm:t>
    </dgm:pt>
    <dgm:pt modelId="{A6BF4EB9-2C4E-4201-8E7C-67C8CBF8A587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Задачи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558F54D5-F170-4479-8A28-B3E08B266938}" type="parTrans" cxnId="{492E6CBB-C692-4E23-9DE6-24F71A22FA39}">
      <dgm:prSet/>
      <dgm:spPr/>
      <dgm:t>
        <a:bodyPr/>
        <a:lstStyle/>
        <a:p>
          <a:endParaRPr lang="ru-RU"/>
        </a:p>
      </dgm:t>
    </dgm:pt>
    <dgm:pt modelId="{BA3F7ADD-97A6-4D24-A1DA-983CBCFB86EC}" type="sibTrans" cxnId="{492E6CBB-C692-4E23-9DE6-24F71A22FA39}">
      <dgm:prSet/>
      <dgm:spPr/>
      <dgm:t>
        <a:bodyPr/>
        <a:lstStyle/>
        <a:p>
          <a:endParaRPr lang="ru-RU"/>
        </a:p>
      </dgm:t>
    </dgm:pt>
    <dgm:pt modelId="{155F23D7-1DF5-4E39-9A75-95628214DF38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4878E615-C34A-4A59-8C5C-DCFE51656BC0}" type="parTrans" cxnId="{D31AFA4F-C240-4C9D-86F3-5550DEAFF76C}">
      <dgm:prSet/>
      <dgm:spPr/>
      <dgm:t>
        <a:bodyPr/>
        <a:lstStyle/>
        <a:p>
          <a:endParaRPr lang="ru-RU"/>
        </a:p>
      </dgm:t>
    </dgm:pt>
    <dgm:pt modelId="{0B7F07EC-0865-4CF5-851B-944D1697E496}" type="sibTrans" cxnId="{D31AFA4F-C240-4C9D-86F3-5550DEAFF76C}">
      <dgm:prSet/>
      <dgm:spPr/>
      <dgm:t>
        <a:bodyPr/>
        <a:lstStyle/>
        <a:p>
          <a:endParaRPr lang="ru-RU"/>
        </a:p>
      </dgm:t>
    </dgm:pt>
    <dgm:pt modelId="{F39CD270-3A2B-4675-B05F-12E3233CAC0D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Ожидае</a:t>
          </a:r>
          <a:r>
            <a:rPr lang="ru-RU" sz="1600" b="1" dirty="0" smtClean="0">
              <a:solidFill>
                <a:srgbClr val="FF0000"/>
              </a:solidFill>
            </a:rPr>
            <a:t>-</a:t>
          </a:r>
        </a:p>
        <a:p>
          <a:r>
            <a:rPr lang="ru-RU" sz="1600" b="1" dirty="0" err="1" smtClean="0">
              <a:solidFill>
                <a:srgbClr val="FF0000"/>
              </a:solidFill>
            </a:rPr>
            <a:t>мые</a:t>
          </a:r>
          <a:r>
            <a:rPr lang="ru-RU" sz="1600" b="1" dirty="0" smtClean="0">
              <a:solidFill>
                <a:srgbClr val="FF0000"/>
              </a:solidFill>
            </a:rPr>
            <a:t> результаты</a:t>
          </a:r>
          <a:endParaRPr lang="ru-RU" sz="1600" b="1" dirty="0">
            <a:solidFill>
              <a:srgbClr val="FF0000"/>
            </a:solidFill>
          </a:endParaRPr>
        </a:p>
      </dgm:t>
    </dgm:pt>
    <dgm:pt modelId="{2F3CB716-2A58-474E-8EBE-1E4E03D94C87}" type="parTrans" cxnId="{104D63E8-B649-4DBE-A4BE-832711080FFB}">
      <dgm:prSet/>
      <dgm:spPr/>
      <dgm:t>
        <a:bodyPr/>
        <a:lstStyle/>
        <a:p>
          <a:endParaRPr lang="ru-RU"/>
        </a:p>
      </dgm:t>
    </dgm:pt>
    <dgm:pt modelId="{A0C134BC-095F-4928-856C-42A9853A9AA6}" type="sibTrans" cxnId="{104D63E8-B649-4DBE-A4BE-832711080FFB}">
      <dgm:prSet/>
      <dgm:spPr/>
      <dgm:t>
        <a:bodyPr/>
        <a:lstStyle/>
        <a:p>
          <a:endParaRPr lang="ru-RU"/>
        </a:p>
      </dgm:t>
    </dgm:pt>
    <dgm:pt modelId="{1A2F81EC-376F-435E-A218-0AAB33AFF0A6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000" dirty="0"/>
        </a:p>
      </dgm:t>
    </dgm:pt>
    <dgm:pt modelId="{E2E91E83-5C38-4441-8F5D-0FC28006CB4A}" type="parTrans" cxnId="{F783E1BC-17E5-46DB-AFFA-9357F1CF3963}">
      <dgm:prSet/>
      <dgm:spPr/>
      <dgm:t>
        <a:bodyPr/>
        <a:lstStyle/>
        <a:p>
          <a:endParaRPr lang="ru-RU"/>
        </a:p>
      </dgm:t>
    </dgm:pt>
    <dgm:pt modelId="{2BF48B27-3B09-4230-B6F1-6511B87D4868}" type="sibTrans" cxnId="{F783E1BC-17E5-46DB-AFFA-9357F1CF3963}">
      <dgm:prSet/>
      <dgm:spPr/>
      <dgm:t>
        <a:bodyPr/>
        <a:lstStyle/>
        <a:p>
          <a:endParaRPr lang="ru-RU"/>
        </a:p>
      </dgm:t>
    </dgm:pt>
    <dgm:pt modelId="{CCF2FBC8-248A-451A-8FBD-2FE1B6C26EA6}">
      <dgm:prSet custT="1"/>
      <dgm:spPr/>
      <dgm:t>
        <a:bodyPr/>
        <a:lstStyle/>
        <a:p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203E107B-B23F-492A-82E3-8752E1D7A0DD}" type="parTrans" cxnId="{30D5ED27-22B1-43F9-A3AB-952CA88CC27F}">
      <dgm:prSet/>
      <dgm:spPr/>
      <dgm:t>
        <a:bodyPr/>
        <a:lstStyle/>
        <a:p>
          <a:endParaRPr lang="ru-RU"/>
        </a:p>
      </dgm:t>
    </dgm:pt>
    <dgm:pt modelId="{17D8EDBF-5E84-40CD-A9E2-3A3C5928F2D9}" type="sibTrans" cxnId="{30D5ED27-22B1-43F9-A3AB-952CA88CC27F}">
      <dgm:prSet/>
      <dgm:spPr/>
      <dgm:t>
        <a:bodyPr/>
        <a:lstStyle/>
        <a:p>
          <a:endParaRPr lang="ru-RU"/>
        </a:p>
      </dgm:t>
    </dgm:pt>
    <dgm:pt modelId="{DA49324A-3BEE-4D38-88C4-EB68910AE687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максимальное сближение интересов родителей и педагогов по формированию физически и нравственно развитой личности.</a:t>
          </a:r>
        </a:p>
      </dgm:t>
    </dgm:pt>
    <dgm:pt modelId="{574CCCC6-023F-4AFD-906A-C4CA26E0208C}" type="parTrans" cxnId="{2AD7B3D9-C31D-4C0A-9567-C6A58BA9193F}">
      <dgm:prSet/>
      <dgm:spPr/>
      <dgm:t>
        <a:bodyPr/>
        <a:lstStyle/>
        <a:p>
          <a:endParaRPr lang="ru-RU"/>
        </a:p>
      </dgm:t>
    </dgm:pt>
    <dgm:pt modelId="{CDB07320-D748-4DA7-BE27-37A8536A5185}" type="sibTrans" cxnId="{2AD7B3D9-C31D-4C0A-9567-C6A58BA9193F}">
      <dgm:prSet/>
      <dgm:spPr/>
      <dgm:t>
        <a:bodyPr/>
        <a:lstStyle/>
        <a:p>
          <a:endParaRPr lang="ru-RU"/>
        </a:p>
      </dgm:t>
    </dgm:pt>
    <dgm:pt modelId="{7E9CA982-4789-427A-82E3-56879AFC0769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организовывать и совместно проводить досуг детей и родителей;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65A4FCB5-08DD-413F-B1AD-B26D8D80B05C}" type="parTrans" cxnId="{A001EF67-C822-42AF-B785-B3547274865B}">
      <dgm:prSet/>
      <dgm:spPr/>
      <dgm:t>
        <a:bodyPr/>
        <a:lstStyle/>
        <a:p>
          <a:endParaRPr lang="ru-RU"/>
        </a:p>
      </dgm:t>
    </dgm:pt>
    <dgm:pt modelId="{095962CD-88DC-41E7-ACA1-99780CC86068}" type="sibTrans" cxnId="{A001EF67-C822-42AF-B785-B3547274865B}">
      <dgm:prSet/>
      <dgm:spPr/>
      <dgm:t>
        <a:bodyPr/>
        <a:lstStyle/>
        <a:p>
          <a:endParaRPr lang="ru-RU"/>
        </a:p>
      </dgm:t>
    </dgm:pt>
    <dgm:pt modelId="{63E05E3E-CBA1-45D2-863E-AA80C1BBEE77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 организовывать </a:t>
          </a:r>
          <a:r>
            <a:rPr kumimoji="0" lang="ru-RU" sz="1400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психолого</a:t>
          </a: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- педагогическое просвещение родителей через систему родительских собраний, тематических и индивидуальных консультаций, бесед;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  <a:ea typeface="Times New Roman" pitchFamily="18" charset="0"/>
          </a:endParaRPr>
        </a:p>
      </dgm:t>
    </dgm:pt>
    <dgm:pt modelId="{68EAD691-5A6C-444A-8A7A-67CBD467A318}" type="parTrans" cxnId="{CA14C981-1E9A-44B3-8EDB-AD3FBA0EAEF9}">
      <dgm:prSet/>
      <dgm:spPr/>
      <dgm:t>
        <a:bodyPr/>
        <a:lstStyle/>
        <a:p>
          <a:endParaRPr lang="ru-RU"/>
        </a:p>
      </dgm:t>
    </dgm:pt>
    <dgm:pt modelId="{7D7F9EF6-BA2C-4DB5-B757-0A35F25987E6}" type="sibTrans" cxnId="{CA14C981-1E9A-44B3-8EDB-AD3FBA0EAEF9}">
      <dgm:prSet/>
      <dgm:spPr/>
      <dgm:t>
        <a:bodyPr/>
        <a:lstStyle/>
        <a:p>
          <a:endParaRPr lang="ru-RU"/>
        </a:p>
      </dgm:t>
    </dgm:pt>
    <dgm:pt modelId="{26B98440-1F5C-4A6A-A41C-03A2D2768EC4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</a:rPr>
            <a:t>создать условия для благоприятного взаимодействия всех участников </a:t>
          </a:r>
          <a:r>
            <a:rPr kumimoji="0" lang="ru-RU" sz="1400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</a:rPr>
            <a:t>учебно</a:t>
          </a: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</a:rPr>
            <a:t>- воспитательного процесса - педагогов, детей и родителей</a:t>
          </a: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rPr>
            <a:t> </a:t>
          </a:r>
        </a:p>
      </dgm:t>
    </dgm:pt>
    <dgm:pt modelId="{A696E1F6-DC90-4FCB-82AC-536A6BE47ED1}" type="parTrans" cxnId="{7BA9CBA7-1400-4601-ACCF-9C24986213FD}">
      <dgm:prSet/>
      <dgm:spPr/>
      <dgm:t>
        <a:bodyPr/>
        <a:lstStyle/>
        <a:p>
          <a:endParaRPr lang="ru-RU"/>
        </a:p>
      </dgm:t>
    </dgm:pt>
    <dgm:pt modelId="{4E5875DD-C646-4C82-AA43-AE7EE9756F8E}" type="sibTrans" cxnId="{7BA9CBA7-1400-4601-ACCF-9C24986213FD}">
      <dgm:prSet/>
      <dgm:spPr/>
      <dgm:t>
        <a:bodyPr/>
        <a:lstStyle/>
        <a:p>
          <a:endParaRPr lang="ru-RU"/>
        </a:p>
      </dgm:t>
    </dgm:pt>
    <dgm:pt modelId="{CC760DF1-DC1F-44E9-B803-85382E51A460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общие интересы и понимание между родителями и педагогами, направленные на </a:t>
          </a:r>
        </a:p>
      </dgm:t>
    </dgm:pt>
    <dgm:pt modelId="{EB92599C-122E-4C0B-9402-9D602EC32DBE}" type="parTrans" cxnId="{9C8DAD3A-22CF-49DC-ACD4-01EE2D078AAB}">
      <dgm:prSet/>
      <dgm:spPr/>
      <dgm:t>
        <a:bodyPr/>
        <a:lstStyle/>
        <a:p>
          <a:endParaRPr lang="ru-RU"/>
        </a:p>
      </dgm:t>
    </dgm:pt>
    <dgm:pt modelId="{B553559E-7334-405D-BD98-F740111B2B17}" type="sibTrans" cxnId="{9C8DAD3A-22CF-49DC-ACD4-01EE2D078AAB}">
      <dgm:prSet/>
      <dgm:spPr/>
      <dgm:t>
        <a:bodyPr/>
        <a:lstStyle/>
        <a:p>
          <a:endParaRPr lang="ru-RU"/>
        </a:p>
      </dgm:t>
    </dgm:pt>
    <dgm:pt modelId="{ADEC8023-F184-44EA-B22F-85BF633C2867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воспитание нравственно развитой личности. 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12544AB8-AFA5-447B-8531-1ED33C87CF8B}" type="parTrans" cxnId="{54B5E22C-D22E-449F-B1AF-233FD46832FD}">
      <dgm:prSet/>
      <dgm:spPr/>
      <dgm:t>
        <a:bodyPr/>
        <a:lstStyle/>
        <a:p>
          <a:endParaRPr lang="ru-RU"/>
        </a:p>
      </dgm:t>
    </dgm:pt>
    <dgm:pt modelId="{2A785274-4FA0-4C35-BC14-E7143AD6340E}" type="sibTrans" cxnId="{54B5E22C-D22E-449F-B1AF-233FD46832FD}">
      <dgm:prSet/>
      <dgm:spPr/>
      <dgm:t>
        <a:bodyPr/>
        <a:lstStyle/>
        <a:p>
          <a:endParaRPr lang="ru-RU"/>
        </a:p>
      </dgm:t>
    </dgm:pt>
    <dgm:pt modelId="{C72EB58F-3606-4F52-8060-1D845DB4C8F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FF0000"/>
              </a:solidFill>
              <a:latin typeface="+mj-lt"/>
            </a:rPr>
            <a:t> 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5E541FDD-AF04-4A10-9DF9-A5045208C6B6}" type="parTrans" cxnId="{9846DFA8-CE60-4169-B807-5087535CBCFC}">
      <dgm:prSet/>
      <dgm:spPr/>
      <dgm:t>
        <a:bodyPr/>
        <a:lstStyle/>
        <a:p>
          <a:endParaRPr lang="ru-RU"/>
        </a:p>
      </dgm:t>
    </dgm:pt>
    <dgm:pt modelId="{0F3CEF29-078E-48F8-98FB-7038702D9C08}" type="sibTrans" cxnId="{9846DFA8-CE60-4169-B807-5087535CBCFC}">
      <dgm:prSet/>
      <dgm:spPr/>
      <dgm:t>
        <a:bodyPr/>
        <a:lstStyle/>
        <a:p>
          <a:endParaRPr lang="ru-RU"/>
        </a:p>
      </dgm:t>
    </dgm:pt>
    <dgm:pt modelId="{0ADCC4C7-89B6-40F9-AE91-2B108C9C4829}" type="pres">
      <dgm:prSet presAssocID="{CD24467F-38DD-4F20-AA6A-74692CD819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35122B-6D3C-4304-9F1D-BBA77C6853F2}" type="pres">
      <dgm:prSet presAssocID="{A34010EA-ADCE-47D4-8D9E-48F4ED8A9D7C}" presName="composite" presStyleCnt="0"/>
      <dgm:spPr/>
    </dgm:pt>
    <dgm:pt modelId="{D700D6D6-6755-45D4-B01A-E2ED8553887D}" type="pres">
      <dgm:prSet presAssocID="{A34010EA-ADCE-47D4-8D9E-48F4ED8A9D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DFA69-7167-4AB7-907C-8D7997667A75}" type="pres">
      <dgm:prSet presAssocID="{A34010EA-ADCE-47D4-8D9E-48F4ED8A9D7C}" presName="descendantText" presStyleLbl="alignAcc1" presStyleIdx="0" presStyleCnt="3" custScaleY="104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25F8C-6266-4EFB-B17C-306FD3C56E05}" type="pres">
      <dgm:prSet presAssocID="{A37B2511-3085-40B1-9873-7F343A4E0A5B}" presName="sp" presStyleCnt="0"/>
      <dgm:spPr/>
    </dgm:pt>
    <dgm:pt modelId="{607833E0-3186-4FC4-8103-797A47183D52}" type="pres">
      <dgm:prSet presAssocID="{A6BF4EB9-2C4E-4201-8E7C-67C8CBF8A587}" presName="composite" presStyleCnt="0"/>
      <dgm:spPr/>
    </dgm:pt>
    <dgm:pt modelId="{25548625-8985-405B-B538-607E277F5DF3}" type="pres">
      <dgm:prSet presAssocID="{A6BF4EB9-2C4E-4201-8E7C-67C8CBF8A5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0B55A-0E82-4EEB-AB8C-7E00D51D9BC2}" type="pres">
      <dgm:prSet presAssocID="{A6BF4EB9-2C4E-4201-8E7C-67C8CBF8A587}" presName="descendantText" presStyleLbl="alignAcc1" presStyleIdx="1" presStyleCnt="3" custScaleY="160864" custLinFactNeighborX="568" custLinFactNeighborY="-9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F732-A151-4CA1-BF33-8D9AF957F5C8}" type="pres">
      <dgm:prSet presAssocID="{BA3F7ADD-97A6-4D24-A1DA-983CBCFB86EC}" presName="sp" presStyleCnt="0"/>
      <dgm:spPr/>
    </dgm:pt>
    <dgm:pt modelId="{9437ED16-4FE7-465C-9C40-130C22E91F84}" type="pres">
      <dgm:prSet presAssocID="{F39CD270-3A2B-4675-B05F-12E3233CAC0D}" presName="composite" presStyleCnt="0"/>
      <dgm:spPr/>
    </dgm:pt>
    <dgm:pt modelId="{4460E3F0-3096-40B3-B26A-205A68D813C4}" type="pres">
      <dgm:prSet presAssocID="{F39CD270-3A2B-4675-B05F-12E3233CAC0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D52EE-7C1B-46B2-9297-00FA29463935}" type="pres">
      <dgm:prSet presAssocID="{F39CD270-3A2B-4675-B05F-12E3233CAC0D}" presName="descendantText" presStyleLbl="alignAcc1" presStyleIdx="2" presStyleCnt="3" custScaleY="100000" custLinFactNeighborX="227" custLinFactNeighborY="6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D5ED27-22B1-43F9-A3AB-952CA88CC27F}" srcId="{F39CD270-3A2B-4675-B05F-12E3233CAC0D}" destId="{CCF2FBC8-248A-451A-8FBD-2FE1B6C26EA6}" srcOrd="4" destOrd="0" parTransId="{203E107B-B23F-492A-82E3-8752E1D7A0DD}" sibTransId="{17D8EDBF-5E84-40CD-A9E2-3A3C5928F2D9}"/>
    <dgm:cxn modelId="{372CA673-C65A-4AF7-9F6B-A5CCAEEF87C2}" type="presOf" srcId="{7E9CA982-4789-427A-82E3-56879AFC0769}" destId="{88B0B55A-0E82-4EEB-AB8C-7E00D51D9BC2}" srcOrd="0" destOrd="1" presId="urn:microsoft.com/office/officeart/2005/8/layout/chevron2"/>
    <dgm:cxn modelId="{CE42F059-EE49-4EC1-96AE-F4DE2EC70D5A}" type="presOf" srcId="{A34010EA-ADCE-47D4-8D9E-48F4ED8A9D7C}" destId="{D700D6D6-6755-45D4-B01A-E2ED8553887D}" srcOrd="0" destOrd="0" presId="urn:microsoft.com/office/officeart/2005/8/layout/chevron2"/>
    <dgm:cxn modelId="{290C3DA4-A8A0-4F18-9EC2-CC41ED83AF4D}" type="presOf" srcId="{A6BF4EB9-2C4E-4201-8E7C-67C8CBF8A587}" destId="{25548625-8985-405B-B538-607E277F5DF3}" srcOrd="0" destOrd="0" presId="urn:microsoft.com/office/officeart/2005/8/layout/chevron2"/>
    <dgm:cxn modelId="{657155DF-2214-4246-8DDE-BB2BB236F282}" srcId="{CD24467F-38DD-4F20-AA6A-74692CD819EE}" destId="{A34010EA-ADCE-47D4-8D9E-48F4ED8A9D7C}" srcOrd="0" destOrd="0" parTransId="{7535467F-DC12-43C8-82A0-1F5CB544FF16}" sibTransId="{A37B2511-3085-40B1-9873-7F343A4E0A5B}"/>
    <dgm:cxn modelId="{D3A11E4D-00ED-473C-BB90-524BC0E02897}" type="presOf" srcId="{1A2F81EC-376F-435E-A218-0AAB33AFF0A6}" destId="{8A0D52EE-7C1B-46B2-9297-00FA29463935}" srcOrd="0" destOrd="0" presId="urn:microsoft.com/office/officeart/2005/8/layout/chevron2"/>
    <dgm:cxn modelId="{DDF73238-437B-42B2-BCFA-20D5F9067870}" type="presOf" srcId="{ADEC8023-F184-44EA-B22F-85BF633C2867}" destId="{8A0D52EE-7C1B-46B2-9297-00FA29463935}" srcOrd="0" destOrd="2" presId="urn:microsoft.com/office/officeart/2005/8/layout/chevron2"/>
    <dgm:cxn modelId="{F783E1BC-17E5-46DB-AFFA-9357F1CF3963}" srcId="{F39CD270-3A2B-4675-B05F-12E3233CAC0D}" destId="{1A2F81EC-376F-435E-A218-0AAB33AFF0A6}" srcOrd="0" destOrd="0" parTransId="{E2E91E83-5C38-4441-8F5D-0FC28006CB4A}" sibTransId="{2BF48B27-3B09-4230-B6F1-6511B87D4868}"/>
    <dgm:cxn modelId="{203D5094-AB3B-487E-AB50-BFB52731A8AC}" type="presOf" srcId="{FF80FB80-E80F-4B87-B986-0B8C9FC485DA}" destId="{42EDFA69-7167-4AB7-907C-8D7997667A75}" srcOrd="0" destOrd="0" presId="urn:microsoft.com/office/officeart/2005/8/layout/chevron2"/>
    <dgm:cxn modelId="{DD7BE0B9-5FA7-4D96-9725-3194C057F0BE}" type="presOf" srcId="{C72EB58F-3606-4F52-8060-1D845DB4C8FB}" destId="{8A0D52EE-7C1B-46B2-9297-00FA29463935}" srcOrd="0" destOrd="3" presId="urn:microsoft.com/office/officeart/2005/8/layout/chevron2"/>
    <dgm:cxn modelId="{9C8DAD3A-22CF-49DC-ACD4-01EE2D078AAB}" srcId="{F39CD270-3A2B-4675-B05F-12E3233CAC0D}" destId="{CC760DF1-DC1F-44E9-B803-85382E51A460}" srcOrd="1" destOrd="0" parTransId="{EB92599C-122E-4C0B-9402-9D602EC32DBE}" sibTransId="{B553559E-7334-405D-BD98-F740111B2B17}"/>
    <dgm:cxn modelId="{9DDF8DF1-C5D3-4832-AADA-970BE3579DA0}" type="presOf" srcId="{26B98440-1F5C-4A6A-A41C-03A2D2768EC4}" destId="{88B0B55A-0E82-4EEB-AB8C-7E00D51D9BC2}" srcOrd="0" destOrd="3" presId="urn:microsoft.com/office/officeart/2005/8/layout/chevron2"/>
    <dgm:cxn modelId="{54B5E22C-D22E-449F-B1AF-233FD46832FD}" srcId="{F39CD270-3A2B-4675-B05F-12E3233CAC0D}" destId="{ADEC8023-F184-44EA-B22F-85BF633C2867}" srcOrd="2" destOrd="0" parTransId="{12544AB8-AFA5-447B-8531-1ED33C87CF8B}" sibTransId="{2A785274-4FA0-4C35-BC14-E7143AD6340E}"/>
    <dgm:cxn modelId="{9846DFA8-CE60-4169-B807-5087535CBCFC}" srcId="{F39CD270-3A2B-4675-B05F-12E3233CAC0D}" destId="{C72EB58F-3606-4F52-8060-1D845DB4C8FB}" srcOrd="3" destOrd="0" parTransId="{5E541FDD-AF04-4A10-9DF9-A5045208C6B6}" sibTransId="{0F3CEF29-078E-48F8-98FB-7038702D9C08}"/>
    <dgm:cxn modelId="{1E344984-EA51-48BF-B4D1-2354A3B4CA58}" type="presOf" srcId="{DA49324A-3BEE-4D38-88C4-EB68910AE687}" destId="{42EDFA69-7167-4AB7-907C-8D7997667A75}" srcOrd="0" destOrd="1" presId="urn:microsoft.com/office/officeart/2005/8/layout/chevron2"/>
    <dgm:cxn modelId="{492E6CBB-C692-4E23-9DE6-24F71A22FA39}" srcId="{CD24467F-38DD-4F20-AA6A-74692CD819EE}" destId="{A6BF4EB9-2C4E-4201-8E7C-67C8CBF8A587}" srcOrd="1" destOrd="0" parTransId="{558F54D5-F170-4479-8A28-B3E08B266938}" sibTransId="{BA3F7ADD-97A6-4D24-A1DA-983CBCFB86EC}"/>
    <dgm:cxn modelId="{F7FD7C4E-BC30-4BA3-AB54-CD64B0FA2738}" type="presOf" srcId="{155F23D7-1DF5-4E39-9A75-95628214DF38}" destId="{88B0B55A-0E82-4EEB-AB8C-7E00D51D9BC2}" srcOrd="0" destOrd="0" presId="urn:microsoft.com/office/officeart/2005/8/layout/chevron2"/>
    <dgm:cxn modelId="{041B42D2-EBB0-41BA-BC03-B1E76D7C1387}" srcId="{A34010EA-ADCE-47D4-8D9E-48F4ED8A9D7C}" destId="{0A92993F-7902-4D01-8CED-E88E284E0AAE}" srcOrd="2" destOrd="0" parTransId="{5E1AD411-659C-49C3-A5EF-A5C2B80D81BC}" sibTransId="{2B315702-D095-49AD-98C1-CAF7BBCC2F1A}"/>
    <dgm:cxn modelId="{C74CF78B-19B7-4623-AD31-0B7FE3353DF5}" type="presOf" srcId="{CD24467F-38DD-4F20-AA6A-74692CD819EE}" destId="{0ADCC4C7-89B6-40F9-AE91-2B108C9C4829}" srcOrd="0" destOrd="0" presId="urn:microsoft.com/office/officeart/2005/8/layout/chevron2"/>
    <dgm:cxn modelId="{3606BE94-4D2E-45CC-ADB9-7FD06B21CFD1}" type="presOf" srcId="{63E05E3E-CBA1-45D2-863E-AA80C1BBEE77}" destId="{88B0B55A-0E82-4EEB-AB8C-7E00D51D9BC2}" srcOrd="0" destOrd="2" presId="urn:microsoft.com/office/officeart/2005/8/layout/chevron2"/>
    <dgm:cxn modelId="{D31AFA4F-C240-4C9D-86F3-5550DEAFF76C}" srcId="{A6BF4EB9-2C4E-4201-8E7C-67C8CBF8A587}" destId="{155F23D7-1DF5-4E39-9A75-95628214DF38}" srcOrd="0" destOrd="0" parTransId="{4878E615-C34A-4A59-8C5C-DCFE51656BC0}" sibTransId="{0B7F07EC-0865-4CF5-851B-944D1697E496}"/>
    <dgm:cxn modelId="{3E41ABD6-3827-4BC6-A279-274092C401FD}" type="presOf" srcId="{0A92993F-7902-4D01-8CED-E88E284E0AAE}" destId="{42EDFA69-7167-4AB7-907C-8D7997667A75}" srcOrd="0" destOrd="2" presId="urn:microsoft.com/office/officeart/2005/8/layout/chevron2"/>
    <dgm:cxn modelId="{A001EF67-C822-42AF-B785-B3547274865B}" srcId="{A6BF4EB9-2C4E-4201-8E7C-67C8CBF8A587}" destId="{7E9CA982-4789-427A-82E3-56879AFC0769}" srcOrd="1" destOrd="0" parTransId="{65A4FCB5-08DD-413F-B1AD-B26D8D80B05C}" sibTransId="{095962CD-88DC-41E7-ACA1-99780CC86068}"/>
    <dgm:cxn modelId="{2AD7B3D9-C31D-4C0A-9567-C6A58BA9193F}" srcId="{A34010EA-ADCE-47D4-8D9E-48F4ED8A9D7C}" destId="{DA49324A-3BEE-4D38-88C4-EB68910AE687}" srcOrd="1" destOrd="0" parTransId="{574CCCC6-023F-4AFD-906A-C4CA26E0208C}" sibTransId="{CDB07320-D748-4DA7-BE27-37A8536A5185}"/>
    <dgm:cxn modelId="{CA14C981-1E9A-44B3-8EDB-AD3FBA0EAEF9}" srcId="{A6BF4EB9-2C4E-4201-8E7C-67C8CBF8A587}" destId="{63E05E3E-CBA1-45D2-863E-AA80C1BBEE77}" srcOrd="2" destOrd="0" parTransId="{68EAD691-5A6C-444A-8A7A-67CBD467A318}" sibTransId="{7D7F9EF6-BA2C-4DB5-B757-0A35F25987E6}"/>
    <dgm:cxn modelId="{7BA9CBA7-1400-4601-ACCF-9C24986213FD}" srcId="{A6BF4EB9-2C4E-4201-8E7C-67C8CBF8A587}" destId="{26B98440-1F5C-4A6A-A41C-03A2D2768EC4}" srcOrd="3" destOrd="0" parTransId="{A696E1F6-DC90-4FCB-82AC-536A6BE47ED1}" sibTransId="{4E5875DD-C646-4C82-AA43-AE7EE9756F8E}"/>
    <dgm:cxn modelId="{104D63E8-B649-4DBE-A4BE-832711080FFB}" srcId="{CD24467F-38DD-4F20-AA6A-74692CD819EE}" destId="{F39CD270-3A2B-4675-B05F-12E3233CAC0D}" srcOrd="2" destOrd="0" parTransId="{2F3CB716-2A58-474E-8EBE-1E4E03D94C87}" sibTransId="{A0C134BC-095F-4928-856C-42A9853A9AA6}"/>
    <dgm:cxn modelId="{73AB53C0-6542-44EE-9704-8384645FCEA5}" type="presOf" srcId="{CC760DF1-DC1F-44E9-B803-85382E51A460}" destId="{8A0D52EE-7C1B-46B2-9297-00FA29463935}" srcOrd="0" destOrd="1" presId="urn:microsoft.com/office/officeart/2005/8/layout/chevron2"/>
    <dgm:cxn modelId="{93B9C50B-DF1F-4DA4-91B7-24780E1DA5F5}" srcId="{A34010EA-ADCE-47D4-8D9E-48F4ED8A9D7C}" destId="{FF80FB80-E80F-4B87-B986-0B8C9FC485DA}" srcOrd="0" destOrd="0" parTransId="{97C5ECA1-A5BB-45B9-AFC5-418EFA99CD10}" sibTransId="{5A4BC490-1267-47D0-ABC5-1A9481E5135B}"/>
    <dgm:cxn modelId="{DED10F24-FC13-45A4-A00F-EBC7E9411063}" type="presOf" srcId="{CCF2FBC8-248A-451A-8FBD-2FE1B6C26EA6}" destId="{8A0D52EE-7C1B-46B2-9297-00FA29463935}" srcOrd="0" destOrd="4" presId="urn:microsoft.com/office/officeart/2005/8/layout/chevron2"/>
    <dgm:cxn modelId="{10DA154D-E05E-4B75-9CDE-36095CB208F8}" type="presOf" srcId="{F39CD270-3A2B-4675-B05F-12E3233CAC0D}" destId="{4460E3F0-3096-40B3-B26A-205A68D813C4}" srcOrd="0" destOrd="0" presId="urn:microsoft.com/office/officeart/2005/8/layout/chevron2"/>
    <dgm:cxn modelId="{AB82C229-CF13-47C3-B1F5-C20CDBB43D87}" type="presParOf" srcId="{0ADCC4C7-89B6-40F9-AE91-2B108C9C4829}" destId="{2F35122B-6D3C-4304-9F1D-BBA77C6853F2}" srcOrd="0" destOrd="0" presId="urn:microsoft.com/office/officeart/2005/8/layout/chevron2"/>
    <dgm:cxn modelId="{09D5572A-3C0E-479B-9DC0-BD16AE3E7E72}" type="presParOf" srcId="{2F35122B-6D3C-4304-9F1D-BBA77C6853F2}" destId="{D700D6D6-6755-45D4-B01A-E2ED8553887D}" srcOrd="0" destOrd="0" presId="urn:microsoft.com/office/officeart/2005/8/layout/chevron2"/>
    <dgm:cxn modelId="{ABC270C3-35FC-4D5D-B61D-E496537EDD01}" type="presParOf" srcId="{2F35122B-6D3C-4304-9F1D-BBA77C6853F2}" destId="{42EDFA69-7167-4AB7-907C-8D7997667A75}" srcOrd="1" destOrd="0" presId="urn:microsoft.com/office/officeart/2005/8/layout/chevron2"/>
    <dgm:cxn modelId="{8F272D8D-B1FF-46E8-8725-69E90CE35B72}" type="presParOf" srcId="{0ADCC4C7-89B6-40F9-AE91-2B108C9C4829}" destId="{FF825F8C-6266-4EFB-B17C-306FD3C56E05}" srcOrd="1" destOrd="0" presId="urn:microsoft.com/office/officeart/2005/8/layout/chevron2"/>
    <dgm:cxn modelId="{2C69312C-63B3-4191-9314-75BD7503C79A}" type="presParOf" srcId="{0ADCC4C7-89B6-40F9-AE91-2B108C9C4829}" destId="{607833E0-3186-4FC4-8103-797A47183D52}" srcOrd="2" destOrd="0" presId="urn:microsoft.com/office/officeart/2005/8/layout/chevron2"/>
    <dgm:cxn modelId="{AD747300-C587-4ABF-B2A8-B9FDFEA9387D}" type="presParOf" srcId="{607833E0-3186-4FC4-8103-797A47183D52}" destId="{25548625-8985-405B-B538-607E277F5DF3}" srcOrd="0" destOrd="0" presId="urn:microsoft.com/office/officeart/2005/8/layout/chevron2"/>
    <dgm:cxn modelId="{A56506E1-58D0-43B2-A9F6-950C7B8E1822}" type="presParOf" srcId="{607833E0-3186-4FC4-8103-797A47183D52}" destId="{88B0B55A-0E82-4EEB-AB8C-7E00D51D9BC2}" srcOrd="1" destOrd="0" presId="urn:microsoft.com/office/officeart/2005/8/layout/chevron2"/>
    <dgm:cxn modelId="{3B49983C-DE35-4D71-97DF-569A1DE06F5F}" type="presParOf" srcId="{0ADCC4C7-89B6-40F9-AE91-2B108C9C4829}" destId="{941EF732-A151-4CA1-BF33-8D9AF957F5C8}" srcOrd="3" destOrd="0" presId="urn:microsoft.com/office/officeart/2005/8/layout/chevron2"/>
    <dgm:cxn modelId="{D8333A97-0AAD-4397-89F6-A45F350B6DF3}" type="presParOf" srcId="{0ADCC4C7-89B6-40F9-AE91-2B108C9C4829}" destId="{9437ED16-4FE7-465C-9C40-130C22E91F84}" srcOrd="4" destOrd="0" presId="urn:microsoft.com/office/officeart/2005/8/layout/chevron2"/>
    <dgm:cxn modelId="{5C4878E4-CBDD-42F6-B274-FFAD998104C2}" type="presParOf" srcId="{9437ED16-4FE7-465C-9C40-130C22E91F84}" destId="{4460E3F0-3096-40B3-B26A-205A68D813C4}" srcOrd="0" destOrd="0" presId="urn:microsoft.com/office/officeart/2005/8/layout/chevron2"/>
    <dgm:cxn modelId="{34ABB8AA-C0BD-4E7B-B0BC-87D85A4494D4}" type="presParOf" srcId="{9437ED16-4FE7-465C-9C40-130C22E91F84}" destId="{8A0D52EE-7C1B-46B2-9297-00FA29463935}" srcOrd="1" destOrd="0" presId="urn:microsoft.com/office/officeart/2005/8/layout/chevron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7805E37-C9A3-46DC-858B-6DE978BB7E3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CAADA6-C3C0-47EF-B481-07E57852D119}">
      <dgm:prSet phldrT="[Текст]" custT="1"/>
      <dgm:spPr>
        <a:solidFill>
          <a:srgbClr val="FF6699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2400" dirty="0" smtClean="0">
              <a:solidFill>
                <a:srgbClr val="FF0000"/>
              </a:solidFill>
              <a:latin typeface="+mj-lt"/>
            </a:rPr>
            <a:t>познавательную</a:t>
          </a:r>
          <a:endParaRPr lang="ru-RU" sz="2400" dirty="0">
            <a:solidFill>
              <a:srgbClr val="FF0000"/>
            </a:solidFill>
          </a:endParaRPr>
        </a:p>
      </dgm:t>
    </dgm:pt>
    <dgm:pt modelId="{8CA9983E-EE55-470F-9360-BEF27CEE3455}" type="parTrans" cxnId="{AEC7E66A-380A-4A22-9386-2BCDCEC5C055}">
      <dgm:prSet/>
      <dgm:spPr/>
      <dgm:t>
        <a:bodyPr/>
        <a:lstStyle/>
        <a:p>
          <a:endParaRPr lang="ru-RU"/>
        </a:p>
      </dgm:t>
    </dgm:pt>
    <dgm:pt modelId="{F3F95BFF-0613-47AD-A195-BC1A383083FC}" type="sibTrans" cxnId="{AEC7E66A-380A-4A22-9386-2BCDCEC5C055}">
      <dgm:prSet/>
      <dgm:spPr/>
      <dgm:t>
        <a:bodyPr/>
        <a:lstStyle/>
        <a:p>
          <a:endParaRPr lang="ru-RU"/>
        </a:p>
      </dgm:t>
    </dgm:pt>
    <dgm:pt modelId="{65A5FDBA-FA9D-491C-9CE5-FA24FE648C29}">
      <dgm:prSet phldrT="[Текст]" custT="1"/>
      <dgm:spPr>
        <a:solidFill>
          <a:srgbClr val="66FFFF">
            <a:alpha val="90000"/>
          </a:srgbClr>
        </a:solidFill>
        <a:ln>
          <a:solidFill>
            <a:srgbClr val="FF0000">
              <a:alpha val="90000"/>
            </a:srgbClr>
          </a:solidFill>
        </a:ln>
      </dgm:spPr>
      <dgm:t>
        <a:bodyPr/>
        <a:lstStyle/>
        <a:p>
          <a:r>
            <a:rPr lang="ru-RU" sz="2400" b="0" dirty="0" smtClean="0">
              <a:solidFill>
                <a:srgbClr val="FF0066"/>
              </a:solidFill>
              <a:latin typeface="+mj-lt"/>
            </a:rPr>
            <a:t>творческую</a:t>
          </a:r>
          <a:endParaRPr lang="ru-RU" sz="2400" b="0" dirty="0"/>
        </a:p>
      </dgm:t>
    </dgm:pt>
    <dgm:pt modelId="{92CAE30B-0A14-4581-96CD-6ABF5CD63F0D}" type="parTrans" cxnId="{1B7547DD-0596-4FFE-A11C-38AAEFFB94DD}">
      <dgm:prSet/>
      <dgm:spPr/>
      <dgm:t>
        <a:bodyPr/>
        <a:lstStyle/>
        <a:p>
          <a:endParaRPr lang="ru-RU"/>
        </a:p>
      </dgm:t>
    </dgm:pt>
    <dgm:pt modelId="{1ED005E5-00B3-4AA7-BF58-74567266229D}" type="sibTrans" cxnId="{1B7547DD-0596-4FFE-A11C-38AAEFFB94DD}">
      <dgm:prSet/>
      <dgm:spPr/>
      <dgm:t>
        <a:bodyPr/>
        <a:lstStyle/>
        <a:p>
          <a:endParaRPr lang="ru-RU"/>
        </a:p>
      </dgm:t>
    </dgm:pt>
    <dgm:pt modelId="{1564F856-6B2D-435E-9EE6-A233F34CEAB1}">
      <dgm:prSet phldrT="[Текст]" custT="1"/>
      <dgm:spPr>
        <a:solidFill>
          <a:srgbClr val="FF6699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2400" dirty="0" smtClean="0">
              <a:solidFill>
                <a:srgbClr val="FF0066"/>
              </a:solidFill>
              <a:latin typeface="+mj-lt"/>
            </a:rPr>
            <a:t>игровую</a:t>
          </a:r>
          <a:endParaRPr lang="ru-RU" sz="2400" dirty="0"/>
        </a:p>
      </dgm:t>
    </dgm:pt>
    <dgm:pt modelId="{8BCF5C2B-E3EB-42A1-82E7-6A551B340855}" type="parTrans" cxnId="{187AF84D-0944-46CB-AA60-4034D136E124}">
      <dgm:prSet/>
      <dgm:spPr/>
      <dgm:t>
        <a:bodyPr/>
        <a:lstStyle/>
        <a:p>
          <a:endParaRPr lang="ru-RU"/>
        </a:p>
      </dgm:t>
    </dgm:pt>
    <dgm:pt modelId="{BDBEE24E-6594-4C3D-81EA-A8771F8B89A1}" type="sibTrans" cxnId="{187AF84D-0944-46CB-AA60-4034D136E124}">
      <dgm:prSet/>
      <dgm:spPr/>
      <dgm:t>
        <a:bodyPr/>
        <a:lstStyle/>
        <a:p>
          <a:endParaRPr lang="ru-RU"/>
        </a:p>
      </dgm:t>
    </dgm:pt>
    <dgm:pt modelId="{CD4080B4-98A9-4C47-BF69-50E504EE9FAB}">
      <dgm:prSet phldrT="[Текст]" custT="1"/>
      <dgm:spPr>
        <a:solidFill>
          <a:srgbClr val="66FFFF">
            <a:alpha val="90000"/>
          </a:srgbClr>
        </a:solidFill>
        <a:ln>
          <a:solidFill>
            <a:srgbClr val="FF0000">
              <a:alpha val="90000"/>
            </a:srgbClr>
          </a:solidFill>
        </a:ln>
      </dgm:spPr>
      <dgm:t>
        <a:bodyPr/>
        <a:lstStyle/>
        <a:p>
          <a:r>
            <a:rPr lang="ru-RU" sz="2400" dirty="0" smtClean="0">
              <a:solidFill>
                <a:srgbClr val="FF0000"/>
              </a:solidFill>
              <a:latin typeface="+mj-lt"/>
            </a:rPr>
            <a:t>спортивную</a:t>
          </a:r>
          <a:endParaRPr lang="ru-RU" sz="2400" dirty="0">
            <a:solidFill>
              <a:srgbClr val="FF0000"/>
            </a:solidFill>
          </a:endParaRPr>
        </a:p>
      </dgm:t>
    </dgm:pt>
    <dgm:pt modelId="{F0CE34ED-C9F6-4888-95D8-434CC2664FA3}" type="parTrans" cxnId="{3AE8B324-78B6-45C7-80B9-B1D0F247A787}">
      <dgm:prSet/>
      <dgm:spPr/>
      <dgm:t>
        <a:bodyPr/>
        <a:lstStyle/>
        <a:p>
          <a:endParaRPr lang="ru-RU"/>
        </a:p>
      </dgm:t>
    </dgm:pt>
    <dgm:pt modelId="{39050D87-9BF3-45FA-A8EF-601429A552E0}" type="sibTrans" cxnId="{3AE8B324-78B6-45C7-80B9-B1D0F247A787}">
      <dgm:prSet/>
      <dgm:spPr/>
      <dgm:t>
        <a:bodyPr/>
        <a:lstStyle/>
        <a:p>
          <a:endParaRPr lang="ru-RU"/>
        </a:p>
      </dgm:t>
    </dgm:pt>
    <dgm:pt modelId="{35344A5B-08D1-4021-BF56-9B1C40DEC8BB}">
      <dgm:prSet phldrT="[Текст]" custT="1"/>
      <dgm:spPr>
        <a:solidFill>
          <a:srgbClr val="FF6699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2400" dirty="0" smtClean="0">
              <a:solidFill>
                <a:srgbClr val="FF0066"/>
              </a:solidFill>
              <a:latin typeface="+mj-lt"/>
            </a:rPr>
            <a:t>коммуникативную</a:t>
          </a:r>
          <a:endParaRPr lang="ru-RU" sz="2400" dirty="0"/>
        </a:p>
      </dgm:t>
    </dgm:pt>
    <dgm:pt modelId="{8AB51251-9C89-418C-86E5-A1CE4D669392}" type="parTrans" cxnId="{88C3C32A-ABBD-4392-AE31-2B98D4E3FBEF}">
      <dgm:prSet/>
      <dgm:spPr/>
      <dgm:t>
        <a:bodyPr/>
        <a:lstStyle/>
        <a:p>
          <a:endParaRPr lang="ru-RU"/>
        </a:p>
      </dgm:t>
    </dgm:pt>
    <dgm:pt modelId="{11AEF7F5-F940-4EE4-B3E0-D180F171672B}" type="sibTrans" cxnId="{88C3C32A-ABBD-4392-AE31-2B98D4E3FBEF}">
      <dgm:prSet/>
      <dgm:spPr/>
      <dgm:t>
        <a:bodyPr/>
        <a:lstStyle/>
        <a:p>
          <a:endParaRPr lang="ru-RU"/>
        </a:p>
      </dgm:t>
    </dgm:pt>
    <dgm:pt modelId="{37DE76A5-B24F-4E6E-B0D5-9D4470B728F9}">
      <dgm:prSet phldrT="[Текст]" custT="1"/>
      <dgm:spPr>
        <a:solidFill>
          <a:srgbClr val="66FFFF">
            <a:alpha val="90000"/>
          </a:srgbClr>
        </a:solidFill>
        <a:ln>
          <a:solidFill>
            <a:srgbClr val="FF0000">
              <a:alpha val="90000"/>
            </a:srgbClr>
          </a:solidFill>
        </a:ln>
      </dgm:spPr>
      <dgm:t>
        <a:bodyPr/>
        <a:lstStyle/>
        <a:p>
          <a:r>
            <a:rPr lang="ru-RU" sz="2400" b="1" dirty="0" err="1" smtClean="0">
              <a:solidFill>
                <a:srgbClr val="FF0000"/>
              </a:solidFill>
              <a:latin typeface="+mj-lt"/>
            </a:rPr>
            <a:t>досуговую</a:t>
          </a:r>
          <a:endParaRPr lang="ru-RU" sz="2400" b="1" dirty="0">
            <a:solidFill>
              <a:srgbClr val="FF0000"/>
            </a:solidFill>
            <a:latin typeface="+mj-lt"/>
          </a:endParaRPr>
        </a:p>
      </dgm:t>
    </dgm:pt>
    <dgm:pt modelId="{B383BD31-DAE6-42F3-897C-7BEA0C1C1B15}" type="parTrans" cxnId="{837948F7-53D2-45F3-92F7-E78FF4E1F938}">
      <dgm:prSet/>
      <dgm:spPr/>
      <dgm:t>
        <a:bodyPr/>
        <a:lstStyle/>
        <a:p>
          <a:endParaRPr lang="ru-RU"/>
        </a:p>
      </dgm:t>
    </dgm:pt>
    <dgm:pt modelId="{38D558C0-C772-4F06-9DC8-CF15A98DC404}" type="sibTrans" cxnId="{837948F7-53D2-45F3-92F7-E78FF4E1F938}">
      <dgm:prSet/>
      <dgm:spPr/>
      <dgm:t>
        <a:bodyPr/>
        <a:lstStyle/>
        <a:p>
          <a:endParaRPr lang="ru-RU"/>
        </a:p>
      </dgm:t>
    </dgm:pt>
    <dgm:pt modelId="{A5A513F8-34FA-4628-934F-4FF8E7956D74}" type="pres">
      <dgm:prSet presAssocID="{17805E37-C9A3-46DC-858B-6DE978BB7E3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6CB4A1D-9980-4F52-B1BF-676D159D8B97}" type="pres">
      <dgm:prSet presAssocID="{C3CAADA6-C3C0-47EF-B481-07E57852D119}" presName="horFlow" presStyleCnt="0"/>
      <dgm:spPr/>
    </dgm:pt>
    <dgm:pt modelId="{081ECFB1-7F85-4177-B385-D4F785E13ABE}" type="pres">
      <dgm:prSet presAssocID="{C3CAADA6-C3C0-47EF-B481-07E57852D119}" presName="bigChev" presStyleLbl="node1" presStyleIdx="0" presStyleCnt="3" custScaleY="83604" custLinFactNeighborX="-6039" custLinFactNeighborY="-4718"/>
      <dgm:spPr/>
      <dgm:t>
        <a:bodyPr/>
        <a:lstStyle/>
        <a:p>
          <a:endParaRPr lang="ru-RU"/>
        </a:p>
      </dgm:t>
    </dgm:pt>
    <dgm:pt modelId="{ADE80D62-5A4F-49B5-BD5F-B3CBFF65B27D}" type="pres">
      <dgm:prSet presAssocID="{92CAE30B-0A14-4581-96CD-6ABF5CD63F0D}" presName="parTrans" presStyleCnt="0"/>
      <dgm:spPr/>
    </dgm:pt>
    <dgm:pt modelId="{A5791EAB-45A0-4B13-A55A-D1180702643E}" type="pres">
      <dgm:prSet presAssocID="{65A5FDBA-FA9D-491C-9CE5-FA24FE648C29}" presName="node" presStyleLbl="alignAccFollowNode1" presStyleIdx="0" presStyleCnt="3" custLinFactNeighborX="-6846" custLinFactNeighborY="-3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3FABD-CC6A-45C4-A231-54809AC5302F}" type="pres">
      <dgm:prSet presAssocID="{C3CAADA6-C3C0-47EF-B481-07E57852D119}" presName="vSp" presStyleCnt="0"/>
      <dgm:spPr/>
    </dgm:pt>
    <dgm:pt modelId="{469044E0-4970-4A91-BF97-2A2553A955B6}" type="pres">
      <dgm:prSet presAssocID="{1564F856-6B2D-435E-9EE6-A233F34CEAB1}" presName="horFlow" presStyleCnt="0"/>
      <dgm:spPr/>
    </dgm:pt>
    <dgm:pt modelId="{7D43D088-8C36-4E77-BBB0-B7556D568314}" type="pres">
      <dgm:prSet presAssocID="{1564F856-6B2D-435E-9EE6-A233F34CEAB1}" presName="bigChev" presStyleLbl="node1" presStyleIdx="1" presStyleCnt="3" custScaleY="84109"/>
      <dgm:spPr/>
      <dgm:t>
        <a:bodyPr/>
        <a:lstStyle/>
        <a:p>
          <a:endParaRPr lang="ru-RU"/>
        </a:p>
      </dgm:t>
    </dgm:pt>
    <dgm:pt modelId="{D280C49D-7F29-4C3D-9A1D-4C9ED166F609}" type="pres">
      <dgm:prSet presAssocID="{F0CE34ED-C9F6-4888-95D8-434CC2664FA3}" presName="parTrans" presStyleCnt="0"/>
      <dgm:spPr/>
    </dgm:pt>
    <dgm:pt modelId="{E5B996EC-F809-4C48-9172-48D8DB7D4744}" type="pres">
      <dgm:prSet presAssocID="{CD4080B4-98A9-4C47-BF69-50E504EE9FAB}" presName="node" presStyleLbl="alignAccFollowNode1" presStyleIdx="1" presStyleCnt="3" custLinFactNeighborX="-6846" custLinFactNeighborY="-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CD9C6C-38A7-4724-8B9B-C666F0A1DD40}" type="pres">
      <dgm:prSet presAssocID="{1564F856-6B2D-435E-9EE6-A233F34CEAB1}" presName="vSp" presStyleCnt="0"/>
      <dgm:spPr/>
    </dgm:pt>
    <dgm:pt modelId="{650B9149-8F5D-4A95-A124-5B34AC33B4A7}" type="pres">
      <dgm:prSet presAssocID="{35344A5B-08D1-4021-BF56-9B1C40DEC8BB}" presName="horFlow" presStyleCnt="0"/>
      <dgm:spPr/>
    </dgm:pt>
    <dgm:pt modelId="{EA4CA18A-5A1E-4E0C-877E-E5D8F3DFEC2E}" type="pres">
      <dgm:prSet presAssocID="{35344A5B-08D1-4021-BF56-9B1C40DEC8BB}" presName="bigChev" presStyleLbl="node1" presStyleIdx="2" presStyleCnt="3" custScaleY="79088" custLinFactNeighborX="8464" custLinFactNeighborY="292"/>
      <dgm:spPr/>
      <dgm:t>
        <a:bodyPr/>
        <a:lstStyle/>
        <a:p>
          <a:endParaRPr lang="ru-RU"/>
        </a:p>
      </dgm:t>
    </dgm:pt>
    <dgm:pt modelId="{05695CFB-F02B-421B-8911-7D86B3ECC4BB}" type="pres">
      <dgm:prSet presAssocID="{B383BD31-DAE6-42F3-897C-7BEA0C1C1B15}" presName="parTrans" presStyleCnt="0"/>
      <dgm:spPr/>
    </dgm:pt>
    <dgm:pt modelId="{DE15BBCB-42EC-48D7-9117-6E89AAACD68C}" type="pres">
      <dgm:prSet presAssocID="{37DE76A5-B24F-4E6E-B0D5-9D4470B728F9}" presName="node" presStyleLbl="alignAccFollowNode1" presStyleIdx="2" presStyleCnt="3" custLinFactNeighborX="-31240" custLinFactNeighborY="-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E8B324-78B6-45C7-80B9-B1D0F247A787}" srcId="{1564F856-6B2D-435E-9EE6-A233F34CEAB1}" destId="{CD4080B4-98A9-4C47-BF69-50E504EE9FAB}" srcOrd="0" destOrd="0" parTransId="{F0CE34ED-C9F6-4888-95D8-434CC2664FA3}" sibTransId="{39050D87-9BF3-45FA-A8EF-601429A552E0}"/>
    <dgm:cxn modelId="{88C3C32A-ABBD-4392-AE31-2B98D4E3FBEF}" srcId="{17805E37-C9A3-46DC-858B-6DE978BB7E3E}" destId="{35344A5B-08D1-4021-BF56-9B1C40DEC8BB}" srcOrd="2" destOrd="0" parTransId="{8AB51251-9C89-418C-86E5-A1CE4D669392}" sibTransId="{11AEF7F5-F940-4EE4-B3E0-D180F171672B}"/>
    <dgm:cxn modelId="{A8FBCB7C-25E6-464E-BDFF-E17BEABD3847}" type="presOf" srcId="{C3CAADA6-C3C0-47EF-B481-07E57852D119}" destId="{081ECFB1-7F85-4177-B385-D4F785E13ABE}" srcOrd="0" destOrd="0" presId="urn:microsoft.com/office/officeart/2005/8/layout/lProcess3"/>
    <dgm:cxn modelId="{187AF84D-0944-46CB-AA60-4034D136E124}" srcId="{17805E37-C9A3-46DC-858B-6DE978BB7E3E}" destId="{1564F856-6B2D-435E-9EE6-A233F34CEAB1}" srcOrd="1" destOrd="0" parTransId="{8BCF5C2B-E3EB-42A1-82E7-6A551B340855}" sibTransId="{BDBEE24E-6594-4C3D-81EA-A8771F8B89A1}"/>
    <dgm:cxn modelId="{4C4E2BF5-E5CF-4F51-A6F9-10D605A1B9ED}" type="presOf" srcId="{17805E37-C9A3-46DC-858B-6DE978BB7E3E}" destId="{A5A513F8-34FA-4628-934F-4FF8E7956D74}" srcOrd="0" destOrd="0" presId="urn:microsoft.com/office/officeart/2005/8/layout/lProcess3"/>
    <dgm:cxn modelId="{2BE0A6C3-DE10-48D5-8166-17F875BEB38A}" type="presOf" srcId="{65A5FDBA-FA9D-491C-9CE5-FA24FE648C29}" destId="{A5791EAB-45A0-4B13-A55A-D1180702643E}" srcOrd="0" destOrd="0" presId="urn:microsoft.com/office/officeart/2005/8/layout/lProcess3"/>
    <dgm:cxn modelId="{01B56741-A991-4F6A-800B-060F472B6F2E}" type="presOf" srcId="{1564F856-6B2D-435E-9EE6-A233F34CEAB1}" destId="{7D43D088-8C36-4E77-BBB0-B7556D568314}" srcOrd="0" destOrd="0" presId="urn:microsoft.com/office/officeart/2005/8/layout/lProcess3"/>
    <dgm:cxn modelId="{1B7547DD-0596-4FFE-A11C-38AAEFFB94DD}" srcId="{C3CAADA6-C3C0-47EF-B481-07E57852D119}" destId="{65A5FDBA-FA9D-491C-9CE5-FA24FE648C29}" srcOrd="0" destOrd="0" parTransId="{92CAE30B-0A14-4581-96CD-6ABF5CD63F0D}" sibTransId="{1ED005E5-00B3-4AA7-BF58-74567266229D}"/>
    <dgm:cxn modelId="{B7778BD0-12D2-4FFB-92CB-64674AA5277E}" type="presOf" srcId="{37DE76A5-B24F-4E6E-B0D5-9D4470B728F9}" destId="{DE15BBCB-42EC-48D7-9117-6E89AAACD68C}" srcOrd="0" destOrd="0" presId="urn:microsoft.com/office/officeart/2005/8/layout/lProcess3"/>
    <dgm:cxn modelId="{837948F7-53D2-45F3-92F7-E78FF4E1F938}" srcId="{35344A5B-08D1-4021-BF56-9B1C40DEC8BB}" destId="{37DE76A5-B24F-4E6E-B0D5-9D4470B728F9}" srcOrd="0" destOrd="0" parTransId="{B383BD31-DAE6-42F3-897C-7BEA0C1C1B15}" sibTransId="{38D558C0-C772-4F06-9DC8-CF15A98DC404}"/>
    <dgm:cxn modelId="{CCA9B179-F043-4151-B64E-132DA2D1AD59}" type="presOf" srcId="{35344A5B-08D1-4021-BF56-9B1C40DEC8BB}" destId="{EA4CA18A-5A1E-4E0C-877E-E5D8F3DFEC2E}" srcOrd="0" destOrd="0" presId="urn:microsoft.com/office/officeart/2005/8/layout/lProcess3"/>
    <dgm:cxn modelId="{AEC7E66A-380A-4A22-9386-2BCDCEC5C055}" srcId="{17805E37-C9A3-46DC-858B-6DE978BB7E3E}" destId="{C3CAADA6-C3C0-47EF-B481-07E57852D119}" srcOrd="0" destOrd="0" parTransId="{8CA9983E-EE55-470F-9360-BEF27CEE3455}" sibTransId="{F3F95BFF-0613-47AD-A195-BC1A383083FC}"/>
    <dgm:cxn modelId="{E5A74AAE-F0B2-4CBB-B00F-55B9E95037E5}" type="presOf" srcId="{CD4080B4-98A9-4C47-BF69-50E504EE9FAB}" destId="{E5B996EC-F809-4C48-9172-48D8DB7D4744}" srcOrd="0" destOrd="0" presId="urn:microsoft.com/office/officeart/2005/8/layout/lProcess3"/>
    <dgm:cxn modelId="{5B1C72A6-789A-432F-A8DB-0EE7E935A146}" type="presParOf" srcId="{A5A513F8-34FA-4628-934F-4FF8E7956D74}" destId="{E6CB4A1D-9980-4F52-B1BF-676D159D8B97}" srcOrd="0" destOrd="0" presId="urn:microsoft.com/office/officeart/2005/8/layout/lProcess3"/>
    <dgm:cxn modelId="{79F25044-C146-4936-AF9F-318DC53D9FD3}" type="presParOf" srcId="{E6CB4A1D-9980-4F52-B1BF-676D159D8B97}" destId="{081ECFB1-7F85-4177-B385-D4F785E13ABE}" srcOrd="0" destOrd="0" presId="urn:microsoft.com/office/officeart/2005/8/layout/lProcess3"/>
    <dgm:cxn modelId="{6B473125-4CA4-4BF8-8FCF-127FC2F84637}" type="presParOf" srcId="{E6CB4A1D-9980-4F52-B1BF-676D159D8B97}" destId="{ADE80D62-5A4F-49B5-BD5F-B3CBFF65B27D}" srcOrd="1" destOrd="0" presId="urn:microsoft.com/office/officeart/2005/8/layout/lProcess3"/>
    <dgm:cxn modelId="{9CCA0361-BAC3-475E-94BE-BD23EB62A430}" type="presParOf" srcId="{E6CB4A1D-9980-4F52-B1BF-676D159D8B97}" destId="{A5791EAB-45A0-4B13-A55A-D1180702643E}" srcOrd="2" destOrd="0" presId="urn:microsoft.com/office/officeart/2005/8/layout/lProcess3"/>
    <dgm:cxn modelId="{971D67CB-4D7A-4943-9E45-239E16940DB5}" type="presParOf" srcId="{A5A513F8-34FA-4628-934F-4FF8E7956D74}" destId="{50D3FABD-CC6A-45C4-A231-54809AC5302F}" srcOrd="1" destOrd="0" presId="urn:microsoft.com/office/officeart/2005/8/layout/lProcess3"/>
    <dgm:cxn modelId="{B03D4EB9-5377-48DD-A11E-897F37B75714}" type="presParOf" srcId="{A5A513F8-34FA-4628-934F-4FF8E7956D74}" destId="{469044E0-4970-4A91-BF97-2A2553A955B6}" srcOrd="2" destOrd="0" presId="urn:microsoft.com/office/officeart/2005/8/layout/lProcess3"/>
    <dgm:cxn modelId="{C7EA2E9D-CCBF-4CEF-9811-490B01AA7F9F}" type="presParOf" srcId="{469044E0-4970-4A91-BF97-2A2553A955B6}" destId="{7D43D088-8C36-4E77-BBB0-B7556D568314}" srcOrd="0" destOrd="0" presId="urn:microsoft.com/office/officeart/2005/8/layout/lProcess3"/>
    <dgm:cxn modelId="{04AEE3F1-A0AC-4E59-BCAC-418D37E62C64}" type="presParOf" srcId="{469044E0-4970-4A91-BF97-2A2553A955B6}" destId="{D280C49D-7F29-4C3D-9A1D-4C9ED166F609}" srcOrd="1" destOrd="0" presId="urn:microsoft.com/office/officeart/2005/8/layout/lProcess3"/>
    <dgm:cxn modelId="{99D53659-01E8-4DD9-9FC2-2FC0229F1870}" type="presParOf" srcId="{469044E0-4970-4A91-BF97-2A2553A955B6}" destId="{E5B996EC-F809-4C48-9172-48D8DB7D4744}" srcOrd="2" destOrd="0" presId="urn:microsoft.com/office/officeart/2005/8/layout/lProcess3"/>
    <dgm:cxn modelId="{99B11EC6-A1C2-47F4-99DC-5676B6C5E552}" type="presParOf" srcId="{A5A513F8-34FA-4628-934F-4FF8E7956D74}" destId="{64CD9C6C-38A7-4724-8B9B-C666F0A1DD40}" srcOrd="3" destOrd="0" presId="urn:microsoft.com/office/officeart/2005/8/layout/lProcess3"/>
    <dgm:cxn modelId="{46E8E121-6CB4-4B4A-BF45-CBF80D9E10CE}" type="presParOf" srcId="{A5A513F8-34FA-4628-934F-4FF8E7956D74}" destId="{650B9149-8F5D-4A95-A124-5B34AC33B4A7}" srcOrd="4" destOrd="0" presId="urn:microsoft.com/office/officeart/2005/8/layout/lProcess3"/>
    <dgm:cxn modelId="{EDD3E1A5-4633-4879-B37A-DD34DE621667}" type="presParOf" srcId="{650B9149-8F5D-4A95-A124-5B34AC33B4A7}" destId="{EA4CA18A-5A1E-4E0C-877E-E5D8F3DFEC2E}" srcOrd="0" destOrd="0" presId="urn:microsoft.com/office/officeart/2005/8/layout/lProcess3"/>
    <dgm:cxn modelId="{934B5A11-529F-41B3-A9FF-296FB9D1CCC8}" type="presParOf" srcId="{650B9149-8F5D-4A95-A124-5B34AC33B4A7}" destId="{05695CFB-F02B-421B-8911-7D86B3ECC4BB}" srcOrd="1" destOrd="0" presId="urn:microsoft.com/office/officeart/2005/8/layout/lProcess3"/>
    <dgm:cxn modelId="{06944024-4AC0-4838-9DEE-85D078F53F08}" type="presParOf" srcId="{650B9149-8F5D-4A95-A124-5B34AC33B4A7}" destId="{DE15BBCB-42EC-48D7-9117-6E89AAACD68C}" srcOrd="2" destOrd="0" presId="urn:microsoft.com/office/officeart/2005/8/layout/lProcess3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2416CD5-9529-43EA-9827-CDF9980B4C5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333C5F-76DB-4022-95AB-1B22097B6F7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  <a:latin typeface="+mj-lt"/>
            </a:rPr>
            <a:t>Взаимодействие классного руководителя с родителями </a:t>
          </a:r>
          <a:endParaRPr lang="ru-RU" sz="2000" b="1" dirty="0">
            <a:solidFill>
              <a:srgbClr val="FF0000"/>
            </a:solidFill>
            <a:latin typeface="+mj-lt"/>
          </a:endParaRPr>
        </a:p>
      </dgm:t>
    </dgm:pt>
    <dgm:pt modelId="{2B471337-502B-4B9F-90DF-002CCA2AC3F2}" type="parTrans" cxnId="{4E3BC31A-DB47-4C48-9B62-E855DFB23423}">
      <dgm:prSet/>
      <dgm:spPr/>
      <dgm:t>
        <a:bodyPr/>
        <a:lstStyle/>
        <a:p>
          <a:endParaRPr lang="ru-RU"/>
        </a:p>
      </dgm:t>
    </dgm:pt>
    <dgm:pt modelId="{0D7FE938-3BB7-4D2D-B513-68A8BDBFDCF5}" type="sibTrans" cxnId="{4E3BC31A-DB47-4C48-9B62-E855DFB23423}">
      <dgm:prSet/>
      <dgm:spPr/>
      <dgm:t>
        <a:bodyPr/>
        <a:lstStyle/>
        <a:p>
          <a:endParaRPr lang="ru-RU"/>
        </a:p>
      </dgm:t>
    </dgm:pt>
    <dgm:pt modelId="{FF5B97EB-7566-4DCC-B1E5-31A38F65F3D1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Психолого-педагогическое просвещение родителе</a:t>
          </a:r>
          <a:r>
            <a:rPr lang="ru-RU" sz="1800" dirty="0" smtClean="0"/>
            <a:t>й</a:t>
          </a:r>
          <a:endParaRPr lang="ru-RU" sz="1800" dirty="0"/>
        </a:p>
      </dgm:t>
    </dgm:pt>
    <dgm:pt modelId="{73A045D2-2EC6-463A-9F80-C7BDF4626EEF}" type="parTrans" cxnId="{4CC0E950-B55F-4269-A44D-FD1916ADBE43}">
      <dgm:prSet/>
      <dgm:spPr/>
      <dgm:t>
        <a:bodyPr/>
        <a:lstStyle/>
        <a:p>
          <a:endParaRPr lang="ru-RU"/>
        </a:p>
      </dgm:t>
    </dgm:pt>
    <dgm:pt modelId="{4D6AA642-1700-47EE-AD32-0DF42ABFCC1B}" type="sibTrans" cxnId="{4CC0E950-B55F-4269-A44D-FD1916ADBE43}">
      <dgm:prSet/>
      <dgm:spPr/>
      <dgm:t>
        <a:bodyPr/>
        <a:lstStyle/>
        <a:p>
          <a:endParaRPr lang="ru-RU"/>
        </a:p>
      </dgm:t>
    </dgm:pt>
    <dgm:pt modelId="{42193EEC-9929-47B5-941D-20D6C5C9093C}">
      <dgm:prSet phldrT="[Текст]" custT="1"/>
      <dgm:spPr/>
      <dgm:t>
        <a:bodyPr/>
        <a:lstStyle/>
        <a:p>
          <a:r>
            <a:rPr lang="ru-RU" sz="1600" dirty="0" smtClean="0">
              <a:latin typeface="+mj-lt"/>
            </a:rPr>
            <a:t>Родительские встречи, обмен </a:t>
          </a:r>
          <a:r>
            <a:rPr lang="ru-RU" sz="1600" dirty="0" err="1" smtClean="0">
              <a:latin typeface="+mj-lt"/>
            </a:rPr>
            <a:t>опытом,индивидуальные</a:t>
          </a:r>
          <a:r>
            <a:rPr lang="ru-RU" sz="1600" dirty="0" smtClean="0">
              <a:latin typeface="+mj-lt"/>
            </a:rPr>
            <a:t> и тематические </a:t>
          </a:r>
          <a:r>
            <a:rPr lang="ru-RU" sz="1600" dirty="0" err="1" smtClean="0">
              <a:latin typeface="+mj-lt"/>
            </a:rPr>
            <a:t>консультации.тренинги,конференции</a:t>
          </a:r>
          <a:endParaRPr lang="ru-RU" sz="1600" dirty="0">
            <a:latin typeface="+mj-lt"/>
          </a:endParaRPr>
        </a:p>
      </dgm:t>
    </dgm:pt>
    <dgm:pt modelId="{71792901-2633-4EF3-9713-128F5E789279}" type="parTrans" cxnId="{7EB5AB5D-9C8E-42A4-8331-EDB81394BE63}">
      <dgm:prSet/>
      <dgm:spPr/>
      <dgm:t>
        <a:bodyPr/>
        <a:lstStyle/>
        <a:p>
          <a:endParaRPr lang="ru-RU"/>
        </a:p>
      </dgm:t>
    </dgm:pt>
    <dgm:pt modelId="{9CF2B736-1101-44E0-9500-4D10E949A4E9}" type="sibTrans" cxnId="{7EB5AB5D-9C8E-42A4-8331-EDB81394BE63}">
      <dgm:prSet/>
      <dgm:spPr/>
      <dgm:t>
        <a:bodyPr/>
        <a:lstStyle/>
        <a:p>
          <a:endParaRPr lang="ru-RU"/>
        </a:p>
      </dgm:t>
    </dgm:pt>
    <dgm:pt modelId="{0152E10C-759D-4BCE-92E0-7BBC0FD50606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Вовлечение родителей в учебно-воспитательный проце</a:t>
          </a:r>
          <a:r>
            <a:rPr lang="ru-RU" sz="1900" dirty="0" smtClean="0">
              <a:latin typeface="+mj-lt"/>
            </a:rPr>
            <a:t>сс</a:t>
          </a:r>
          <a:endParaRPr lang="ru-RU" sz="1900" dirty="0">
            <a:latin typeface="+mj-lt"/>
          </a:endParaRPr>
        </a:p>
      </dgm:t>
    </dgm:pt>
    <dgm:pt modelId="{E1A1A106-FED6-43D9-9188-FE8885204539}" type="parTrans" cxnId="{7A8D9F20-229F-43D6-8B0F-4D54B680FCDA}">
      <dgm:prSet/>
      <dgm:spPr/>
      <dgm:t>
        <a:bodyPr/>
        <a:lstStyle/>
        <a:p>
          <a:endParaRPr lang="ru-RU"/>
        </a:p>
      </dgm:t>
    </dgm:pt>
    <dgm:pt modelId="{7F8999F2-EF7D-407D-A930-D4EBCCDCB3E8}" type="sibTrans" cxnId="{7A8D9F20-229F-43D6-8B0F-4D54B680FCDA}">
      <dgm:prSet/>
      <dgm:spPr/>
      <dgm:t>
        <a:bodyPr/>
        <a:lstStyle/>
        <a:p>
          <a:endParaRPr lang="ru-RU"/>
        </a:p>
      </dgm:t>
    </dgm:pt>
    <dgm:pt modelId="{BF91A517-006A-4CD4-AB6E-1FBA13772E20}">
      <dgm:prSet custT="1"/>
      <dgm:spPr/>
      <dgm:t>
        <a:bodyPr/>
        <a:lstStyle/>
        <a:p>
          <a:r>
            <a:rPr lang="ru-RU" sz="1800" dirty="0" smtClean="0">
              <a:latin typeface="+mj-lt"/>
            </a:rPr>
            <a:t>Участие в управлении учебно-воспитательным процессом</a:t>
          </a:r>
          <a:endParaRPr lang="ru-RU" sz="1800" dirty="0">
            <a:latin typeface="+mj-lt"/>
          </a:endParaRPr>
        </a:p>
      </dgm:t>
    </dgm:pt>
    <dgm:pt modelId="{D52FD5DB-9475-423E-AF1B-75BD44D98C16}" type="parTrans" cxnId="{35F2623E-1964-4289-A515-4A1C954E7B34}">
      <dgm:prSet/>
      <dgm:spPr/>
      <dgm:t>
        <a:bodyPr/>
        <a:lstStyle/>
        <a:p>
          <a:endParaRPr lang="ru-RU"/>
        </a:p>
      </dgm:t>
    </dgm:pt>
    <dgm:pt modelId="{F05D8809-0A47-4342-ADF8-E6708BB2D12C}" type="sibTrans" cxnId="{35F2623E-1964-4289-A515-4A1C954E7B34}">
      <dgm:prSet/>
      <dgm:spPr/>
      <dgm:t>
        <a:bodyPr/>
        <a:lstStyle/>
        <a:p>
          <a:endParaRPr lang="ru-RU"/>
        </a:p>
      </dgm:t>
    </dgm:pt>
    <dgm:pt modelId="{870B7078-BE05-4C77-ABFA-3B141D19D36A}">
      <dgm:prSet custT="1"/>
      <dgm:spPr/>
      <dgm:t>
        <a:bodyPr/>
        <a:lstStyle/>
        <a:p>
          <a:r>
            <a:rPr lang="ru-RU" sz="1600" dirty="0" smtClean="0">
              <a:latin typeface="+mj-lt"/>
            </a:rPr>
            <a:t>Открытые уроки и внеклассные мероприятия, участие родителей класса в работе родительского комитета</a:t>
          </a:r>
          <a:r>
            <a:rPr lang="ru-RU" sz="1800" dirty="0" smtClean="0">
              <a:latin typeface="+mj-lt"/>
            </a:rPr>
            <a:t>.</a:t>
          </a:r>
          <a:endParaRPr lang="ru-RU" sz="1800" dirty="0">
            <a:latin typeface="+mj-lt"/>
          </a:endParaRPr>
        </a:p>
      </dgm:t>
    </dgm:pt>
    <dgm:pt modelId="{18303539-390C-4680-8580-ED3798C7CFE2}" type="parTrans" cxnId="{BF99346E-9F9E-432D-A919-17A6784F6903}">
      <dgm:prSet/>
      <dgm:spPr/>
      <dgm:t>
        <a:bodyPr/>
        <a:lstStyle/>
        <a:p>
          <a:endParaRPr lang="ru-RU"/>
        </a:p>
      </dgm:t>
    </dgm:pt>
    <dgm:pt modelId="{3342363F-5C76-4799-8E74-22AABC59E29C}" type="sibTrans" cxnId="{BF99346E-9F9E-432D-A919-17A6784F6903}">
      <dgm:prSet/>
      <dgm:spPr/>
      <dgm:t>
        <a:bodyPr/>
        <a:lstStyle/>
        <a:p>
          <a:endParaRPr lang="ru-RU"/>
        </a:p>
      </dgm:t>
    </dgm:pt>
    <dgm:pt modelId="{01D6DEC4-73A1-4B35-85AE-B77A06014787}">
      <dgm:prSet custT="1"/>
      <dgm:spPr/>
      <dgm:t>
        <a:bodyPr/>
        <a:lstStyle/>
        <a:p>
          <a:r>
            <a:rPr lang="ru-RU" sz="1600" dirty="0" smtClean="0">
              <a:latin typeface="+mj-lt"/>
            </a:rPr>
            <a:t>Дни творчества. Открытые уроки и внеклассные мероприятия, помощь в организации  и проведении внеклассных дел, шефская помощь</a:t>
          </a:r>
          <a:r>
            <a:rPr lang="ru-RU" sz="1800" dirty="0" smtClean="0"/>
            <a:t>. </a:t>
          </a:r>
          <a:endParaRPr lang="ru-RU" sz="1800" dirty="0"/>
        </a:p>
      </dgm:t>
    </dgm:pt>
    <dgm:pt modelId="{7FDC1B3E-8A9B-4F60-BA74-9D4C5341CDE8}" type="parTrans" cxnId="{CA387D5C-8614-47CA-B96F-39A1C2295F59}">
      <dgm:prSet/>
      <dgm:spPr/>
      <dgm:t>
        <a:bodyPr/>
        <a:lstStyle/>
        <a:p>
          <a:endParaRPr lang="ru-RU"/>
        </a:p>
      </dgm:t>
    </dgm:pt>
    <dgm:pt modelId="{163F7FFE-051C-4484-A503-68C043CC2CAA}" type="sibTrans" cxnId="{CA387D5C-8614-47CA-B96F-39A1C2295F59}">
      <dgm:prSet/>
      <dgm:spPr/>
      <dgm:t>
        <a:bodyPr/>
        <a:lstStyle/>
        <a:p>
          <a:endParaRPr lang="ru-RU"/>
        </a:p>
      </dgm:t>
    </dgm:pt>
    <dgm:pt modelId="{C346A1A8-8995-4788-A4D2-CCFFF9E12B83}" type="pres">
      <dgm:prSet presAssocID="{A2416CD5-9529-43EA-9827-CDF9980B4C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E39E59-A018-4810-A1DE-6BC7047D21C0}" type="pres">
      <dgm:prSet presAssocID="{56333C5F-76DB-4022-95AB-1B22097B6F77}" presName="hierRoot1" presStyleCnt="0"/>
      <dgm:spPr/>
    </dgm:pt>
    <dgm:pt modelId="{20BA66D2-CE95-49E4-8517-601A20F952BA}" type="pres">
      <dgm:prSet presAssocID="{56333C5F-76DB-4022-95AB-1B22097B6F77}" presName="composite" presStyleCnt="0"/>
      <dgm:spPr/>
    </dgm:pt>
    <dgm:pt modelId="{E764DCC2-DCAD-46B0-9D9F-A31C894331A6}" type="pres">
      <dgm:prSet presAssocID="{56333C5F-76DB-4022-95AB-1B22097B6F77}" presName="background" presStyleLbl="node0" presStyleIdx="0" presStyleCnt="1"/>
      <dgm:spPr/>
    </dgm:pt>
    <dgm:pt modelId="{A9D0BAD8-FC19-4308-9B3D-398EDC387FA7}" type="pres">
      <dgm:prSet presAssocID="{56333C5F-76DB-4022-95AB-1B22097B6F77}" presName="text" presStyleLbl="fgAcc0" presStyleIdx="0" presStyleCnt="1" custScaleX="195608" custScaleY="39035" custLinFactNeighborX="-14942" custLinFactNeighborY="-585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2BCF49-C919-4EB1-9542-591102EFF6BD}" type="pres">
      <dgm:prSet presAssocID="{56333C5F-76DB-4022-95AB-1B22097B6F77}" presName="hierChild2" presStyleCnt="0"/>
      <dgm:spPr/>
    </dgm:pt>
    <dgm:pt modelId="{ACDDD1B7-D840-4ADD-AB4C-78711AE5C626}" type="pres">
      <dgm:prSet presAssocID="{73A045D2-2EC6-463A-9F80-C7BDF4626EEF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418E428-AEB6-4A9B-A975-8535486B8BB9}" type="pres">
      <dgm:prSet presAssocID="{FF5B97EB-7566-4DCC-B1E5-31A38F65F3D1}" presName="hierRoot2" presStyleCnt="0"/>
      <dgm:spPr/>
    </dgm:pt>
    <dgm:pt modelId="{3E0BB9F2-BF03-4F2B-A44B-6FE9B12099F9}" type="pres">
      <dgm:prSet presAssocID="{FF5B97EB-7566-4DCC-B1E5-31A38F65F3D1}" presName="composite2" presStyleCnt="0"/>
      <dgm:spPr/>
    </dgm:pt>
    <dgm:pt modelId="{2C3CAB18-6221-404A-A43E-CC249BF25665}" type="pres">
      <dgm:prSet presAssocID="{FF5B97EB-7566-4DCC-B1E5-31A38F65F3D1}" presName="background2" presStyleLbl="node2" presStyleIdx="0" presStyleCnt="3"/>
      <dgm:spPr/>
    </dgm:pt>
    <dgm:pt modelId="{5A1E64A9-124E-44F1-B65D-74BA964B27B6}" type="pres">
      <dgm:prSet presAssocID="{FF5B97EB-7566-4DCC-B1E5-31A38F65F3D1}" presName="text2" presStyleLbl="fgAcc2" presStyleIdx="0" presStyleCnt="3" custScaleX="69950" custScaleY="62885" custLinFactNeighborX="-1859" custLinFactNeighborY="-696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AE5FA3-7000-4B84-AEC0-749A97974E91}" type="pres">
      <dgm:prSet presAssocID="{FF5B97EB-7566-4DCC-B1E5-31A38F65F3D1}" presName="hierChild3" presStyleCnt="0"/>
      <dgm:spPr/>
    </dgm:pt>
    <dgm:pt modelId="{9CBA89B0-5937-4179-B1AF-9F22E940A38A}" type="pres">
      <dgm:prSet presAssocID="{71792901-2633-4EF3-9713-128F5E789279}" presName="Name17" presStyleLbl="parChTrans1D3" presStyleIdx="0" presStyleCnt="3"/>
      <dgm:spPr/>
      <dgm:t>
        <a:bodyPr/>
        <a:lstStyle/>
        <a:p>
          <a:endParaRPr lang="ru-RU"/>
        </a:p>
      </dgm:t>
    </dgm:pt>
    <dgm:pt modelId="{E8B07709-FF82-4C51-A20A-BEF67FA44F64}" type="pres">
      <dgm:prSet presAssocID="{42193EEC-9929-47B5-941D-20D6C5C9093C}" presName="hierRoot3" presStyleCnt="0"/>
      <dgm:spPr/>
    </dgm:pt>
    <dgm:pt modelId="{D6DB5E77-824B-46BB-ADE7-ED481B2D3DBF}" type="pres">
      <dgm:prSet presAssocID="{42193EEC-9929-47B5-941D-20D6C5C9093C}" presName="composite3" presStyleCnt="0"/>
      <dgm:spPr/>
    </dgm:pt>
    <dgm:pt modelId="{6A675034-D86F-4144-B88F-E64DE957312F}" type="pres">
      <dgm:prSet presAssocID="{42193EEC-9929-47B5-941D-20D6C5C9093C}" presName="background3" presStyleLbl="node3" presStyleIdx="0" presStyleCnt="3"/>
      <dgm:spPr/>
    </dgm:pt>
    <dgm:pt modelId="{BD0925CD-8C76-4851-B649-A2D696B5BCDD}" type="pres">
      <dgm:prSet presAssocID="{42193EEC-9929-47B5-941D-20D6C5C9093C}" presName="text3" presStyleLbl="fgAcc3" presStyleIdx="0" presStyleCnt="3" custScaleX="89543" custScaleY="100971" custLinFactNeighborX="1960" custLinFactNeighborY="-399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8151E2-559A-405D-9B42-CD433E7B897D}" type="pres">
      <dgm:prSet presAssocID="{42193EEC-9929-47B5-941D-20D6C5C9093C}" presName="hierChild4" presStyleCnt="0"/>
      <dgm:spPr/>
    </dgm:pt>
    <dgm:pt modelId="{815526F0-CD5B-4219-A545-52A4F2A9D9C3}" type="pres">
      <dgm:prSet presAssocID="{E1A1A106-FED6-43D9-9188-FE8885204539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8D6204C-4F2D-4A53-8274-C5753795B9A8}" type="pres">
      <dgm:prSet presAssocID="{0152E10C-759D-4BCE-92E0-7BBC0FD50606}" presName="hierRoot2" presStyleCnt="0"/>
      <dgm:spPr/>
    </dgm:pt>
    <dgm:pt modelId="{75935C8D-8876-4067-83C9-3D57F002DB61}" type="pres">
      <dgm:prSet presAssocID="{0152E10C-759D-4BCE-92E0-7BBC0FD50606}" presName="composite2" presStyleCnt="0"/>
      <dgm:spPr/>
    </dgm:pt>
    <dgm:pt modelId="{AF972E19-0038-4E74-B1B7-90D333B6AAF5}" type="pres">
      <dgm:prSet presAssocID="{0152E10C-759D-4BCE-92E0-7BBC0FD50606}" presName="background2" presStyleLbl="node2" presStyleIdx="1" presStyleCnt="3"/>
      <dgm:spPr/>
    </dgm:pt>
    <dgm:pt modelId="{220D1555-A4EE-4261-96F8-9F5C9E580682}" type="pres">
      <dgm:prSet presAssocID="{0152E10C-759D-4BCE-92E0-7BBC0FD50606}" presName="text2" presStyleLbl="fgAcc2" presStyleIdx="1" presStyleCnt="3" custScaleX="77989" custScaleY="64109" custLinFactNeighborX="-15687" custLinFactNeighborY="-671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83DBD7-85D3-4609-AB2B-AEBF3EADD369}" type="pres">
      <dgm:prSet presAssocID="{0152E10C-759D-4BCE-92E0-7BBC0FD50606}" presName="hierChild3" presStyleCnt="0"/>
      <dgm:spPr/>
    </dgm:pt>
    <dgm:pt modelId="{89890C91-E5AF-4CA6-8EB2-288FF7CA7740}" type="pres">
      <dgm:prSet presAssocID="{7FDC1B3E-8A9B-4F60-BA74-9D4C5341CDE8}" presName="Name17" presStyleLbl="parChTrans1D3" presStyleIdx="1" presStyleCnt="3"/>
      <dgm:spPr/>
      <dgm:t>
        <a:bodyPr/>
        <a:lstStyle/>
        <a:p>
          <a:endParaRPr lang="ru-RU"/>
        </a:p>
      </dgm:t>
    </dgm:pt>
    <dgm:pt modelId="{076BCAFB-AC3E-4413-8D6F-0140FE9D513F}" type="pres">
      <dgm:prSet presAssocID="{01D6DEC4-73A1-4B35-85AE-B77A06014787}" presName="hierRoot3" presStyleCnt="0"/>
      <dgm:spPr/>
    </dgm:pt>
    <dgm:pt modelId="{1C889CA8-01E1-4992-BCDE-BBC8A569C949}" type="pres">
      <dgm:prSet presAssocID="{01D6DEC4-73A1-4B35-85AE-B77A06014787}" presName="composite3" presStyleCnt="0"/>
      <dgm:spPr/>
    </dgm:pt>
    <dgm:pt modelId="{83FECBF9-83A3-4A2B-9870-F4D3C07349DE}" type="pres">
      <dgm:prSet presAssocID="{01D6DEC4-73A1-4B35-85AE-B77A06014787}" presName="background3" presStyleLbl="node3" presStyleIdx="1" presStyleCnt="3"/>
      <dgm:spPr/>
    </dgm:pt>
    <dgm:pt modelId="{59179061-0662-428E-A768-F7605B6A772A}" type="pres">
      <dgm:prSet presAssocID="{01D6DEC4-73A1-4B35-85AE-B77A06014787}" presName="text3" presStyleLbl="fgAcc3" presStyleIdx="1" presStyleCnt="3" custScaleX="88293" custLinFactNeighborX="-11264" custLinFactNeighborY="-388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529A79-5167-4F1F-A93F-35875AB4E8D8}" type="pres">
      <dgm:prSet presAssocID="{01D6DEC4-73A1-4B35-85AE-B77A06014787}" presName="hierChild4" presStyleCnt="0"/>
      <dgm:spPr/>
    </dgm:pt>
    <dgm:pt modelId="{7757994B-1B50-455A-9E90-1FD42A804625}" type="pres">
      <dgm:prSet presAssocID="{D52FD5DB-9475-423E-AF1B-75BD44D98C16}" presName="Name10" presStyleLbl="parChTrans1D2" presStyleIdx="2" presStyleCnt="3"/>
      <dgm:spPr/>
      <dgm:t>
        <a:bodyPr/>
        <a:lstStyle/>
        <a:p>
          <a:endParaRPr lang="ru-RU"/>
        </a:p>
      </dgm:t>
    </dgm:pt>
    <dgm:pt modelId="{20037A0E-5F04-4491-BB57-49588EF51FE5}" type="pres">
      <dgm:prSet presAssocID="{BF91A517-006A-4CD4-AB6E-1FBA13772E20}" presName="hierRoot2" presStyleCnt="0"/>
      <dgm:spPr/>
    </dgm:pt>
    <dgm:pt modelId="{EFC9397C-D941-4DC4-802A-B318A3F03270}" type="pres">
      <dgm:prSet presAssocID="{BF91A517-006A-4CD4-AB6E-1FBA13772E20}" presName="composite2" presStyleCnt="0"/>
      <dgm:spPr/>
    </dgm:pt>
    <dgm:pt modelId="{CACF3DB0-907B-4665-8022-7F0AA8BDB3F8}" type="pres">
      <dgm:prSet presAssocID="{BF91A517-006A-4CD4-AB6E-1FBA13772E20}" presName="background2" presStyleLbl="node2" presStyleIdx="2" presStyleCnt="3"/>
      <dgm:spPr/>
    </dgm:pt>
    <dgm:pt modelId="{D5C393BF-9436-4CC8-B2D9-BD98AAC965BC}" type="pres">
      <dgm:prSet presAssocID="{BF91A517-006A-4CD4-AB6E-1FBA13772E20}" presName="text2" presStyleLbl="fgAcc2" presStyleIdx="2" presStyleCnt="3" custScaleX="80246" custScaleY="67837" custLinFactNeighborX="-32159" custLinFactNeighborY="-696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D0413C-2122-41E5-9EE3-D846C5738B30}" type="pres">
      <dgm:prSet presAssocID="{BF91A517-006A-4CD4-AB6E-1FBA13772E20}" presName="hierChild3" presStyleCnt="0"/>
      <dgm:spPr/>
    </dgm:pt>
    <dgm:pt modelId="{64AE7156-99C3-419C-A14C-FD90D677FA71}" type="pres">
      <dgm:prSet presAssocID="{18303539-390C-4680-8580-ED3798C7CFE2}" presName="Name17" presStyleLbl="parChTrans1D3" presStyleIdx="2" presStyleCnt="3"/>
      <dgm:spPr/>
      <dgm:t>
        <a:bodyPr/>
        <a:lstStyle/>
        <a:p>
          <a:endParaRPr lang="ru-RU"/>
        </a:p>
      </dgm:t>
    </dgm:pt>
    <dgm:pt modelId="{4F3090DC-D2D3-48B0-B791-7EF8384D1C2D}" type="pres">
      <dgm:prSet presAssocID="{870B7078-BE05-4C77-ABFA-3B141D19D36A}" presName="hierRoot3" presStyleCnt="0"/>
      <dgm:spPr/>
    </dgm:pt>
    <dgm:pt modelId="{B3282E0C-C56A-4B0D-AE03-C6C7CDF40646}" type="pres">
      <dgm:prSet presAssocID="{870B7078-BE05-4C77-ABFA-3B141D19D36A}" presName="composite3" presStyleCnt="0"/>
      <dgm:spPr/>
    </dgm:pt>
    <dgm:pt modelId="{D140E374-07B9-4B20-B366-B58E72495DB8}" type="pres">
      <dgm:prSet presAssocID="{870B7078-BE05-4C77-ABFA-3B141D19D36A}" presName="background3" presStyleLbl="node3" presStyleIdx="2" presStyleCnt="3"/>
      <dgm:spPr/>
    </dgm:pt>
    <dgm:pt modelId="{CEEDC4E8-9E35-4942-9B2F-0349C883E99B}" type="pres">
      <dgm:prSet presAssocID="{870B7078-BE05-4C77-ABFA-3B141D19D36A}" presName="text3" presStyleLbl="fgAcc3" presStyleIdx="2" presStyleCnt="3" custScaleX="80246" custScaleY="104506" custLinFactNeighborX="-25800" custLinFactNeighborY="-445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A29913-1983-4BBD-BE9A-71FD841AA7D4}" type="pres">
      <dgm:prSet presAssocID="{870B7078-BE05-4C77-ABFA-3B141D19D36A}" presName="hierChild4" presStyleCnt="0"/>
      <dgm:spPr/>
    </dgm:pt>
  </dgm:ptLst>
  <dgm:cxnLst>
    <dgm:cxn modelId="{D39C3811-0E76-47CD-B37E-CF54032078B6}" type="presOf" srcId="{71792901-2633-4EF3-9713-128F5E789279}" destId="{9CBA89B0-5937-4179-B1AF-9F22E940A38A}" srcOrd="0" destOrd="0" presId="urn:microsoft.com/office/officeart/2005/8/layout/hierarchy1"/>
    <dgm:cxn modelId="{BF99346E-9F9E-432D-A919-17A6784F6903}" srcId="{BF91A517-006A-4CD4-AB6E-1FBA13772E20}" destId="{870B7078-BE05-4C77-ABFA-3B141D19D36A}" srcOrd="0" destOrd="0" parTransId="{18303539-390C-4680-8580-ED3798C7CFE2}" sibTransId="{3342363F-5C76-4799-8E74-22AABC59E29C}"/>
    <dgm:cxn modelId="{CA2251FD-F22F-441E-AADE-AA1269CE994E}" type="presOf" srcId="{FF5B97EB-7566-4DCC-B1E5-31A38F65F3D1}" destId="{5A1E64A9-124E-44F1-B65D-74BA964B27B6}" srcOrd="0" destOrd="0" presId="urn:microsoft.com/office/officeart/2005/8/layout/hierarchy1"/>
    <dgm:cxn modelId="{04DBA8EE-C1B4-41CA-A53C-D9034B291525}" type="presOf" srcId="{7FDC1B3E-8A9B-4F60-BA74-9D4C5341CDE8}" destId="{89890C91-E5AF-4CA6-8EB2-288FF7CA7740}" srcOrd="0" destOrd="0" presId="urn:microsoft.com/office/officeart/2005/8/layout/hierarchy1"/>
    <dgm:cxn modelId="{88F74607-BF51-4909-AF24-AB3AC4FC9C72}" type="presOf" srcId="{01D6DEC4-73A1-4B35-85AE-B77A06014787}" destId="{59179061-0662-428E-A768-F7605B6A772A}" srcOrd="0" destOrd="0" presId="urn:microsoft.com/office/officeart/2005/8/layout/hierarchy1"/>
    <dgm:cxn modelId="{4CC0E950-B55F-4269-A44D-FD1916ADBE43}" srcId="{56333C5F-76DB-4022-95AB-1B22097B6F77}" destId="{FF5B97EB-7566-4DCC-B1E5-31A38F65F3D1}" srcOrd="0" destOrd="0" parTransId="{73A045D2-2EC6-463A-9F80-C7BDF4626EEF}" sibTransId="{4D6AA642-1700-47EE-AD32-0DF42ABFCC1B}"/>
    <dgm:cxn modelId="{D5F1EEF9-D90A-4854-9A7B-B7D1B311A42F}" type="presOf" srcId="{A2416CD5-9529-43EA-9827-CDF9980B4C5E}" destId="{C346A1A8-8995-4788-A4D2-CCFFF9E12B83}" srcOrd="0" destOrd="0" presId="urn:microsoft.com/office/officeart/2005/8/layout/hierarchy1"/>
    <dgm:cxn modelId="{35F2623E-1964-4289-A515-4A1C954E7B34}" srcId="{56333C5F-76DB-4022-95AB-1B22097B6F77}" destId="{BF91A517-006A-4CD4-AB6E-1FBA13772E20}" srcOrd="2" destOrd="0" parTransId="{D52FD5DB-9475-423E-AF1B-75BD44D98C16}" sibTransId="{F05D8809-0A47-4342-ADF8-E6708BB2D12C}"/>
    <dgm:cxn modelId="{224E103A-1BC9-40E2-86BF-3C833E98BFCC}" type="presOf" srcId="{18303539-390C-4680-8580-ED3798C7CFE2}" destId="{64AE7156-99C3-419C-A14C-FD90D677FA71}" srcOrd="0" destOrd="0" presId="urn:microsoft.com/office/officeart/2005/8/layout/hierarchy1"/>
    <dgm:cxn modelId="{7EB5AB5D-9C8E-42A4-8331-EDB81394BE63}" srcId="{FF5B97EB-7566-4DCC-B1E5-31A38F65F3D1}" destId="{42193EEC-9929-47B5-941D-20D6C5C9093C}" srcOrd="0" destOrd="0" parTransId="{71792901-2633-4EF3-9713-128F5E789279}" sibTransId="{9CF2B736-1101-44E0-9500-4D10E949A4E9}"/>
    <dgm:cxn modelId="{CA387D5C-8614-47CA-B96F-39A1C2295F59}" srcId="{0152E10C-759D-4BCE-92E0-7BBC0FD50606}" destId="{01D6DEC4-73A1-4B35-85AE-B77A06014787}" srcOrd="0" destOrd="0" parTransId="{7FDC1B3E-8A9B-4F60-BA74-9D4C5341CDE8}" sibTransId="{163F7FFE-051C-4484-A503-68C043CC2CAA}"/>
    <dgm:cxn modelId="{B415B628-950F-4991-9495-926043CA9908}" type="presOf" srcId="{0152E10C-759D-4BCE-92E0-7BBC0FD50606}" destId="{220D1555-A4EE-4261-96F8-9F5C9E580682}" srcOrd="0" destOrd="0" presId="urn:microsoft.com/office/officeart/2005/8/layout/hierarchy1"/>
    <dgm:cxn modelId="{DA417C61-87F9-488F-94A9-C94711643BD1}" type="presOf" srcId="{D52FD5DB-9475-423E-AF1B-75BD44D98C16}" destId="{7757994B-1B50-455A-9E90-1FD42A804625}" srcOrd="0" destOrd="0" presId="urn:microsoft.com/office/officeart/2005/8/layout/hierarchy1"/>
    <dgm:cxn modelId="{7A8D9F20-229F-43D6-8B0F-4D54B680FCDA}" srcId="{56333C5F-76DB-4022-95AB-1B22097B6F77}" destId="{0152E10C-759D-4BCE-92E0-7BBC0FD50606}" srcOrd="1" destOrd="0" parTransId="{E1A1A106-FED6-43D9-9188-FE8885204539}" sibTransId="{7F8999F2-EF7D-407D-A930-D4EBCCDCB3E8}"/>
    <dgm:cxn modelId="{36BF7B07-FF79-4DF0-8E2A-9C1897F5D399}" type="presOf" srcId="{BF91A517-006A-4CD4-AB6E-1FBA13772E20}" destId="{D5C393BF-9436-4CC8-B2D9-BD98AAC965BC}" srcOrd="0" destOrd="0" presId="urn:microsoft.com/office/officeart/2005/8/layout/hierarchy1"/>
    <dgm:cxn modelId="{35C78719-0D7D-423B-8111-98D1FF73B27F}" type="presOf" srcId="{E1A1A106-FED6-43D9-9188-FE8885204539}" destId="{815526F0-CD5B-4219-A545-52A4F2A9D9C3}" srcOrd="0" destOrd="0" presId="urn:microsoft.com/office/officeart/2005/8/layout/hierarchy1"/>
    <dgm:cxn modelId="{4E3BC31A-DB47-4C48-9B62-E855DFB23423}" srcId="{A2416CD5-9529-43EA-9827-CDF9980B4C5E}" destId="{56333C5F-76DB-4022-95AB-1B22097B6F77}" srcOrd="0" destOrd="0" parTransId="{2B471337-502B-4B9F-90DF-002CCA2AC3F2}" sibTransId="{0D7FE938-3BB7-4D2D-B513-68A8BDBFDCF5}"/>
    <dgm:cxn modelId="{4A1C02C9-D136-4A1F-BE3A-14FB994074EE}" type="presOf" srcId="{870B7078-BE05-4C77-ABFA-3B141D19D36A}" destId="{CEEDC4E8-9E35-4942-9B2F-0349C883E99B}" srcOrd="0" destOrd="0" presId="urn:microsoft.com/office/officeart/2005/8/layout/hierarchy1"/>
    <dgm:cxn modelId="{C423F96F-64B1-4107-B5D8-E665EB2C82DE}" type="presOf" srcId="{42193EEC-9929-47B5-941D-20D6C5C9093C}" destId="{BD0925CD-8C76-4851-B649-A2D696B5BCDD}" srcOrd="0" destOrd="0" presId="urn:microsoft.com/office/officeart/2005/8/layout/hierarchy1"/>
    <dgm:cxn modelId="{53DCAEB9-7C47-49B3-863C-3ADA3C8F8995}" type="presOf" srcId="{73A045D2-2EC6-463A-9F80-C7BDF4626EEF}" destId="{ACDDD1B7-D840-4ADD-AB4C-78711AE5C626}" srcOrd="0" destOrd="0" presId="urn:microsoft.com/office/officeart/2005/8/layout/hierarchy1"/>
    <dgm:cxn modelId="{C37CDDD9-E1EC-46D8-AF40-8EDB5DF6D139}" type="presOf" srcId="{56333C5F-76DB-4022-95AB-1B22097B6F77}" destId="{A9D0BAD8-FC19-4308-9B3D-398EDC387FA7}" srcOrd="0" destOrd="0" presId="urn:microsoft.com/office/officeart/2005/8/layout/hierarchy1"/>
    <dgm:cxn modelId="{4681637A-83B0-425F-9192-E6207082E66A}" type="presParOf" srcId="{C346A1A8-8995-4788-A4D2-CCFFF9E12B83}" destId="{AAE39E59-A018-4810-A1DE-6BC7047D21C0}" srcOrd="0" destOrd="0" presId="urn:microsoft.com/office/officeart/2005/8/layout/hierarchy1"/>
    <dgm:cxn modelId="{765ADE64-32EC-40B6-A725-6E1BF083FFBA}" type="presParOf" srcId="{AAE39E59-A018-4810-A1DE-6BC7047D21C0}" destId="{20BA66D2-CE95-49E4-8517-601A20F952BA}" srcOrd="0" destOrd="0" presId="urn:microsoft.com/office/officeart/2005/8/layout/hierarchy1"/>
    <dgm:cxn modelId="{DF3446BD-A558-4355-BFF0-DC28801F3589}" type="presParOf" srcId="{20BA66D2-CE95-49E4-8517-601A20F952BA}" destId="{E764DCC2-DCAD-46B0-9D9F-A31C894331A6}" srcOrd="0" destOrd="0" presId="urn:microsoft.com/office/officeart/2005/8/layout/hierarchy1"/>
    <dgm:cxn modelId="{EA178B13-1DE8-4146-A1B9-F284CAEBAB07}" type="presParOf" srcId="{20BA66D2-CE95-49E4-8517-601A20F952BA}" destId="{A9D0BAD8-FC19-4308-9B3D-398EDC387FA7}" srcOrd="1" destOrd="0" presId="urn:microsoft.com/office/officeart/2005/8/layout/hierarchy1"/>
    <dgm:cxn modelId="{27BF08E0-442F-430B-8B4A-BD2FD80A47CD}" type="presParOf" srcId="{AAE39E59-A018-4810-A1DE-6BC7047D21C0}" destId="{2B2BCF49-C919-4EB1-9542-591102EFF6BD}" srcOrd="1" destOrd="0" presId="urn:microsoft.com/office/officeart/2005/8/layout/hierarchy1"/>
    <dgm:cxn modelId="{A845A5CE-2D10-494C-9736-D5CACE876FF3}" type="presParOf" srcId="{2B2BCF49-C919-4EB1-9542-591102EFF6BD}" destId="{ACDDD1B7-D840-4ADD-AB4C-78711AE5C626}" srcOrd="0" destOrd="0" presId="urn:microsoft.com/office/officeart/2005/8/layout/hierarchy1"/>
    <dgm:cxn modelId="{44559743-7505-49FA-BBFC-A0D5E0588D82}" type="presParOf" srcId="{2B2BCF49-C919-4EB1-9542-591102EFF6BD}" destId="{8418E428-AEB6-4A9B-A975-8535486B8BB9}" srcOrd="1" destOrd="0" presId="urn:microsoft.com/office/officeart/2005/8/layout/hierarchy1"/>
    <dgm:cxn modelId="{A66FBEAA-80B9-4D30-BEBF-494729825B77}" type="presParOf" srcId="{8418E428-AEB6-4A9B-A975-8535486B8BB9}" destId="{3E0BB9F2-BF03-4F2B-A44B-6FE9B12099F9}" srcOrd="0" destOrd="0" presId="urn:microsoft.com/office/officeart/2005/8/layout/hierarchy1"/>
    <dgm:cxn modelId="{0EA5745A-49E9-4891-A3F8-363290336402}" type="presParOf" srcId="{3E0BB9F2-BF03-4F2B-A44B-6FE9B12099F9}" destId="{2C3CAB18-6221-404A-A43E-CC249BF25665}" srcOrd="0" destOrd="0" presId="urn:microsoft.com/office/officeart/2005/8/layout/hierarchy1"/>
    <dgm:cxn modelId="{3396193C-719A-4989-B056-56C81D060B56}" type="presParOf" srcId="{3E0BB9F2-BF03-4F2B-A44B-6FE9B12099F9}" destId="{5A1E64A9-124E-44F1-B65D-74BA964B27B6}" srcOrd="1" destOrd="0" presId="urn:microsoft.com/office/officeart/2005/8/layout/hierarchy1"/>
    <dgm:cxn modelId="{44636232-987D-47D1-9AE4-61DD5B4E072F}" type="presParOf" srcId="{8418E428-AEB6-4A9B-A975-8535486B8BB9}" destId="{7FAE5FA3-7000-4B84-AEC0-749A97974E91}" srcOrd="1" destOrd="0" presId="urn:microsoft.com/office/officeart/2005/8/layout/hierarchy1"/>
    <dgm:cxn modelId="{B1EE6A0E-7CC4-418F-90FD-DEAB19E54781}" type="presParOf" srcId="{7FAE5FA3-7000-4B84-AEC0-749A97974E91}" destId="{9CBA89B0-5937-4179-B1AF-9F22E940A38A}" srcOrd="0" destOrd="0" presId="urn:microsoft.com/office/officeart/2005/8/layout/hierarchy1"/>
    <dgm:cxn modelId="{E3144811-9526-4736-A316-2192518E4539}" type="presParOf" srcId="{7FAE5FA3-7000-4B84-AEC0-749A97974E91}" destId="{E8B07709-FF82-4C51-A20A-BEF67FA44F64}" srcOrd="1" destOrd="0" presId="urn:microsoft.com/office/officeart/2005/8/layout/hierarchy1"/>
    <dgm:cxn modelId="{3DEA12A6-BB93-47FD-95E7-735AF21346E1}" type="presParOf" srcId="{E8B07709-FF82-4C51-A20A-BEF67FA44F64}" destId="{D6DB5E77-824B-46BB-ADE7-ED481B2D3DBF}" srcOrd="0" destOrd="0" presId="urn:microsoft.com/office/officeart/2005/8/layout/hierarchy1"/>
    <dgm:cxn modelId="{580BC5BB-CDE3-45A8-A2B4-C2B01843BA63}" type="presParOf" srcId="{D6DB5E77-824B-46BB-ADE7-ED481B2D3DBF}" destId="{6A675034-D86F-4144-B88F-E64DE957312F}" srcOrd="0" destOrd="0" presId="urn:microsoft.com/office/officeart/2005/8/layout/hierarchy1"/>
    <dgm:cxn modelId="{BED5C714-2F45-4654-9735-8B7FE620E5A0}" type="presParOf" srcId="{D6DB5E77-824B-46BB-ADE7-ED481B2D3DBF}" destId="{BD0925CD-8C76-4851-B649-A2D696B5BCDD}" srcOrd="1" destOrd="0" presId="urn:microsoft.com/office/officeart/2005/8/layout/hierarchy1"/>
    <dgm:cxn modelId="{26CD8B6B-CE77-4D36-BE03-248A035F6293}" type="presParOf" srcId="{E8B07709-FF82-4C51-A20A-BEF67FA44F64}" destId="{018151E2-559A-405D-9B42-CD433E7B897D}" srcOrd="1" destOrd="0" presId="urn:microsoft.com/office/officeart/2005/8/layout/hierarchy1"/>
    <dgm:cxn modelId="{2EEC5FF3-E2A8-47BC-BE78-8097151607AE}" type="presParOf" srcId="{2B2BCF49-C919-4EB1-9542-591102EFF6BD}" destId="{815526F0-CD5B-4219-A545-52A4F2A9D9C3}" srcOrd="2" destOrd="0" presId="urn:microsoft.com/office/officeart/2005/8/layout/hierarchy1"/>
    <dgm:cxn modelId="{EC8E4D46-4E82-4A2E-BBC7-7C4E616040D4}" type="presParOf" srcId="{2B2BCF49-C919-4EB1-9542-591102EFF6BD}" destId="{78D6204C-4F2D-4A53-8274-C5753795B9A8}" srcOrd="3" destOrd="0" presId="urn:microsoft.com/office/officeart/2005/8/layout/hierarchy1"/>
    <dgm:cxn modelId="{F37DC831-EA8A-427B-B68A-28A3940488BC}" type="presParOf" srcId="{78D6204C-4F2D-4A53-8274-C5753795B9A8}" destId="{75935C8D-8876-4067-83C9-3D57F002DB61}" srcOrd="0" destOrd="0" presId="urn:microsoft.com/office/officeart/2005/8/layout/hierarchy1"/>
    <dgm:cxn modelId="{B670D0C4-9003-42BD-BBF9-C0B631047318}" type="presParOf" srcId="{75935C8D-8876-4067-83C9-3D57F002DB61}" destId="{AF972E19-0038-4E74-B1B7-90D333B6AAF5}" srcOrd="0" destOrd="0" presId="urn:microsoft.com/office/officeart/2005/8/layout/hierarchy1"/>
    <dgm:cxn modelId="{0099D2D6-F3D3-407C-A36B-EB8B1BF25D90}" type="presParOf" srcId="{75935C8D-8876-4067-83C9-3D57F002DB61}" destId="{220D1555-A4EE-4261-96F8-9F5C9E580682}" srcOrd="1" destOrd="0" presId="urn:microsoft.com/office/officeart/2005/8/layout/hierarchy1"/>
    <dgm:cxn modelId="{65AC3DFF-2944-4CF5-B428-5B5472B52779}" type="presParOf" srcId="{78D6204C-4F2D-4A53-8274-C5753795B9A8}" destId="{5D83DBD7-85D3-4609-AB2B-AEBF3EADD369}" srcOrd="1" destOrd="0" presId="urn:microsoft.com/office/officeart/2005/8/layout/hierarchy1"/>
    <dgm:cxn modelId="{5DC1FD3E-88B1-4CE5-92F3-4F6B48BBF26F}" type="presParOf" srcId="{5D83DBD7-85D3-4609-AB2B-AEBF3EADD369}" destId="{89890C91-E5AF-4CA6-8EB2-288FF7CA7740}" srcOrd="0" destOrd="0" presId="urn:microsoft.com/office/officeart/2005/8/layout/hierarchy1"/>
    <dgm:cxn modelId="{A91C9175-8D3F-45A4-B41A-F1F6793048F2}" type="presParOf" srcId="{5D83DBD7-85D3-4609-AB2B-AEBF3EADD369}" destId="{076BCAFB-AC3E-4413-8D6F-0140FE9D513F}" srcOrd="1" destOrd="0" presId="urn:microsoft.com/office/officeart/2005/8/layout/hierarchy1"/>
    <dgm:cxn modelId="{FB0252BE-D1C4-4408-AE76-F3691D77941D}" type="presParOf" srcId="{076BCAFB-AC3E-4413-8D6F-0140FE9D513F}" destId="{1C889CA8-01E1-4992-BCDE-BBC8A569C949}" srcOrd="0" destOrd="0" presId="urn:microsoft.com/office/officeart/2005/8/layout/hierarchy1"/>
    <dgm:cxn modelId="{A83464D6-CE77-4B1A-823A-21E74088007F}" type="presParOf" srcId="{1C889CA8-01E1-4992-BCDE-BBC8A569C949}" destId="{83FECBF9-83A3-4A2B-9870-F4D3C07349DE}" srcOrd="0" destOrd="0" presId="urn:microsoft.com/office/officeart/2005/8/layout/hierarchy1"/>
    <dgm:cxn modelId="{F2BAF1EB-500C-4A15-8445-7E5B8B5B76A8}" type="presParOf" srcId="{1C889CA8-01E1-4992-BCDE-BBC8A569C949}" destId="{59179061-0662-428E-A768-F7605B6A772A}" srcOrd="1" destOrd="0" presId="urn:microsoft.com/office/officeart/2005/8/layout/hierarchy1"/>
    <dgm:cxn modelId="{6D471ACC-DB7E-4D33-867B-54E4DCF3928C}" type="presParOf" srcId="{076BCAFB-AC3E-4413-8D6F-0140FE9D513F}" destId="{16529A79-5167-4F1F-A93F-35875AB4E8D8}" srcOrd="1" destOrd="0" presId="urn:microsoft.com/office/officeart/2005/8/layout/hierarchy1"/>
    <dgm:cxn modelId="{E026BCEE-4DC9-49EE-88F1-D28553ADDCB4}" type="presParOf" srcId="{2B2BCF49-C919-4EB1-9542-591102EFF6BD}" destId="{7757994B-1B50-455A-9E90-1FD42A804625}" srcOrd="4" destOrd="0" presId="urn:microsoft.com/office/officeart/2005/8/layout/hierarchy1"/>
    <dgm:cxn modelId="{A375ECCD-B59E-44E6-AA84-77136E28E057}" type="presParOf" srcId="{2B2BCF49-C919-4EB1-9542-591102EFF6BD}" destId="{20037A0E-5F04-4491-BB57-49588EF51FE5}" srcOrd="5" destOrd="0" presId="urn:microsoft.com/office/officeart/2005/8/layout/hierarchy1"/>
    <dgm:cxn modelId="{B3B708E6-67B8-4343-B00D-54883BC62741}" type="presParOf" srcId="{20037A0E-5F04-4491-BB57-49588EF51FE5}" destId="{EFC9397C-D941-4DC4-802A-B318A3F03270}" srcOrd="0" destOrd="0" presId="urn:microsoft.com/office/officeart/2005/8/layout/hierarchy1"/>
    <dgm:cxn modelId="{514CC1D4-F70F-40B0-9CA8-CE80198FD444}" type="presParOf" srcId="{EFC9397C-D941-4DC4-802A-B318A3F03270}" destId="{CACF3DB0-907B-4665-8022-7F0AA8BDB3F8}" srcOrd="0" destOrd="0" presId="urn:microsoft.com/office/officeart/2005/8/layout/hierarchy1"/>
    <dgm:cxn modelId="{E0D6943C-1913-4511-ABA0-015D64608351}" type="presParOf" srcId="{EFC9397C-D941-4DC4-802A-B318A3F03270}" destId="{D5C393BF-9436-4CC8-B2D9-BD98AAC965BC}" srcOrd="1" destOrd="0" presId="urn:microsoft.com/office/officeart/2005/8/layout/hierarchy1"/>
    <dgm:cxn modelId="{D008FD1C-BADE-474E-80F6-4F8ACA2B4647}" type="presParOf" srcId="{20037A0E-5F04-4491-BB57-49588EF51FE5}" destId="{A5D0413C-2122-41E5-9EE3-D846C5738B30}" srcOrd="1" destOrd="0" presId="urn:microsoft.com/office/officeart/2005/8/layout/hierarchy1"/>
    <dgm:cxn modelId="{D17E650B-FCDB-466E-9A54-6E9D2EC911C1}" type="presParOf" srcId="{A5D0413C-2122-41E5-9EE3-D846C5738B30}" destId="{64AE7156-99C3-419C-A14C-FD90D677FA71}" srcOrd="0" destOrd="0" presId="urn:microsoft.com/office/officeart/2005/8/layout/hierarchy1"/>
    <dgm:cxn modelId="{D7E41E65-49F6-4C0A-B20B-8181A6CEFF54}" type="presParOf" srcId="{A5D0413C-2122-41E5-9EE3-D846C5738B30}" destId="{4F3090DC-D2D3-48B0-B791-7EF8384D1C2D}" srcOrd="1" destOrd="0" presId="urn:microsoft.com/office/officeart/2005/8/layout/hierarchy1"/>
    <dgm:cxn modelId="{8D5DA299-CFA7-4F0F-8F74-2F7F865F389E}" type="presParOf" srcId="{4F3090DC-D2D3-48B0-B791-7EF8384D1C2D}" destId="{B3282E0C-C56A-4B0D-AE03-C6C7CDF40646}" srcOrd="0" destOrd="0" presId="urn:microsoft.com/office/officeart/2005/8/layout/hierarchy1"/>
    <dgm:cxn modelId="{683CDD00-AF67-4479-A41B-1CEA338EC6EF}" type="presParOf" srcId="{B3282E0C-C56A-4B0D-AE03-C6C7CDF40646}" destId="{D140E374-07B9-4B20-B366-B58E72495DB8}" srcOrd="0" destOrd="0" presId="urn:microsoft.com/office/officeart/2005/8/layout/hierarchy1"/>
    <dgm:cxn modelId="{4C73EDA7-DD20-4B10-BC4E-71410CFFA197}" type="presParOf" srcId="{B3282E0C-C56A-4B0D-AE03-C6C7CDF40646}" destId="{CEEDC4E8-9E35-4942-9B2F-0349C883E99B}" srcOrd="1" destOrd="0" presId="urn:microsoft.com/office/officeart/2005/8/layout/hierarchy1"/>
    <dgm:cxn modelId="{F67256F2-4B1C-40D6-B97C-A1BA79438732}" type="presParOf" srcId="{4F3090DC-D2D3-48B0-B791-7EF8384D1C2D}" destId="{EAA29913-1983-4BBD-BE9A-71FD841AA7D4}" srcOrd="1" destOrd="0" presId="urn:microsoft.com/office/officeart/2005/8/layout/hierarchy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C12D06A-617E-449B-BFF3-D6F68C0031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EA2F71-7A42-4ED2-A5BD-E0B993FB8E5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000" b="1" dirty="0" smtClean="0">
              <a:solidFill>
                <a:srgbClr val="66FFFF"/>
              </a:solidFill>
            </a:rPr>
            <a:t>Формы работы </a:t>
          </a:r>
          <a:endParaRPr lang="ru-RU" sz="2000" b="1" dirty="0">
            <a:solidFill>
              <a:srgbClr val="66FFFF"/>
            </a:solidFill>
          </a:endParaRPr>
        </a:p>
      </dgm:t>
    </dgm:pt>
    <dgm:pt modelId="{88B7E08E-AE81-47CA-9892-2DE13CBF700E}" type="parTrans" cxnId="{4A02CD68-EC87-4002-87AE-22B58159DFE1}">
      <dgm:prSet/>
      <dgm:spPr/>
      <dgm:t>
        <a:bodyPr/>
        <a:lstStyle/>
        <a:p>
          <a:endParaRPr lang="ru-RU"/>
        </a:p>
      </dgm:t>
    </dgm:pt>
    <dgm:pt modelId="{1F2BC7A8-9C70-429F-A6D3-E13A3B10E44F}" type="sibTrans" cxnId="{4A02CD68-EC87-4002-87AE-22B58159DFE1}">
      <dgm:prSet/>
      <dgm:spPr/>
      <dgm:t>
        <a:bodyPr/>
        <a:lstStyle/>
        <a:p>
          <a:endParaRPr lang="ru-RU"/>
        </a:p>
      </dgm:t>
    </dgm:pt>
    <dgm:pt modelId="{B75A5DF1-8075-4ED9-A01E-A0B3067CAE38}">
      <dgm:prSet phldrT="[Текст]" custT="1"/>
      <dgm:spPr>
        <a:solidFill>
          <a:srgbClr val="66FFFF"/>
        </a:solidFill>
        <a:ln>
          <a:solidFill>
            <a:srgbClr val="B50B4C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+mj-lt"/>
            </a:rPr>
            <a:t>Систематическое посещение уроков учителей-предметников</a:t>
          </a:r>
          <a:r>
            <a:rPr lang="ru-RU" sz="2100" b="1" dirty="0" smtClean="0"/>
            <a:t>.</a:t>
          </a:r>
          <a:endParaRPr lang="ru-RU" sz="2100" b="1" dirty="0"/>
        </a:p>
      </dgm:t>
    </dgm:pt>
    <dgm:pt modelId="{F585D6B7-746E-4E37-A1DE-A44820E724DE}" type="parTrans" cxnId="{4BBA7A16-EC46-44D4-ADCD-7F1C537FB819}">
      <dgm:prSet/>
      <dgm:spPr/>
      <dgm:t>
        <a:bodyPr/>
        <a:lstStyle/>
        <a:p>
          <a:endParaRPr lang="ru-RU"/>
        </a:p>
      </dgm:t>
    </dgm:pt>
    <dgm:pt modelId="{C9801DC4-0881-4DC7-ABAF-258106DF6250}" type="sibTrans" cxnId="{4BBA7A16-EC46-44D4-ADCD-7F1C537FB819}">
      <dgm:prSet/>
      <dgm:spPr/>
      <dgm:t>
        <a:bodyPr/>
        <a:lstStyle/>
        <a:p>
          <a:endParaRPr lang="ru-RU"/>
        </a:p>
      </dgm:t>
    </dgm:pt>
    <dgm:pt modelId="{06706E4D-6CCC-4985-81B9-C1C3F9C7ADE1}">
      <dgm:prSet custT="1"/>
      <dgm:spPr>
        <a:solidFill>
          <a:srgbClr val="66FFFF"/>
        </a:solidFill>
        <a:ln>
          <a:solidFill>
            <a:srgbClr val="B50B4C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7030A0"/>
              </a:solidFill>
              <a:latin typeface="+mj-lt"/>
            </a:rPr>
            <a:t>Организация малых педсоветов, , приглашение учителей на родительские собрания</a:t>
          </a:r>
          <a:endParaRPr lang="ru-RU" sz="2500" b="1" dirty="0">
            <a:solidFill>
              <a:srgbClr val="7030A0"/>
            </a:solidFill>
          </a:endParaRPr>
        </a:p>
      </dgm:t>
    </dgm:pt>
    <dgm:pt modelId="{D6F5A35F-8F75-4F6D-B0BE-B4F17A587348}" type="parTrans" cxnId="{3345F859-C661-4CBB-ADE3-07B73AEF805E}">
      <dgm:prSet/>
      <dgm:spPr/>
      <dgm:t>
        <a:bodyPr/>
        <a:lstStyle/>
        <a:p>
          <a:endParaRPr lang="ru-RU"/>
        </a:p>
      </dgm:t>
    </dgm:pt>
    <dgm:pt modelId="{2E973A08-1C0C-46CF-8E5B-E3D1CAA84F17}" type="sibTrans" cxnId="{3345F859-C661-4CBB-ADE3-07B73AEF805E}">
      <dgm:prSet/>
      <dgm:spPr/>
      <dgm:t>
        <a:bodyPr/>
        <a:lstStyle/>
        <a:p>
          <a:endParaRPr lang="ru-RU"/>
        </a:p>
      </dgm:t>
    </dgm:pt>
    <dgm:pt modelId="{C9AA8F52-B007-448D-A321-D7812C278E28}">
      <dgm:prSet custT="1"/>
      <dgm:spPr>
        <a:solidFill>
          <a:srgbClr val="66FFFF"/>
        </a:solidFill>
        <a:ln>
          <a:solidFill>
            <a:srgbClr val="B50B4C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+mj-lt"/>
            </a:rPr>
            <a:t>Организация бесед и консилиумов с учениками и родителями . Участие в организации и проведении конкурсов, олимпиад, предметных недель</a:t>
          </a:r>
          <a:r>
            <a:rPr lang="ru-RU" sz="1400" dirty="0" smtClean="0">
              <a:solidFill>
                <a:srgbClr val="7030A0"/>
              </a:solidFill>
              <a:latin typeface="+mj-lt"/>
            </a:rPr>
            <a:t>.</a:t>
          </a:r>
          <a:endParaRPr lang="ru-RU" sz="1400" dirty="0">
            <a:solidFill>
              <a:srgbClr val="7030A0"/>
            </a:solidFill>
            <a:latin typeface="+mj-lt"/>
          </a:endParaRPr>
        </a:p>
      </dgm:t>
    </dgm:pt>
    <dgm:pt modelId="{C06A654E-7036-42D2-A285-0912171FD239}" type="parTrans" cxnId="{66255A1C-09CB-4066-900B-36D796EB53FC}">
      <dgm:prSet/>
      <dgm:spPr/>
      <dgm:t>
        <a:bodyPr/>
        <a:lstStyle/>
        <a:p>
          <a:endParaRPr lang="ru-RU"/>
        </a:p>
      </dgm:t>
    </dgm:pt>
    <dgm:pt modelId="{B07A7391-0AC9-41DE-87F4-CE6825688442}" type="sibTrans" cxnId="{66255A1C-09CB-4066-900B-36D796EB53FC}">
      <dgm:prSet/>
      <dgm:spPr/>
      <dgm:t>
        <a:bodyPr/>
        <a:lstStyle/>
        <a:p>
          <a:endParaRPr lang="ru-RU"/>
        </a:p>
      </dgm:t>
    </dgm:pt>
    <dgm:pt modelId="{2679A177-3006-4166-964B-6E13D5B8336C}" type="pres">
      <dgm:prSet presAssocID="{3C12D06A-617E-449B-BFF3-D6F68C0031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3382669-32B4-4D43-AB5A-1FE53159FC4F}" type="pres">
      <dgm:prSet presAssocID="{36EA2F71-7A42-4ED2-A5BD-E0B993FB8E5D}" presName="hierRoot1" presStyleCnt="0">
        <dgm:presLayoutVars>
          <dgm:hierBranch val="init"/>
        </dgm:presLayoutVars>
      </dgm:prSet>
      <dgm:spPr/>
    </dgm:pt>
    <dgm:pt modelId="{992C91B9-7BFC-4CB0-8016-210DE4CDDC29}" type="pres">
      <dgm:prSet presAssocID="{36EA2F71-7A42-4ED2-A5BD-E0B993FB8E5D}" presName="rootComposite1" presStyleCnt="0"/>
      <dgm:spPr/>
    </dgm:pt>
    <dgm:pt modelId="{1F8894D5-1950-4886-A768-23AC46EB5193}" type="pres">
      <dgm:prSet presAssocID="{36EA2F71-7A42-4ED2-A5BD-E0B993FB8E5D}" presName="rootText1" presStyleLbl="node0" presStyleIdx="0" presStyleCnt="1" custScaleY="525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A25F47-6CE5-4A89-AFEA-4B6201C26AF7}" type="pres">
      <dgm:prSet presAssocID="{36EA2F71-7A42-4ED2-A5BD-E0B993FB8E5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187C924-5E5C-4CC6-B93F-395BD951AB48}" type="pres">
      <dgm:prSet presAssocID="{36EA2F71-7A42-4ED2-A5BD-E0B993FB8E5D}" presName="hierChild2" presStyleCnt="0"/>
      <dgm:spPr/>
    </dgm:pt>
    <dgm:pt modelId="{735B99DC-ED38-4F40-9B2F-1C4A4A7F4A51}" type="pres">
      <dgm:prSet presAssocID="{F585D6B7-746E-4E37-A1DE-A44820E724D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38C8A27-6123-4D4D-9694-D163E7E30AC4}" type="pres">
      <dgm:prSet presAssocID="{B75A5DF1-8075-4ED9-A01E-A0B3067CAE38}" presName="hierRoot2" presStyleCnt="0">
        <dgm:presLayoutVars>
          <dgm:hierBranch val="init"/>
        </dgm:presLayoutVars>
      </dgm:prSet>
      <dgm:spPr/>
    </dgm:pt>
    <dgm:pt modelId="{FCE75E41-FE0E-4CA9-B865-718C9CC34EBC}" type="pres">
      <dgm:prSet presAssocID="{B75A5DF1-8075-4ED9-A01E-A0B3067CAE38}" presName="rootComposite" presStyleCnt="0"/>
      <dgm:spPr/>
    </dgm:pt>
    <dgm:pt modelId="{FDC25BFB-C86B-45C6-BD7C-AB9735BF4568}" type="pres">
      <dgm:prSet presAssocID="{B75A5DF1-8075-4ED9-A01E-A0B3067CAE3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905AE9-9414-400C-8585-1E0631079207}" type="pres">
      <dgm:prSet presAssocID="{B75A5DF1-8075-4ED9-A01E-A0B3067CAE38}" presName="rootConnector" presStyleLbl="node2" presStyleIdx="0" presStyleCnt="3"/>
      <dgm:spPr/>
      <dgm:t>
        <a:bodyPr/>
        <a:lstStyle/>
        <a:p>
          <a:endParaRPr lang="ru-RU"/>
        </a:p>
      </dgm:t>
    </dgm:pt>
    <dgm:pt modelId="{E8CC89FB-0D56-44C0-8E0E-665A825563CE}" type="pres">
      <dgm:prSet presAssocID="{B75A5DF1-8075-4ED9-A01E-A0B3067CAE38}" presName="hierChild4" presStyleCnt="0"/>
      <dgm:spPr/>
    </dgm:pt>
    <dgm:pt modelId="{4600D94A-2D98-4FDE-B812-AAC2239323C2}" type="pres">
      <dgm:prSet presAssocID="{B75A5DF1-8075-4ED9-A01E-A0B3067CAE38}" presName="hierChild5" presStyleCnt="0"/>
      <dgm:spPr/>
    </dgm:pt>
    <dgm:pt modelId="{436F07A9-6A47-4602-99D0-1D186073E7C8}" type="pres">
      <dgm:prSet presAssocID="{D6F5A35F-8F75-4F6D-B0BE-B4F17A58734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A6AF914-E09D-4189-A56B-E4F5B513B169}" type="pres">
      <dgm:prSet presAssocID="{06706E4D-6CCC-4985-81B9-C1C3F9C7ADE1}" presName="hierRoot2" presStyleCnt="0">
        <dgm:presLayoutVars>
          <dgm:hierBranch val="init"/>
        </dgm:presLayoutVars>
      </dgm:prSet>
      <dgm:spPr/>
    </dgm:pt>
    <dgm:pt modelId="{FB9E643A-CCBC-447B-8159-9AFAE4613670}" type="pres">
      <dgm:prSet presAssocID="{06706E4D-6CCC-4985-81B9-C1C3F9C7ADE1}" presName="rootComposite" presStyleCnt="0"/>
      <dgm:spPr/>
    </dgm:pt>
    <dgm:pt modelId="{2A728DD3-DD36-40F8-9415-7B047330FB29}" type="pres">
      <dgm:prSet presAssocID="{06706E4D-6CCC-4985-81B9-C1C3F9C7ADE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9A22BB-DE28-433B-B0E3-1F0B57850242}" type="pres">
      <dgm:prSet presAssocID="{06706E4D-6CCC-4985-81B9-C1C3F9C7ADE1}" presName="rootConnector" presStyleLbl="node2" presStyleIdx="1" presStyleCnt="3"/>
      <dgm:spPr/>
      <dgm:t>
        <a:bodyPr/>
        <a:lstStyle/>
        <a:p>
          <a:endParaRPr lang="ru-RU"/>
        </a:p>
      </dgm:t>
    </dgm:pt>
    <dgm:pt modelId="{B6E0BCD5-2386-4E06-B257-2D2F03F43BAF}" type="pres">
      <dgm:prSet presAssocID="{06706E4D-6CCC-4985-81B9-C1C3F9C7ADE1}" presName="hierChild4" presStyleCnt="0"/>
      <dgm:spPr/>
    </dgm:pt>
    <dgm:pt modelId="{80EE146B-68F9-48D6-9321-C874200CF048}" type="pres">
      <dgm:prSet presAssocID="{06706E4D-6CCC-4985-81B9-C1C3F9C7ADE1}" presName="hierChild5" presStyleCnt="0"/>
      <dgm:spPr/>
    </dgm:pt>
    <dgm:pt modelId="{59D836E8-686D-4587-98F1-5BC0D76C2AC3}" type="pres">
      <dgm:prSet presAssocID="{C06A654E-7036-42D2-A285-0912171FD23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524C3A35-C1F3-4E2E-BEC3-A1F76EFF0E79}" type="pres">
      <dgm:prSet presAssocID="{C9AA8F52-B007-448D-A321-D7812C278E28}" presName="hierRoot2" presStyleCnt="0">
        <dgm:presLayoutVars>
          <dgm:hierBranch val="init"/>
        </dgm:presLayoutVars>
      </dgm:prSet>
      <dgm:spPr/>
    </dgm:pt>
    <dgm:pt modelId="{28FACECF-9A8F-4394-91EF-B60E9B6C83D1}" type="pres">
      <dgm:prSet presAssocID="{C9AA8F52-B007-448D-A321-D7812C278E28}" presName="rootComposite" presStyleCnt="0"/>
      <dgm:spPr/>
    </dgm:pt>
    <dgm:pt modelId="{78B30C92-4712-4528-9D32-C062A18CFF03}" type="pres">
      <dgm:prSet presAssocID="{C9AA8F52-B007-448D-A321-D7812C278E2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306E0D-637B-4E7C-8734-2EA513BA02E3}" type="pres">
      <dgm:prSet presAssocID="{C9AA8F52-B007-448D-A321-D7812C278E28}" presName="rootConnector" presStyleLbl="node2" presStyleIdx="2" presStyleCnt="3"/>
      <dgm:spPr/>
      <dgm:t>
        <a:bodyPr/>
        <a:lstStyle/>
        <a:p>
          <a:endParaRPr lang="ru-RU"/>
        </a:p>
      </dgm:t>
    </dgm:pt>
    <dgm:pt modelId="{69CD8C5D-E66B-49FC-9AB3-2CDCC8CE018B}" type="pres">
      <dgm:prSet presAssocID="{C9AA8F52-B007-448D-A321-D7812C278E28}" presName="hierChild4" presStyleCnt="0"/>
      <dgm:spPr/>
    </dgm:pt>
    <dgm:pt modelId="{0F85CD21-5024-49BF-BD11-B93F6DDFBA4C}" type="pres">
      <dgm:prSet presAssocID="{C9AA8F52-B007-448D-A321-D7812C278E28}" presName="hierChild5" presStyleCnt="0"/>
      <dgm:spPr/>
    </dgm:pt>
    <dgm:pt modelId="{FE65DF9A-620C-4672-91B9-67FE7484ACA0}" type="pres">
      <dgm:prSet presAssocID="{36EA2F71-7A42-4ED2-A5BD-E0B993FB8E5D}" presName="hierChild3" presStyleCnt="0"/>
      <dgm:spPr/>
    </dgm:pt>
  </dgm:ptLst>
  <dgm:cxnLst>
    <dgm:cxn modelId="{4BBA7A16-EC46-44D4-ADCD-7F1C537FB819}" srcId="{36EA2F71-7A42-4ED2-A5BD-E0B993FB8E5D}" destId="{B75A5DF1-8075-4ED9-A01E-A0B3067CAE38}" srcOrd="0" destOrd="0" parTransId="{F585D6B7-746E-4E37-A1DE-A44820E724DE}" sibTransId="{C9801DC4-0881-4DC7-ABAF-258106DF6250}"/>
    <dgm:cxn modelId="{239D8064-245A-484A-A099-E958009CDE13}" type="presOf" srcId="{C06A654E-7036-42D2-A285-0912171FD239}" destId="{59D836E8-686D-4587-98F1-5BC0D76C2AC3}" srcOrd="0" destOrd="0" presId="urn:microsoft.com/office/officeart/2005/8/layout/orgChart1"/>
    <dgm:cxn modelId="{12CF6AC2-E62D-45F3-A122-98569853AB31}" type="presOf" srcId="{3C12D06A-617E-449B-BFF3-D6F68C0031DC}" destId="{2679A177-3006-4166-964B-6E13D5B8336C}" srcOrd="0" destOrd="0" presId="urn:microsoft.com/office/officeart/2005/8/layout/orgChart1"/>
    <dgm:cxn modelId="{66255A1C-09CB-4066-900B-36D796EB53FC}" srcId="{36EA2F71-7A42-4ED2-A5BD-E0B993FB8E5D}" destId="{C9AA8F52-B007-448D-A321-D7812C278E28}" srcOrd="2" destOrd="0" parTransId="{C06A654E-7036-42D2-A285-0912171FD239}" sibTransId="{B07A7391-0AC9-41DE-87F4-CE6825688442}"/>
    <dgm:cxn modelId="{93D8FAEC-10DE-403C-B9AD-C2A7EE60EFA1}" type="presOf" srcId="{B75A5DF1-8075-4ED9-A01E-A0B3067CAE38}" destId="{FDC25BFB-C86B-45C6-BD7C-AB9735BF4568}" srcOrd="0" destOrd="0" presId="urn:microsoft.com/office/officeart/2005/8/layout/orgChart1"/>
    <dgm:cxn modelId="{41AB9A11-FC07-4AF9-9FFD-344164E6700B}" type="presOf" srcId="{C9AA8F52-B007-448D-A321-D7812C278E28}" destId="{93306E0D-637B-4E7C-8734-2EA513BA02E3}" srcOrd="1" destOrd="0" presId="urn:microsoft.com/office/officeart/2005/8/layout/orgChart1"/>
    <dgm:cxn modelId="{BFC8A038-93A5-4F2F-A383-9C15FF5A48B2}" type="presOf" srcId="{36EA2F71-7A42-4ED2-A5BD-E0B993FB8E5D}" destId="{22A25F47-6CE5-4A89-AFEA-4B6201C26AF7}" srcOrd="1" destOrd="0" presId="urn:microsoft.com/office/officeart/2005/8/layout/orgChart1"/>
    <dgm:cxn modelId="{2AE27CC7-D259-42C4-AABE-7038737440EE}" type="presOf" srcId="{B75A5DF1-8075-4ED9-A01E-A0B3067CAE38}" destId="{8C905AE9-9414-400C-8585-1E0631079207}" srcOrd="1" destOrd="0" presId="urn:microsoft.com/office/officeart/2005/8/layout/orgChart1"/>
    <dgm:cxn modelId="{B150F1CF-B666-435A-ADA1-862EDE0DE27F}" type="presOf" srcId="{06706E4D-6CCC-4985-81B9-C1C3F9C7ADE1}" destId="{E79A22BB-DE28-433B-B0E3-1F0B57850242}" srcOrd="1" destOrd="0" presId="urn:microsoft.com/office/officeart/2005/8/layout/orgChart1"/>
    <dgm:cxn modelId="{3345F859-C661-4CBB-ADE3-07B73AEF805E}" srcId="{36EA2F71-7A42-4ED2-A5BD-E0B993FB8E5D}" destId="{06706E4D-6CCC-4985-81B9-C1C3F9C7ADE1}" srcOrd="1" destOrd="0" parTransId="{D6F5A35F-8F75-4F6D-B0BE-B4F17A587348}" sibTransId="{2E973A08-1C0C-46CF-8E5B-E3D1CAA84F17}"/>
    <dgm:cxn modelId="{2A043E9C-254C-4373-8453-167C5CE00B92}" type="presOf" srcId="{F585D6B7-746E-4E37-A1DE-A44820E724DE}" destId="{735B99DC-ED38-4F40-9B2F-1C4A4A7F4A51}" srcOrd="0" destOrd="0" presId="urn:microsoft.com/office/officeart/2005/8/layout/orgChart1"/>
    <dgm:cxn modelId="{4A02CD68-EC87-4002-87AE-22B58159DFE1}" srcId="{3C12D06A-617E-449B-BFF3-D6F68C0031DC}" destId="{36EA2F71-7A42-4ED2-A5BD-E0B993FB8E5D}" srcOrd="0" destOrd="0" parTransId="{88B7E08E-AE81-47CA-9892-2DE13CBF700E}" sibTransId="{1F2BC7A8-9C70-429F-A6D3-E13A3B10E44F}"/>
    <dgm:cxn modelId="{4678009D-0C4B-47E5-A653-4A72232C3E2C}" type="presOf" srcId="{06706E4D-6CCC-4985-81B9-C1C3F9C7ADE1}" destId="{2A728DD3-DD36-40F8-9415-7B047330FB29}" srcOrd="0" destOrd="0" presId="urn:microsoft.com/office/officeart/2005/8/layout/orgChart1"/>
    <dgm:cxn modelId="{F821C7CE-EE98-4FD6-B367-148839A877D1}" type="presOf" srcId="{C9AA8F52-B007-448D-A321-D7812C278E28}" destId="{78B30C92-4712-4528-9D32-C062A18CFF03}" srcOrd="0" destOrd="0" presId="urn:microsoft.com/office/officeart/2005/8/layout/orgChart1"/>
    <dgm:cxn modelId="{EF991DED-BD49-4D14-BDEF-985A48831F40}" type="presOf" srcId="{D6F5A35F-8F75-4F6D-B0BE-B4F17A587348}" destId="{436F07A9-6A47-4602-99D0-1D186073E7C8}" srcOrd="0" destOrd="0" presId="urn:microsoft.com/office/officeart/2005/8/layout/orgChart1"/>
    <dgm:cxn modelId="{CA135CBA-F182-475F-B2A5-70F17B070414}" type="presOf" srcId="{36EA2F71-7A42-4ED2-A5BD-E0B993FB8E5D}" destId="{1F8894D5-1950-4886-A768-23AC46EB5193}" srcOrd="0" destOrd="0" presId="urn:microsoft.com/office/officeart/2005/8/layout/orgChart1"/>
    <dgm:cxn modelId="{F630E94B-E44E-4063-A59B-7D86FCAEB3D8}" type="presParOf" srcId="{2679A177-3006-4166-964B-6E13D5B8336C}" destId="{73382669-32B4-4D43-AB5A-1FE53159FC4F}" srcOrd="0" destOrd="0" presId="urn:microsoft.com/office/officeart/2005/8/layout/orgChart1"/>
    <dgm:cxn modelId="{85D431A3-82D5-47AA-B5F0-1519C78C01AD}" type="presParOf" srcId="{73382669-32B4-4D43-AB5A-1FE53159FC4F}" destId="{992C91B9-7BFC-4CB0-8016-210DE4CDDC29}" srcOrd="0" destOrd="0" presId="urn:microsoft.com/office/officeart/2005/8/layout/orgChart1"/>
    <dgm:cxn modelId="{72FD996A-7C4B-4FAE-A13F-EB94106007DA}" type="presParOf" srcId="{992C91B9-7BFC-4CB0-8016-210DE4CDDC29}" destId="{1F8894D5-1950-4886-A768-23AC46EB5193}" srcOrd="0" destOrd="0" presId="urn:microsoft.com/office/officeart/2005/8/layout/orgChart1"/>
    <dgm:cxn modelId="{91E51B25-6148-4ECF-9816-716F465BAA82}" type="presParOf" srcId="{992C91B9-7BFC-4CB0-8016-210DE4CDDC29}" destId="{22A25F47-6CE5-4A89-AFEA-4B6201C26AF7}" srcOrd="1" destOrd="0" presId="urn:microsoft.com/office/officeart/2005/8/layout/orgChart1"/>
    <dgm:cxn modelId="{6B88DA88-19B0-4825-AD94-299BE270A8D7}" type="presParOf" srcId="{73382669-32B4-4D43-AB5A-1FE53159FC4F}" destId="{F187C924-5E5C-4CC6-B93F-395BD951AB48}" srcOrd="1" destOrd="0" presId="urn:microsoft.com/office/officeart/2005/8/layout/orgChart1"/>
    <dgm:cxn modelId="{ABC151E3-9268-4A14-A7CD-F1F5879AAEBB}" type="presParOf" srcId="{F187C924-5E5C-4CC6-B93F-395BD951AB48}" destId="{735B99DC-ED38-4F40-9B2F-1C4A4A7F4A51}" srcOrd="0" destOrd="0" presId="urn:microsoft.com/office/officeart/2005/8/layout/orgChart1"/>
    <dgm:cxn modelId="{90FCDF8A-53FF-430B-AA89-E3D5553C55E6}" type="presParOf" srcId="{F187C924-5E5C-4CC6-B93F-395BD951AB48}" destId="{C38C8A27-6123-4D4D-9694-D163E7E30AC4}" srcOrd="1" destOrd="0" presId="urn:microsoft.com/office/officeart/2005/8/layout/orgChart1"/>
    <dgm:cxn modelId="{92EC969E-7702-4B8A-B5DB-96F2E94659D0}" type="presParOf" srcId="{C38C8A27-6123-4D4D-9694-D163E7E30AC4}" destId="{FCE75E41-FE0E-4CA9-B865-718C9CC34EBC}" srcOrd="0" destOrd="0" presId="urn:microsoft.com/office/officeart/2005/8/layout/orgChart1"/>
    <dgm:cxn modelId="{8E915A41-934E-43A7-93F8-D64DF211CA09}" type="presParOf" srcId="{FCE75E41-FE0E-4CA9-B865-718C9CC34EBC}" destId="{FDC25BFB-C86B-45C6-BD7C-AB9735BF4568}" srcOrd="0" destOrd="0" presId="urn:microsoft.com/office/officeart/2005/8/layout/orgChart1"/>
    <dgm:cxn modelId="{2D47813A-DE26-4C5F-AAD4-10BDCD38A1FE}" type="presParOf" srcId="{FCE75E41-FE0E-4CA9-B865-718C9CC34EBC}" destId="{8C905AE9-9414-400C-8585-1E0631079207}" srcOrd="1" destOrd="0" presId="urn:microsoft.com/office/officeart/2005/8/layout/orgChart1"/>
    <dgm:cxn modelId="{745973C7-8B9D-49C6-A52A-611A8AFD5AA6}" type="presParOf" srcId="{C38C8A27-6123-4D4D-9694-D163E7E30AC4}" destId="{E8CC89FB-0D56-44C0-8E0E-665A825563CE}" srcOrd="1" destOrd="0" presId="urn:microsoft.com/office/officeart/2005/8/layout/orgChart1"/>
    <dgm:cxn modelId="{22D80DE4-2C8F-4DD7-85EC-1FED9D782527}" type="presParOf" srcId="{C38C8A27-6123-4D4D-9694-D163E7E30AC4}" destId="{4600D94A-2D98-4FDE-B812-AAC2239323C2}" srcOrd="2" destOrd="0" presId="urn:microsoft.com/office/officeart/2005/8/layout/orgChart1"/>
    <dgm:cxn modelId="{04BE1A12-520B-4ED8-A532-E10AB0F8DC92}" type="presParOf" srcId="{F187C924-5E5C-4CC6-B93F-395BD951AB48}" destId="{436F07A9-6A47-4602-99D0-1D186073E7C8}" srcOrd="2" destOrd="0" presId="urn:microsoft.com/office/officeart/2005/8/layout/orgChart1"/>
    <dgm:cxn modelId="{27F1E5D2-397B-4BC9-8579-17AAA4515F96}" type="presParOf" srcId="{F187C924-5E5C-4CC6-B93F-395BD951AB48}" destId="{7A6AF914-E09D-4189-A56B-E4F5B513B169}" srcOrd="3" destOrd="0" presId="urn:microsoft.com/office/officeart/2005/8/layout/orgChart1"/>
    <dgm:cxn modelId="{625706E5-4BC5-44AE-96B9-6C69C5BD9AAE}" type="presParOf" srcId="{7A6AF914-E09D-4189-A56B-E4F5B513B169}" destId="{FB9E643A-CCBC-447B-8159-9AFAE4613670}" srcOrd="0" destOrd="0" presId="urn:microsoft.com/office/officeart/2005/8/layout/orgChart1"/>
    <dgm:cxn modelId="{A3BBBEC4-760D-4A2E-9B4E-3F1A8DD359CD}" type="presParOf" srcId="{FB9E643A-CCBC-447B-8159-9AFAE4613670}" destId="{2A728DD3-DD36-40F8-9415-7B047330FB29}" srcOrd="0" destOrd="0" presId="urn:microsoft.com/office/officeart/2005/8/layout/orgChart1"/>
    <dgm:cxn modelId="{4365AEE9-DDD1-47EC-8B8E-8A543FB62A46}" type="presParOf" srcId="{FB9E643A-CCBC-447B-8159-9AFAE4613670}" destId="{E79A22BB-DE28-433B-B0E3-1F0B57850242}" srcOrd="1" destOrd="0" presId="urn:microsoft.com/office/officeart/2005/8/layout/orgChart1"/>
    <dgm:cxn modelId="{11208560-4FA8-4FCF-8D2E-B864F5FE7A65}" type="presParOf" srcId="{7A6AF914-E09D-4189-A56B-E4F5B513B169}" destId="{B6E0BCD5-2386-4E06-B257-2D2F03F43BAF}" srcOrd="1" destOrd="0" presId="urn:microsoft.com/office/officeart/2005/8/layout/orgChart1"/>
    <dgm:cxn modelId="{EA2B4CCB-D79E-4DF3-920F-62732E0178F4}" type="presParOf" srcId="{7A6AF914-E09D-4189-A56B-E4F5B513B169}" destId="{80EE146B-68F9-48D6-9321-C874200CF048}" srcOrd="2" destOrd="0" presId="urn:microsoft.com/office/officeart/2005/8/layout/orgChart1"/>
    <dgm:cxn modelId="{299E48B5-BE38-4E9C-B7B3-2E7AD096326C}" type="presParOf" srcId="{F187C924-5E5C-4CC6-B93F-395BD951AB48}" destId="{59D836E8-686D-4587-98F1-5BC0D76C2AC3}" srcOrd="4" destOrd="0" presId="urn:microsoft.com/office/officeart/2005/8/layout/orgChart1"/>
    <dgm:cxn modelId="{D5ABC5AE-9F1A-45D9-8DDC-BE052B4B4BE0}" type="presParOf" srcId="{F187C924-5E5C-4CC6-B93F-395BD951AB48}" destId="{524C3A35-C1F3-4E2E-BEC3-A1F76EFF0E79}" srcOrd="5" destOrd="0" presId="urn:microsoft.com/office/officeart/2005/8/layout/orgChart1"/>
    <dgm:cxn modelId="{D0A8669C-D03C-43B7-A1E2-9293398EFDC0}" type="presParOf" srcId="{524C3A35-C1F3-4E2E-BEC3-A1F76EFF0E79}" destId="{28FACECF-9A8F-4394-91EF-B60E9B6C83D1}" srcOrd="0" destOrd="0" presId="urn:microsoft.com/office/officeart/2005/8/layout/orgChart1"/>
    <dgm:cxn modelId="{E59BE0C5-9A8E-4369-80C2-E6FE21283D1D}" type="presParOf" srcId="{28FACECF-9A8F-4394-91EF-B60E9B6C83D1}" destId="{78B30C92-4712-4528-9D32-C062A18CFF03}" srcOrd="0" destOrd="0" presId="urn:microsoft.com/office/officeart/2005/8/layout/orgChart1"/>
    <dgm:cxn modelId="{9EBF71C3-A876-4A76-861D-E527E28B531D}" type="presParOf" srcId="{28FACECF-9A8F-4394-91EF-B60E9B6C83D1}" destId="{93306E0D-637B-4E7C-8734-2EA513BA02E3}" srcOrd="1" destOrd="0" presId="urn:microsoft.com/office/officeart/2005/8/layout/orgChart1"/>
    <dgm:cxn modelId="{9CE46859-2132-4A11-BC86-56317F436E41}" type="presParOf" srcId="{524C3A35-C1F3-4E2E-BEC3-A1F76EFF0E79}" destId="{69CD8C5D-E66B-49FC-9AB3-2CDCC8CE018B}" srcOrd="1" destOrd="0" presId="urn:microsoft.com/office/officeart/2005/8/layout/orgChart1"/>
    <dgm:cxn modelId="{09541E35-0C2C-4A38-A77E-212910834CA0}" type="presParOf" srcId="{524C3A35-C1F3-4E2E-BEC3-A1F76EFF0E79}" destId="{0F85CD21-5024-49BF-BD11-B93F6DDFBA4C}" srcOrd="2" destOrd="0" presId="urn:microsoft.com/office/officeart/2005/8/layout/orgChart1"/>
    <dgm:cxn modelId="{260906DF-9F56-43BF-BCBA-BE7819B6521F}" type="presParOf" srcId="{73382669-32B4-4D43-AB5A-1FE53159FC4F}" destId="{FE65DF9A-620C-4672-91B9-67FE7484ACA0}" srcOrd="2" destOrd="0" presId="urn:microsoft.com/office/officeart/2005/8/layout/orgChar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C12D06A-617E-449B-BFF3-D6F68C0031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EA2F71-7A42-4ED2-A5BD-E0B993FB8E5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000" b="1" dirty="0" smtClean="0">
              <a:solidFill>
                <a:srgbClr val="66FFFF"/>
              </a:solidFill>
            </a:rPr>
            <a:t>Задачи</a:t>
          </a:r>
          <a:endParaRPr lang="ru-RU" sz="2000" b="1" dirty="0">
            <a:solidFill>
              <a:srgbClr val="66FFFF"/>
            </a:solidFill>
          </a:endParaRPr>
        </a:p>
      </dgm:t>
    </dgm:pt>
    <dgm:pt modelId="{88B7E08E-AE81-47CA-9892-2DE13CBF700E}" type="parTrans" cxnId="{4A02CD68-EC87-4002-87AE-22B58159DFE1}">
      <dgm:prSet/>
      <dgm:spPr/>
      <dgm:t>
        <a:bodyPr/>
        <a:lstStyle/>
        <a:p>
          <a:endParaRPr lang="ru-RU"/>
        </a:p>
      </dgm:t>
    </dgm:pt>
    <dgm:pt modelId="{1F2BC7A8-9C70-429F-A6D3-E13A3B10E44F}" type="sibTrans" cxnId="{4A02CD68-EC87-4002-87AE-22B58159DFE1}">
      <dgm:prSet/>
      <dgm:spPr/>
      <dgm:t>
        <a:bodyPr/>
        <a:lstStyle/>
        <a:p>
          <a:endParaRPr lang="ru-RU"/>
        </a:p>
      </dgm:t>
    </dgm:pt>
    <dgm:pt modelId="{B75A5DF1-8075-4ED9-A01E-A0B3067CAE38}">
      <dgm:prSet phldrT="[Текст]" custT="1"/>
      <dgm:spPr>
        <a:solidFill>
          <a:srgbClr val="66FFFF"/>
        </a:solidFill>
        <a:ln>
          <a:solidFill>
            <a:srgbClr val="B50B4C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+mj-lt"/>
            </a:rPr>
            <a:t>Привлекать учителей-предметников к организации дополнительных занятий с отстающими учениками</a:t>
          </a:r>
          <a:r>
            <a:rPr lang="ru-RU" sz="1500" b="1" dirty="0" smtClean="0">
              <a:solidFill>
                <a:srgbClr val="7030A0"/>
              </a:solidFill>
            </a:rPr>
            <a:t>.</a:t>
          </a:r>
          <a:endParaRPr lang="ru-RU" sz="1500" b="1" dirty="0">
            <a:solidFill>
              <a:srgbClr val="7030A0"/>
            </a:solidFill>
          </a:endParaRPr>
        </a:p>
      </dgm:t>
    </dgm:pt>
    <dgm:pt modelId="{F585D6B7-746E-4E37-A1DE-A44820E724DE}" type="parTrans" cxnId="{4BBA7A16-EC46-44D4-ADCD-7F1C537FB819}">
      <dgm:prSet/>
      <dgm:spPr/>
      <dgm:t>
        <a:bodyPr/>
        <a:lstStyle/>
        <a:p>
          <a:endParaRPr lang="ru-RU"/>
        </a:p>
      </dgm:t>
    </dgm:pt>
    <dgm:pt modelId="{C9801DC4-0881-4DC7-ABAF-258106DF6250}" type="sibTrans" cxnId="{4BBA7A16-EC46-44D4-ADCD-7F1C537FB819}">
      <dgm:prSet/>
      <dgm:spPr/>
      <dgm:t>
        <a:bodyPr/>
        <a:lstStyle/>
        <a:p>
          <a:endParaRPr lang="ru-RU"/>
        </a:p>
      </dgm:t>
    </dgm:pt>
    <dgm:pt modelId="{A7F452DF-A18F-433C-B0F8-BA06009FA0CE}">
      <dgm:prSet phldrT="[Текст]" custT="1"/>
      <dgm:spPr>
        <a:solidFill>
          <a:srgbClr val="66FFFF"/>
        </a:solidFill>
        <a:ln>
          <a:solidFill>
            <a:srgbClr val="B50B4C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+mj-lt"/>
            </a:rPr>
            <a:t>Информировать учителей о проблемах учащихся и их семей, о нравственном и физическом</a:t>
          </a:r>
          <a:r>
            <a:rPr lang="ru-RU" sz="1700" b="1" dirty="0" smtClean="0">
              <a:solidFill>
                <a:srgbClr val="7030A0"/>
              </a:solidFill>
            </a:rPr>
            <a:t> </a:t>
          </a:r>
          <a:endParaRPr lang="ru-RU" sz="1700" b="1" dirty="0">
            <a:solidFill>
              <a:srgbClr val="7030A0"/>
            </a:solidFill>
          </a:endParaRPr>
        </a:p>
      </dgm:t>
    </dgm:pt>
    <dgm:pt modelId="{049B896D-C517-479E-A64D-72BDDD8DF09C}" type="parTrans" cxnId="{42844DCA-BFC3-4568-B3D7-A931F925A41E}">
      <dgm:prSet/>
      <dgm:spPr/>
      <dgm:t>
        <a:bodyPr/>
        <a:lstStyle/>
        <a:p>
          <a:endParaRPr lang="ru-RU"/>
        </a:p>
      </dgm:t>
    </dgm:pt>
    <dgm:pt modelId="{D2E028D5-F9CD-4210-B062-A83E7DFE493B}" type="sibTrans" cxnId="{42844DCA-BFC3-4568-B3D7-A931F925A41E}">
      <dgm:prSet/>
      <dgm:spPr/>
      <dgm:t>
        <a:bodyPr/>
        <a:lstStyle/>
        <a:p>
          <a:endParaRPr lang="ru-RU"/>
        </a:p>
      </dgm:t>
    </dgm:pt>
    <dgm:pt modelId="{F7550018-3ABB-4861-9EDE-53002D11390A}">
      <dgm:prSet phldrT="[Текст]" custT="1"/>
      <dgm:spPr>
        <a:solidFill>
          <a:srgbClr val="66FFFF"/>
        </a:solidFill>
        <a:ln>
          <a:solidFill>
            <a:srgbClr val="B50B4C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7030A0"/>
              </a:solidFill>
              <a:latin typeface="+mj-lt"/>
            </a:rPr>
            <a:t>Привлекать к работе с родителями, к проведению классных и внеклассных мероприятий.</a:t>
          </a:r>
          <a:endParaRPr lang="ru-RU" sz="1400" b="1" dirty="0">
            <a:solidFill>
              <a:srgbClr val="7030A0"/>
            </a:solidFill>
            <a:latin typeface="+mj-lt"/>
          </a:endParaRPr>
        </a:p>
      </dgm:t>
    </dgm:pt>
    <dgm:pt modelId="{0B9F4DDD-2260-4DBF-957B-3C81BFC3AB48}" type="parTrans" cxnId="{8636DEF5-4762-42E3-9FF4-FCAD90CC2C18}">
      <dgm:prSet/>
      <dgm:spPr/>
      <dgm:t>
        <a:bodyPr/>
        <a:lstStyle/>
        <a:p>
          <a:endParaRPr lang="ru-RU"/>
        </a:p>
      </dgm:t>
    </dgm:pt>
    <dgm:pt modelId="{A6B7B0C0-C120-44AE-9280-CF2E6DAE7EC6}" type="sibTrans" cxnId="{8636DEF5-4762-42E3-9FF4-FCAD90CC2C18}">
      <dgm:prSet/>
      <dgm:spPr/>
      <dgm:t>
        <a:bodyPr/>
        <a:lstStyle/>
        <a:p>
          <a:endParaRPr lang="ru-RU"/>
        </a:p>
      </dgm:t>
    </dgm:pt>
    <dgm:pt modelId="{2679A177-3006-4166-964B-6E13D5B8336C}" type="pres">
      <dgm:prSet presAssocID="{3C12D06A-617E-449B-BFF3-D6F68C0031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3382669-32B4-4D43-AB5A-1FE53159FC4F}" type="pres">
      <dgm:prSet presAssocID="{36EA2F71-7A42-4ED2-A5BD-E0B993FB8E5D}" presName="hierRoot1" presStyleCnt="0">
        <dgm:presLayoutVars>
          <dgm:hierBranch val="init"/>
        </dgm:presLayoutVars>
      </dgm:prSet>
      <dgm:spPr/>
    </dgm:pt>
    <dgm:pt modelId="{992C91B9-7BFC-4CB0-8016-210DE4CDDC29}" type="pres">
      <dgm:prSet presAssocID="{36EA2F71-7A42-4ED2-A5BD-E0B993FB8E5D}" presName="rootComposite1" presStyleCnt="0"/>
      <dgm:spPr/>
    </dgm:pt>
    <dgm:pt modelId="{1F8894D5-1950-4886-A768-23AC46EB5193}" type="pres">
      <dgm:prSet presAssocID="{36EA2F71-7A42-4ED2-A5BD-E0B993FB8E5D}" presName="rootText1" presStyleLbl="node0" presStyleIdx="0" presStyleCnt="1" custScaleY="360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A25F47-6CE5-4A89-AFEA-4B6201C26AF7}" type="pres">
      <dgm:prSet presAssocID="{36EA2F71-7A42-4ED2-A5BD-E0B993FB8E5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187C924-5E5C-4CC6-B93F-395BD951AB48}" type="pres">
      <dgm:prSet presAssocID="{36EA2F71-7A42-4ED2-A5BD-E0B993FB8E5D}" presName="hierChild2" presStyleCnt="0"/>
      <dgm:spPr/>
    </dgm:pt>
    <dgm:pt modelId="{735B99DC-ED38-4F40-9B2F-1C4A4A7F4A51}" type="pres">
      <dgm:prSet presAssocID="{F585D6B7-746E-4E37-A1DE-A44820E724D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38C8A27-6123-4D4D-9694-D163E7E30AC4}" type="pres">
      <dgm:prSet presAssocID="{B75A5DF1-8075-4ED9-A01E-A0B3067CAE38}" presName="hierRoot2" presStyleCnt="0">
        <dgm:presLayoutVars>
          <dgm:hierBranch val="init"/>
        </dgm:presLayoutVars>
      </dgm:prSet>
      <dgm:spPr/>
    </dgm:pt>
    <dgm:pt modelId="{FCE75E41-FE0E-4CA9-B865-718C9CC34EBC}" type="pres">
      <dgm:prSet presAssocID="{B75A5DF1-8075-4ED9-A01E-A0B3067CAE38}" presName="rootComposite" presStyleCnt="0"/>
      <dgm:spPr/>
    </dgm:pt>
    <dgm:pt modelId="{FDC25BFB-C86B-45C6-BD7C-AB9735BF4568}" type="pres">
      <dgm:prSet presAssocID="{B75A5DF1-8075-4ED9-A01E-A0B3067CAE3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905AE9-9414-400C-8585-1E0631079207}" type="pres">
      <dgm:prSet presAssocID="{B75A5DF1-8075-4ED9-A01E-A0B3067CAE38}" presName="rootConnector" presStyleLbl="node2" presStyleIdx="0" presStyleCnt="3"/>
      <dgm:spPr/>
      <dgm:t>
        <a:bodyPr/>
        <a:lstStyle/>
        <a:p>
          <a:endParaRPr lang="ru-RU"/>
        </a:p>
      </dgm:t>
    </dgm:pt>
    <dgm:pt modelId="{E8CC89FB-0D56-44C0-8E0E-665A825563CE}" type="pres">
      <dgm:prSet presAssocID="{B75A5DF1-8075-4ED9-A01E-A0B3067CAE38}" presName="hierChild4" presStyleCnt="0"/>
      <dgm:spPr/>
    </dgm:pt>
    <dgm:pt modelId="{4600D94A-2D98-4FDE-B812-AAC2239323C2}" type="pres">
      <dgm:prSet presAssocID="{B75A5DF1-8075-4ED9-A01E-A0B3067CAE38}" presName="hierChild5" presStyleCnt="0"/>
      <dgm:spPr/>
    </dgm:pt>
    <dgm:pt modelId="{8BE7F48B-6F91-49BE-9296-379F0FDF7475}" type="pres">
      <dgm:prSet presAssocID="{049B896D-C517-479E-A64D-72BDDD8DF09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35A426F5-7ECA-4894-964F-F3D9399F82B8}" type="pres">
      <dgm:prSet presAssocID="{A7F452DF-A18F-433C-B0F8-BA06009FA0CE}" presName="hierRoot2" presStyleCnt="0">
        <dgm:presLayoutVars>
          <dgm:hierBranch val="init"/>
        </dgm:presLayoutVars>
      </dgm:prSet>
      <dgm:spPr/>
    </dgm:pt>
    <dgm:pt modelId="{D986D066-1F0D-460B-9FF5-A19876F2E387}" type="pres">
      <dgm:prSet presAssocID="{A7F452DF-A18F-433C-B0F8-BA06009FA0CE}" presName="rootComposite" presStyleCnt="0"/>
      <dgm:spPr/>
    </dgm:pt>
    <dgm:pt modelId="{A0F9423B-9E7A-494B-B731-E5625327CE8B}" type="pres">
      <dgm:prSet presAssocID="{A7F452DF-A18F-433C-B0F8-BA06009FA0C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AB75F3-D3BF-4A82-9E1A-8335FE06E458}" type="pres">
      <dgm:prSet presAssocID="{A7F452DF-A18F-433C-B0F8-BA06009FA0CE}" presName="rootConnector" presStyleLbl="node2" presStyleIdx="1" presStyleCnt="3"/>
      <dgm:spPr/>
      <dgm:t>
        <a:bodyPr/>
        <a:lstStyle/>
        <a:p>
          <a:endParaRPr lang="ru-RU"/>
        </a:p>
      </dgm:t>
    </dgm:pt>
    <dgm:pt modelId="{12F70D35-E32D-456B-8652-9588373972C3}" type="pres">
      <dgm:prSet presAssocID="{A7F452DF-A18F-433C-B0F8-BA06009FA0CE}" presName="hierChild4" presStyleCnt="0"/>
      <dgm:spPr/>
    </dgm:pt>
    <dgm:pt modelId="{EAED6EDC-875E-49F1-AE84-053344516C75}" type="pres">
      <dgm:prSet presAssocID="{A7F452DF-A18F-433C-B0F8-BA06009FA0CE}" presName="hierChild5" presStyleCnt="0"/>
      <dgm:spPr/>
    </dgm:pt>
    <dgm:pt modelId="{CFCFAB4E-D941-4C6E-BDF1-5FCF7BEE77BF}" type="pres">
      <dgm:prSet presAssocID="{0B9F4DDD-2260-4DBF-957B-3C81BFC3AB48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05BC8BF-C0AA-4B4D-A6FE-09DDB7961F73}" type="pres">
      <dgm:prSet presAssocID="{F7550018-3ABB-4861-9EDE-53002D11390A}" presName="hierRoot2" presStyleCnt="0">
        <dgm:presLayoutVars>
          <dgm:hierBranch val="init"/>
        </dgm:presLayoutVars>
      </dgm:prSet>
      <dgm:spPr/>
    </dgm:pt>
    <dgm:pt modelId="{63A7C2E8-44D1-4648-9BCA-EF91AB2BF875}" type="pres">
      <dgm:prSet presAssocID="{F7550018-3ABB-4861-9EDE-53002D11390A}" presName="rootComposite" presStyleCnt="0"/>
      <dgm:spPr/>
    </dgm:pt>
    <dgm:pt modelId="{233F243D-0EC3-4815-8F1A-A93F650E08B8}" type="pres">
      <dgm:prSet presAssocID="{F7550018-3ABB-4861-9EDE-53002D11390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4BB56F-3A7C-4CB9-A124-9BCD298F540C}" type="pres">
      <dgm:prSet presAssocID="{F7550018-3ABB-4861-9EDE-53002D11390A}" presName="rootConnector" presStyleLbl="node2" presStyleIdx="2" presStyleCnt="3"/>
      <dgm:spPr/>
      <dgm:t>
        <a:bodyPr/>
        <a:lstStyle/>
        <a:p>
          <a:endParaRPr lang="ru-RU"/>
        </a:p>
      </dgm:t>
    </dgm:pt>
    <dgm:pt modelId="{BB7CB453-AB3B-4FB9-BD48-22B1F48B1C8C}" type="pres">
      <dgm:prSet presAssocID="{F7550018-3ABB-4861-9EDE-53002D11390A}" presName="hierChild4" presStyleCnt="0"/>
      <dgm:spPr/>
    </dgm:pt>
    <dgm:pt modelId="{D0B676EC-2A00-42CF-9CDF-4D6819D90C8E}" type="pres">
      <dgm:prSet presAssocID="{F7550018-3ABB-4861-9EDE-53002D11390A}" presName="hierChild5" presStyleCnt="0"/>
      <dgm:spPr/>
    </dgm:pt>
    <dgm:pt modelId="{FE65DF9A-620C-4672-91B9-67FE7484ACA0}" type="pres">
      <dgm:prSet presAssocID="{36EA2F71-7A42-4ED2-A5BD-E0B993FB8E5D}" presName="hierChild3" presStyleCnt="0"/>
      <dgm:spPr/>
    </dgm:pt>
  </dgm:ptLst>
  <dgm:cxnLst>
    <dgm:cxn modelId="{8636DEF5-4762-42E3-9FF4-FCAD90CC2C18}" srcId="{36EA2F71-7A42-4ED2-A5BD-E0B993FB8E5D}" destId="{F7550018-3ABB-4861-9EDE-53002D11390A}" srcOrd="2" destOrd="0" parTransId="{0B9F4DDD-2260-4DBF-957B-3C81BFC3AB48}" sibTransId="{A6B7B0C0-C120-44AE-9280-CF2E6DAE7EC6}"/>
    <dgm:cxn modelId="{A5E370BC-16BE-4FBF-A9EE-AC8084C29944}" type="presOf" srcId="{B75A5DF1-8075-4ED9-A01E-A0B3067CAE38}" destId="{FDC25BFB-C86B-45C6-BD7C-AB9735BF4568}" srcOrd="0" destOrd="0" presId="urn:microsoft.com/office/officeart/2005/8/layout/orgChart1"/>
    <dgm:cxn modelId="{B39935D6-723E-44F2-AC52-A0D23DE213C4}" type="presOf" srcId="{F7550018-3ABB-4861-9EDE-53002D11390A}" destId="{FD4BB56F-3A7C-4CB9-A124-9BCD298F540C}" srcOrd="1" destOrd="0" presId="urn:microsoft.com/office/officeart/2005/8/layout/orgChart1"/>
    <dgm:cxn modelId="{289E2351-58CF-4C6A-9432-7C16A9029D40}" type="presOf" srcId="{049B896D-C517-479E-A64D-72BDDD8DF09C}" destId="{8BE7F48B-6F91-49BE-9296-379F0FDF7475}" srcOrd="0" destOrd="0" presId="urn:microsoft.com/office/officeart/2005/8/layout/orgChart1"/>
    <dgm:cxn modelId="{85F2086E-04D7-43B9-ACF8-F76775BF5239}" type="presOf" srcId="{0B9F4DDD-2260-4DBF-957B-3C81BFC3AB48}" destId="{CFCFAB4E-D941-4C6E-BDF1-5FCF7BEE77BF}" srcOrd="0" destOrd="0" presId="urn:microsoft.com/office/officeart/2005/8/layout/orgChart1"/>
    <dgm:cxn modelId="{4BBA7A16-EC46-44D4-ADCD-7F1C537FB819}" srcId="{36EA2F71-7A42-4ED2-A5BD-E0B993FB8E5D}" destId="{B75A5DF1-8075-4ED9-A01E-A0B3067CAE38}" srcOrd="0" destOrd="0" parTransId="{F585D6B7-746E-4E37-A1DE-A44820E724DE}" sibTransId="{C9801DC4-0881-4DC7-ABAF-258106DF6250}"/>
    <dgm:cxn modelId="{2B3F5533-9D24-40CA-BCD8-8641A4B33A9C}" type="presOf" srcId="{F7550018-3ABB-4861-9EDE-53002D11390A}" destId="{233F243D-0EC3-4815-8F1A-A93F650E08B8}" srcOrd="0" destOrd="0" presId="urn:microsoft.com/office/officeart/2005/8/layout/orgChart1"/>
    <dgm:cxn modelId="{2730AAF4-475D-4711-8E7D-B4D55788D1E2}" type="presOf" srcId="{36EA2F71-7A42-4ED2-A5BD-E0B993FB8E5D}" destId="{1F8894D5-1950-4886-A768-23AC46EB5193}" srcOrd="0" destOrd="0" presId="urn:microsoft.com/office/officeart/2005/8/layout/orgChart1"/>
    <dgm:cxn modelId="{D4B2655F-99EB-4D4F-AA65-92DABA5538F9}" type="presOf" srcId="{B75A5DF1-8075-4ED9-A01E-A0B3067CAE38}" destId="{8C905AE9-9414-400C-8585-1E0631079207}" srcOrd="1" destOrd="0" presId="urn:microsoft.com/office/officeart/2005/8/layout/orgChart1"/>
    <dgm:cxn modelId="{42844DCA-BFC3-4568-B3D7-A931F925A41E}" srcId="{36EA2F71-7A42-4ED2-A5BD-E0B993FB8E5D}" destId="{A7F452DF-A18F-433C-B0F8-BA06009FA0CE}" srcOrd="1" destOrd="0" parTransId="{049B896D-C517-479E-A64D-72BDDD8DF09C}" sibTransId="{D2E028D5-F9CD-4210-B062-A83E7DFE493B}"/>
    <dgm:cxn modelId="{0BC66AE0-BCB5-4298-9FC1-93DC33AE3ECD}" type="presOf" srcId="{36EA2F71-7A42-4ED2-A5BD-E0B993FB8E5D}" destId="{22A25F47-6CE5-4A89-AFEA-4B6201C26AF7}" srcOrd="1" destOrd="0" presId="urn:microsoft.com/office/officeart/2005/8/layout/orgChart1"/>
    <dgm:cxn modelId="{4A02CD68-EC87-4002-87AE-22B58159DFE1}" srcId="{3C12D06A-617E-449B-BFF3-D6F68C0031DC}" destId="{36EA2F71-7A42-4ED2-A5BD-E0B993FB8E5D}" srcOrd="0" destOrd="0" parTransId="{88B7E08E-AE81-47CA-9892-2DE13CBF700E}" sibTransId="{1F2BC7A8-9C70-429F-A6D3-E13A3B10E44F}"/>
    <dgm:cxn modelId="{30B63468-4286-4579-A41A-F2171F73FFE0}" type="presOf" srcId="{3C12D06A-617E-449B-BFF3-D6F68C0031DC}" destId="{2679A177-3006-4166-964B-6E13D5B8336C}" srcOrd="0" destOrd="0" presId="urn:microsoft.com/office/officeart/2005/8/layout/orgChart1"/>
    <dgm:cxn modelId="{20596844-CBCF-4DDE-B6C8-B32ED2190C0F}" type="presOf" srcId="{F585D6B7-746E-4E37-A1DE-A44820E724DE}" destId="{735B99DC-ED38-4F40-9B2F-1C4A4A7F4A51}" srcOrd="0" destOrd="0" presId="urn:microsoft.com/office/officeart/2005/8/layout/orgChart1"/>
    <dgm:cxn modelId="{21CDD2FC-022C-4600-BA20-44B2E0A0B24E}" type="presOf" srcId="{A7F452DF-A18F-433C-B0F8-BA06009FA0CE}" destId="{BAAB75F3-D3BF-4A82-9E1A-8335FE06E458}" srcOrd="1" destOrd="0" presId="urn:microsoft.com/office/officeart/2005/8/layout/orgChart1"/>
    <dgm:cxn modelId="{2634EEBD-DC66-43DE-9703-B52040A9BA96}" type="presOf" srcId="{A7F452DF-A18F-433C-B0F8-BA06009FA0CE}" destId="{A0F9423B-9E7A-494B-B731-E5625327CE8B}" srcOrd="0" destOrd="0" presId="urn:microsoft.com/office/officeart/2005/8/layout/orgChart1"/>
    <dgm:cxn modelId="{87319722-4B6C-4B21-B73E-A803F5652D69}" type="presParOf" srcId="{2679A177-3006-4166-964B-6E13D5B8336C}" destId="{73382669-32B4-4D43-AB5A-1FE53159FC4F}" srcOrd="0" destOrd="0" presId="urn:microsoft.com/office/officeart/2005/8/layout/orgChart1"/>
    <dgm:cxn modelId="{F33D9983-E4E4-49D6-B385-78EEFE6D369C}" type="presParOf" srcId="{73382669-32B4-4D43-AB5A-1FE53159FC4F}" destId="{992C91B9-7BFC-4CB0-8016-210DE4CDDC29}" srcOrd="0" destOrd="0" presId="urn:microsoft.com/office/officeart/2005/8/layout/orgChart1"/>
    <dgm:cxn modelId="{1220629A-94D9-4466-85EE-BC83F4C5B54D}" type="presParOf" srcId="{992C91B9-7BFC-4CB0-8016-210DE4CDDC29}" destId="{1F8894D5-1950-4886-A768-23AC46EB5193}" srcOrd="0" destOrd="0" presId="urn:microsoft.com/office/officeart/2005/8/layout/orgChart1"/>
    <dgm:cxn modelId="{6673A816-33A5-4C9E-A69D-600158C3E5EB}" type="presParOf" srcId="{992C91B9-7BFC-4CB0-8016-210DE4CDDC29}" destId="{22A25F47-6CE5-4A89-AFEA-4B6201C26AF7}" srcOrd="1" destOrd="0" presId="urn:microsoft.com/office/officeart/2005/8/layout/orgChart1"/>
    <dgm:cxn modelId="{1124FA0F-27F3-451D-AF3F-B03BA7F5C095}" type="presParOf" srcId="{73382669-32B4-4D43-AB5A-1FE53159FC4F}" destId="{F187C924-5E5C-4CC6-B93F-395BD951AB48}" srcOrd="1" destOrd="0" presId="urn:microsoft.com/office/officeart/2005/8/layout/orgChart1"/>
    <dgm:cxn modelId="{1FFC1885-F6D9-4CDD-B2F5-35A7CBA68DFF}" type="presParOf" srcId="{F187C924-5E5C-4CC6-B93F-395BD951AB48}" destId="{735B99DC-ED38-4F40-9B2F-1C4A4A7F4A51}" srcOrd="0" destOrd="0" presId="urn:microsoft.com/office/officeart/2005/8/layout/orgChart1"/>
    <dgm:cxn modelId="{50C84098-7977-4132-87C2-4AB2E1A5E701}" type="presParOf" srcId="{F187C924-5E5C-4CC6-B93F-395BD951AB48}" destId="{C38C8A27-6123-4D4D-9694-D163E7E30AC4}" srcOrd="1" destOrd="0" presId="urn:microsoft.com/office/officeart/2005/8/layout/orgChart1"/>
    <dgm:cxn modelId="{2A729853-C84F-4FE3-80C4-459CE943D1D4}" type="presParOf" srcId="{C38C8A27-6123-4D4D-9694-D163E7E30AC4}" destId="{FCE75E41-FE0E-4CA9-B865-718C9CC34EBC}" srcOrd="0" destOrd="0" presId="urn:microsoft.com/office/officeart/2005/8/layout/orgChart1"/>
    <dgm:cxn modelId="{4E8AEA9D-85CF-4918-8304-069B8DD80326}" type="presParOf" srcId="{FCE75E41-FE0E-4CA9-B865-718C9CC34EBC}" destId="{FDC25BFB-C86B-45C6-BD7C-AB9735BF4568}" srcOrd="0" destOrd="0" presId="urn:microsoft.com/office/officeart/2005/8/layout/orgChart1"/>
    <dgm:cxn modelId="{58D0CED2-2F96-4B16-B16F-1625427A37C4}" type="presParOf" srcId="{FCE75E41-FE0E-4CA9-B865-718C9CC34EBC}" destId="{8C905AE9-9414-400C-8585-1E0631079207}" srcOrd="1" destOrd="0" presId="urn:microsoft.com/office/officeart/2005/8/layout/orgChart1"/>
    <dgm:cxn modelId="{C2BC1676-6994-4F19-B678-C225FCE78B1E}" type="presParOf" srcId="{C38C8A27-6123-4D4D-9694-D163E7E30AC4}" destId="{E8CC89FB-0D56-44C0-8E0E-665A825563CE}" srcOrd="1" destOrd="0" presId="urn:microsoft.com/office/officeart/2005/8/layout/orgChart1"/>
    <dgm:cxn modelId="{0CAB55B6-81A4-44C6-A3B8-7765D8772E1C}" type="presParOf" srcId="{C38C8A27-6123-4D4D-9694-D163E7E30AC4}" destId="{4600D94A-2D98-4FDE-B812-AAC2239323C2}" srcOrd="2" destOrd="0" presId="urn:microsoft.com/office/officeart/2005/8/layout/orgChart1"/>
    <dgm:cxn modelId="{168248F5-CF3C-49FC-968C-21CD593270CA}" type="presParOf" srcId="{F187C924-5E5C-4CC6-B93F-395BD951AB48}" destId="{8BE7F48B-6F91-49BE-9296-379F0FDF7475}" srcOrd="2" destOrd="0" presId="urn:microsoft.com/office/officeart/2005/8/layout/orgChart1"/>
    <dgm:cxn modelId="{348C9638-4877-4BF0-A287-37957E5F33A8}" type="presParOf" srcId="{F187C924-5E5C-4CC6-B93F-395BD951AB48}" destId="{35A426F5-7ECA-4894-964F-F3D9399F82B8}" srcOrd="3" destOrd="0" presId="urn:microsoft.com/office/officeart/2005/8/layout/orgChart1"/>
    <dgm:cxn modelId="{4A791792-176C-4357-9861-F23F57B6020B}" type="presParOf" srcId="{35A426F5-7ECA-4894-964F-F3D9399F82B8}" destId="{D986D066-1F0D-460B-9FF5-A19876F2E387}" srcOrd="0" destOrd="0" presId="urn:microsoft.com/office/officeart/2005/8/layout/orgChart1"/>
    <dgm:cxn modelId="{E8F0AA9A-1B70-4F43-9B02-D319CAD61613}" type="presParOf" srcId="{D986D066-1F0D-460B-9FF5-A19876F2E387}" destId="{A0F9423B-9E7A-494B-B731-E5625327CE8B}" srcOrd="0" destOrd="0" presId="urn:microsoft.com/office/officeart/2005/8/layout/orgChart1"/>
    <dgm:cxn modelId="{0C8EB98B-AE90-42EE-AC7D-8D508FB9C633}" type="presParOf" srcId="{D986D066-1F0D-460B-9FF5-A19876F2E387}" destId="{BAAB75F3-D3BF-4A82-9E1A-8335FE06E458}" srcOrd="1" destOrd="0" presId="urn:microsoft.com/office/officeart/2005/8/layout/orgChart1"/>
    <dgm:cxn modelId="{AEFE501D-9305-41EA-905C-6203ED32FC75}" type="presParOf" srcId="{35A426F5-7ECA-4894-964F-F3D9399F82B8}" destId="{12F70D35-E32D-456B-8652-9588373972C3}" srcOrd="1" destOrd="0" presId="urn:microsoft.com/office/officeart/2005/8/layout/orgChart1"/>
    <dgm:cxn modelId="{7BED511A-F429-4C5B-A24F-32040C934FFE}" type="presParOf" srcId="{35A426F5-7ECA-4894-964F-F3D9399F82B8}" destId="{EAED6EDC-875E-49F1-AE84-053344516C75}" srcOrd="2" destOrd="0" presId="urn:microsoft.com/office/officeart/2005/8/layout/orgChart1"/>
    <dgm:cxn modelId="{28BFEE97-E128-4AEB-B05F-00A5D731A053}" type="presParOf" srcId="{F187C924-5E5C-4CC6-B93F-395BD951AB48}" destId="{CFCFAB4E-D941-4C6E-BDF1-5FCF7BEE77BF}" srcOrd="4" destOrd="0" presId="urn:microsoft.com/office/officeart/2005/8/layout/orgChart1"/>
    <dgm:cxn modelId="{CA9E618A-9A34-4CF2-8F6F-F1EF337B0B7E}" type="presParOf" srcId="{F187C924-5E5C-4CC6-B93F-395BD951AB48}" destId="{805BC8BF-C0AA-4B4D-A6FE-09DDB7961F73}" srcOrd="5" destOrd="0" presId="urn:microsoft.com/office/officeart/2005/8/layout/orgChart1"/>
    <dgm:cxn modelId="{E5A98540-DE23-48C1-B088-FD0D829865FB}" type="presParOf" srcId="{805BC8BF-C0AA-4B4D-A6FE-09DDB7961F73}" destId="{63A7C2E8-44D1-4648-9BCA-EF91AB2BF875}" srcOrd="0" destOrd="0" presId="urn:microsoft.com/office/officeart/2005/8/layout/orgChart1"/>
    <dgm:cxn modelId="{183FC84F-E4E5-499C-AA4D-A24FB726DCC4}" type="presParOf" srcId="{63A7C2E8-44D1-4648-9BCA-EF91AB2BF875}" destId="{233F243D-0EC3-4815-8F1A-A93F650E08B8}" srcOrd="0" destOrd="0" presId="urn:microsoft.com/office/officeart/2005/8/layout/orgChart1"/>
    <dgm:cxn modelId="{0E261302-7A1F-4175-BCA0-0C61B2236AEA}" type="presParOf" srcId="{63A7C2E8-44D1-4648-9BCA-EF91AB2BF875}" destId="{FD4BB56F-3A7C-4CB9-A124-9BCD298F540C}" srcOrd="1" destOrd="0" presId="urn:microsoft.com/office/officeart/2005/8/layout/orgChart1"/>
    <dgm:cxn modelId="{BF2BBF8A-16C6-49D6-B7AB-C7167E3AEB73}" type="presParOf" srcId="{805BC8BF-C0AA-4B4D-A6FE-09DDB7961F73}" destId="{BB7CB453-AB3B-4FB9-BD48-22B1F48B1C8C}" srcOrd="1" destOrd="0" presId="urn:microsoft.com/office/officeart/2005/8/layout/orgChart1"/>
    <dgm:cxn modelId="{7B11C206-1448-409D-8517-BDCE49707CA8}" type="presParOf" srcId="{805BC8BF-C0AA-4B4D-A6FE-09DDB7961F73}" destId="{D0B676EC-2A00-42CF-9CDF-4D6819D90C8E}" srcOrd="2" destOrd="0" presId="urn:microsoft.com/office/officeart/2005/8/layout/orgChart1"/>
    <dgm:cxn modelId="{F0006816-23EA-40B7-BF37-A4C0A375FAA3}" type="presParOf" srcId="{73382669-32B4-4D43-AB5A-1FE53159FC4F}" destId="{FE65DF9A-620C-4672-91B9-67FE7484ACA0}" srcOrd="2" destOrd="0" presId="urn:microsoft.com/office/officeart/2005/8/layout/orgChart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74D72C9-BDDF-4AC4-BCB7-B9D378081953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D4A578-06B0-4510-A452-2F480F05F5EF}">
      <dgm:prSet/>
      <dgm:spPr/>
      <dgm:t>
        <a:bodyPr/>
        <a:lstStyle/>
        <a:p>
          <a:endParaRPr lang="ru-RU" sz="2000" dirty="0"/>
        </a:p>
      </dgm:t>
    </dgm:pt>
    <dgm:pt modelId="{4DF8D6DA-A015-4A77-AA4D-2013B26E59CC}" type="parTrans" cxnId="{077F8FB1-D837-4377-A412-A30591737407}">
      <dgm:prSet/>
      <dgm:spPr/>
      <dgm:t>
        <a:bodyPr/>
        <a:lstStyle/>
        <a:p>
          <a:endParaRPr lang="ru-RU" sz="2000"/>
        </a:p>
      </dgm:t>
    </dgm:pt>
    <dgm:pt modelId="{D798688B-E85C-46B3-B2B9-8C689F6DA8F3}" type="sibTrans" cxnId="{077F8FB1-D837-4377-A412-A30591737407}">
      <dgm:prSet/>
      <dgm:spPr/>
      <dgm:t>
        <a:bodyPr/>
        <a:lstStyle/>
        <a:p>
          <a:endParaRPr lang="ru-RU" sz="2000"/>
        </a:p>
      </dgm:t>
    </dgm:pt>
    <dgm:pt modelId="{C1960869-6FAF-4544-9BEC-59584DCA1A2E}">
      <dgm:prSet phldrT="[Текст]" custT="1"/>
      <dgm:spPr>
        <a:solidFill>
          <a:srgbClr val="0070C0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2400" dirty="0" smtClean="0">
              <a:solidFill>
                <a:srgbClr val="FF0000"/>
              </a:solidFill>
              <a:latin typeface="+mj-lt"/>
            </a:rPr>
            <a:t>Модель выпускника начальной школы</a:t>
          </a:r>
          <a:endParaRPr lang="ru-RU" sz="2400" dirty="0">
            <a:solidFill>
              <a:srgbClr val="FF0000"/>
            </a:solidFill>
            <a:latin typeface="+mj-lt"/>
          </a:endParaRPr>
        </a:p>
      </dgm:t>
    </dgm:pt>
    <dgm:pt modelId="{163C4FF9-6F1D-4BCD-A4BC-43AA133081AE}" type="sibTrans" cxnId="{DC22AC80-4B59-4350-A9CA-978033C9E4C4}">
      <dgm:prSet/>
      <dgm:spPr/>
      <dgm:t>
        <a:bodyPr/>
        <a:lstStyle/>
        <a:p>
          <a:endParaRPr lang="ru-RU" sz="2000"/>
        </a:p>
      </dgm:t>
    </dgm:pt>
    <dgm:pt modelId="{0E0C1F1D-C0F6-487C-9BD6-8097CE01C73A}" type="parTrans" cxnId="{DC22AC80-4B59-4350-A9CA-978033C9E4C4}">
      <dgm:prSet/>
      <dgm:spPr/>
      <dgm:t>
        <a:bodyPr/>
        <a:lstStyle/>
        <a:p>
          <a:endParaRPr lang="ru-RU" sz="2000"/>
        </a:p>
      </dgm:t>
    </dgm:pt>
    <dgm:pt modelId="{068B756B-9270-4C5D-9345-B6D9E41D9AA0}">
      <dgm:prSet phldrT="[Текст]" custLinFactNeighborX="-531" custLinFactNeighborY="-531"/>
      <dgm:spPr/>
      <dgm:t>
        <a:bodyPr/>
        <a:lstStyle/>
        <a:p>
          <a:endParaRPr lang="ru-RU" sz="2000" dirty="0"/>
        </a:p>
      </dgm:t>
    </dgm:pt>
    <dgm:pt modelId="{4F7F7079-32C0-49EC-A590-17C556305F83}" type="parTrans" cxnId="{23F3581C-E6F4-421F-B396-32B5A7F70EC8}">
      <dgm:prSet/>
      <dgm:spPr/>
      <dgm:t>
        <a:bodyPr/>
        <a:lstStyle/>
        <a:p>
          <a:endParaRPr lang="ru-RU" sz="2000"/>
        </a:p>
      </dgm:t>
    </dgm:pt>
    <dgm:pt modelId="{2FE88125-5F0C-4D2F-86AF-51C031FF0907}" type="sibTrans" cxnId="{23F3581C-E6F4-421F-B396-32B5A7F70EC8}">
      <dgm:prSet/>
      <dgm:spPr/>
      <dgm:t>
        <a:bodyPr/>
        <a:lstStyle/>
        <a:p>
          <a:endParaRPr lang="ru-RU" sz="2000"/>
        </a:p>
      </dgm:t>
    </dgm:pt>
    <dgm:pt modelId="{591645DC-E837-48A0-A625-CC7526E61EF0}">
      <dgm:prSet custT="1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Отношение к окружающим:</a:t>
          </a:r>
        </a:p>
        <a:p>
          <a:r>
            <a:rPr lang="ru-RU" sz="1200" b="1" dirty="0" smtClean="0">
              <a:solidFill>
                <a:srgbClr val="7030A0"/>
              </a:solidFill>
            </a:rPr>
            <a:t>-Уважение. гуманность.</a:t>
          </a:r>
        </a:p>
        <a:p>
          <a:r>
            <a:rPr lang="ru-RU" sz="1200" b="1" dirty="0" smtClean="0">
              <a:solidFill>
                <a:srgbClr val="7030A0"/>
              </a:solidFill>
            </a:rPr>
            <a:t>-Забота о других, милосердие</a:t>
          </a:r>
        </a:p>
        <a:p>
          <a:r>
            <a:rPr lang="ru-RU" sz="1200" b="1" dirty="0" smtClean="0">
              <a:solidFill>
                <a:srgbClr val="7030A0"/>
              </a:solidFill>
            </a:rPr>
            <a:t>-Интерес к людям</a:t>
          </a:r>
        </a:p>
        <a:p>
          <a:r>
            <a:rPr lang="ru-RU" sz="1200" b="1" dirty="0" smtClean="0">
              <a:solidFill>
                <a:srgbClr val="7030A0"/>
              </a:solidFill>
            </a:rPr>
            <a:t>Доброжелательность </a:t>
          </a:r>
          <a:endParaRPr lang="ru-RU" sz="1200" b="1" dirty="0">
            <a:solidFill>
              <a:srgbClr val="7030A0"/>
            </a:solidFill>
          </a:endParaRPr>
        </a:p>
      </dgm:t>
    </dgm:pt>
    <dgm:pt modelId="{8D26A9AE-7229-40B3-8C44-DBCCD37E8640}" type="parTrans" cxnId="{FE383E5D-9800-44CC-82F0-482DAD731703}">
      <dgm:prSet/>
      <dgm:spPr/>
      <dgm:t>
        <a:bodyPr/>
        <a:lstStyle/>
        <a:p>
          <a:endParaRPr lang="ru-RU" sz="2000"/>
        </a:p>
      </dgm:t>
    </dgm:pt>
    <dgm:pt modelId="{DC7EB2BF-EA05-458D-A14C-3D661E26E286}" type="sibTrans" cxnId="{FE383E5D-9800-44CC-82F0-482DAD731703}">
      <dgm:prSet/>
      <dgm:spPr>
        <a:solidFill>
          <a:srgbClr val="0070C0"/>
        </a:solidFill>
      </dgm:spPr>
      <dgm:t>
        <a:bodyPr/>
        <a:lstStyle/>
        <a:p>
          <a:endParaRPr lang="ru-RU" sz="2000"/>
        </a:p>
      </dgm:t>
    </dgm:pt>
    <dgm:pt modelId="{8D93C039-1DFD-4E4B-88BB-DE001C14B1E6}">
      <dgm:prSet custT="1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Отношение  к природе</a:t>
          </a:r>
          <a:r>
            <a:rPr lang="ru-RU" sz="1200" b="1" dirty="0" smtClean="0">
              <a:solidFill>
                <a:srgbClr val="C00000"/>
              </a:solidFill>
            </a:rPr>
            <a:t>:</a:t>
          </a:r>
        </a:p>
        <a:p>
          <a:r>
            <a:rPr lang="ru-RU" sz="1200" b="1" dirty="0" smtClean="0">
              <a:solidFill>
                <a:srgbClr val="002060"/>
              </a:solidFill>
            </a:rPr>
            <a:t>-Готовность охранять и защищать природу</a:t>
          </a:r>
        </a:p>
        <a:p>
          <a:r>
            <a:rPr lang="ru-RU" sz="1200" b="1" dirty="0" smtClean="0">
              <a:solidFill>
                <a:srgbClr val="002060"/>
              </a:solidFill>
            </a:rPr>
            <a:t>-Бережное отношение к природе</a:t>
          </a:r>
        </a:p>
        <a:p>
          <a:endParaRPr lang="ru-RU" sz="1200" b="1" dirty="0" smtClean="0">
            <a:solidFill>
              <a:srgbClr val="002060"/>
            </a:solidFill>
          </a:endParaRPr>
        </a:p>
      </dgm:t>
    </dgm:pt>
    <dgm:pt modelId="{C5DE7F63-B201-4B24-938E-27703CB93B81}" type="parTrans" cxnId="{DD64284C-2B50-452B-ABE3-8E48FBA67B07}">
      <dgm:prSet/>
      <dgm:spPr/>
      <dgm:t>
        <a:bodyPr/>
        <a:lstStyle/>
        <a:p>
          <a:endParaRPr lang="ru-RU" sz="2000"/>
        </a:p>
      </dgm:t>
    </dgm:pt>
    <dgm:pt modelId="{2D570E72-5F20-4759-B4C4-A54B482A3745}" type="sibTrans" cxnId="{DD64284C-2B50-452B-ABE3-8E48FBA67B07}">
      <dgm:prSet/>
      <dgm:spPr>
        <a:solidFill>
          <a:srgbClr val="0070C0"/>
        </a:solidFill>
      </dgm:spPr>
      <dgm:t>
        <a:bodyPr/>
        <a:lstStyle/>
        <a:p>
          <a:endParaRPr lang="ru-RU" sz="2000"/>
        </a:p>
      </dgm:t>
    </dgm:pt>
    <dgm:pt modelId="{5C7233A6-7028-45F9-A39F-5D96D7AB38D8}">
      <dgm:prSet custT="1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Культура поведения:</a:t>
          </a:r>
        </a:p>
        <a:p>
          <a:r>
            <a:rPr lang="ru-RU" sz="1200" b="1" dirty="0" smtClean="0">
              <a:solidFill>
                <a:srgbClr val="002060"/>
              </a:solidFill>
            </a:rPr>
            <a:t>Умение жить вместе с другими</a:t>
          </a:r>
        </a:p>
        <a:p>
          <a:r>
            <a:rPr lang="ru-RU" sz="1200" b="1" dirty="0" smtClean="0">
              <a:solidFill>
                <a:srgbClr val="002060"/>
              </a:solidFill>
            </a:rPr>
            <a:t>-Культура речи</a:t>
          </a:r>
        </a:p>
        <a:p>
          <a:r>
            <a:rPr lang="en-US" sz="1200" b="1" dirty="0" smtClean="0">
              <a:solidFill>
                <a:srgbClr val="002060"/>
              </a:solidFill>
            </a:rPr>
            <a:t>-</a:t>
          </a:r>
          <a:r>
            <a:rPr lang="ru-RU" sz="1200" b="1" dirty="0" smtClean="0">
              <a:solidFill>
                <a:srgbClr val="002060"/>
              </a:solidFill>
            </a:rPr>
            <a:t>Здоровый образ жизни</a:t>
          </a:r>
          <a:r>
            <a:rPr lang="ru-RU" sz="1200" b="1" dirty="0" smtClean="0">
              <a:solidFill>
                <a:schemeClr val="accent6"/>
              </a:solidFill>
            </a:rPr>
            <a:t>.</a:t>
          </a:r>
          <a:endParaRPr lang="ru-RU" sz="1200" b="1" dirty="0">
            <a:solidFill>
              <a:schemeClr val="accent6"/>
            </a:solidFill>
          </a:endParaRPr>
        </a:p>
      </dgm:t>
    </dgm:pt>
    <dgm:pt modelId="{68E26510-14D0-416F-9651-3C14389F5948}" type="parTrans" cxnId="{B3662BA8-07DA-48BA-AB2E-927560745C63}">
      <dgm:prSet/>
      <dgm:spPr/>
      <dgm:t>
        <a:bodyPr/>
        <a:lstStyle/>
        <a:p>
          <a:endParaRPr lang="ru-RU" sz="2000"/>
        </a:p>
      </dgm:t>
    </dgm:pt>
    <dgm:pt modelId="{3D167267-C256-4E69-9457-FB67DC328870}" type="sibTrans" cxnId="{B3662BA8-07DA-48BA-AB2E-927560745C63}">
      <dgm:prSet/>
      <dgm:spPr>
        <a:solidFill>
          <a:srgbClr val="0070C0"/>
        </a:solidFill>
      </dgm:spPr>
      <dgm:t>
        <a:bodyPr/>
        <a:lstStyle/>
        <a:p>
          <a:endParaRPr lang="ru-RU" sz="2000"/>
        </a:p>
      </dgm:t>
    </dgm:pt>
    <dgm:pt modelId="{09AF8872-FC2E-4344-8AB3-52A9BF505663}">
      <dgm:prSet phldrT="[Текст]" custT="1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Интеллектуальное развитие:</a:t>
          </a:r>
        </a:p>
        <a:p>
          <a:r>
            <a:rPr lang="ru-RU" sz="1200" b="1" dirty="0" smtClean="0">
              <a:solidFill>
                <a:srgbClr val="002060"/>
              </a:solidFill>
            </a:rPr>
            <a:t>-Информационный кругозор</a:t>
          </a:r>
        </a:p>
        <a:p>
          <a:r>
            <a:rPr lang="ru-RU" sz="1200" b="1" dirty="0" smtClean="0">
              <a:solidFill>
                <a:srgbClr val="002060"/>
              </a:solidFill>
            </a:rPr>
            <a:t>-Потребность применять знания на практике.</a:t>
          </a:r>
          <a:endParaRPr lang="ru-RU" sz="1200" b="1" dirty="0">
            <a:solidFill>
              <a:srgbClr val="002060"/>
            </a:solidFill>
          </a:endParaRPr>
        </a:p>
      </dgm:t>
    </dgm:pt>
    <dgm:pt modelId="{33AC2C90-9C66-4102-8182-B60A6D28710E}" type="parTrans" cxnId="{42FDAD2B-8E3B-4315-BC06-C81D9BE346D1}">
      <dgm:prSet/>
      <dgm:spPr/>
      <dgm:t>
        <a:bodyPr/>
        <a:lstStyle/>
        <a:p>
          <a:endParaRPr lang="ru-RU" sz="2000"/>
        </a:p>
      </dgm:t>
    </dgm:pt>
    <dgm:pt modelId="{B78C216D-39BD-4928-8A1B-3BC81232569C}" type="sibTrans" cxnId="{42FDAD2B-8E3B-4315-BC06-C81D9BE346D1}">
      <dgm:prSet/>
      <dgm:spPr>
        <a:solidFill>
          <a:srgbClr val="0070C0"/>
        </a:solidFill>
      </dgm:spPr>
      <dgm:t>
        <a:bodyPr/>
        <a:lstStyle/>
        <a:p>
          <a:endParaRPr lang="ru-RU" sz="2000"/>
        </a:p>
      </dgm:t>
    </dgm:pt>
    <dgm:pt modelId="{8164B5C3-B148-4662-93F5-4391D6D261E3}">
      <dgm:prSet custT="1"/>
      <dgm:sp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Личностные качества (черты характера):</a:t>
          </a:r>
        </a:p>
        <a:p>
          <a:r>
            <a:rPr lang="ru-RU" sz="1200" b="1" dirty="0" smtClean="0">
              <a:solidFill>
                <a:srgbClr val="903092"/>
              </a:solidFill>
            </a:rPr>
            <a:t>-Сознательная дисциплина,</a:t>
          </a:r>
        </a:p>
        <a:p>
          <a:r>
            <a:rPr lang="ru-RU" sz="1200" b="1" dirty="0" smtClean="0">
              <a:solidFill>
                <a:srgbClr val="903092"/>
              </a:solidFill>
            </a:rPr>
            <a:t>-Умение дружить</a:t>
          </a:r>
        </a:p>
        <a:p>
          <a:r>
            <a:rPr lang="ru-RU" sz="1200" b="1" dirty="0" smtClean="0">
              <a:solidFill>
                <a:srgbClr val="903092"/>
              </a:solidFill>
            </a:rPr>
            <a:t>-Порядочность</a:t>
          </a:r>
        </a:p>
        <a:p>
          <a:r>
            <a:rPr lang="ru-RU" sz="1200" b="1" dirty="0" smtClean="0">
              <a:solidFill>
                <a:srgbClr val="903092"/>
              </a:solidFill>
            </a:rPr>
            <a:t>Честность, правдивость</a:t>
          </a:r>
        </a:p>
      </dgm:t>
    </dgm:pt>
    <dgm:pt modelId="{A8F6AD50-347E-405A-9924-49769DB81759}" type="sibTrans" cxnId="{B3B6528B-9696-4E92-8D0D-955F985DEB09}">
      <dgm:prSet/>
      <dgm:spPr>
        <a:solidFill>
          <a:srgbClr val="0070C0"/>
        </a:solidFill>
      </dgm:spPr>
      <dgm:t>
        <a:bodyPr/>
        <a:lstStyle/>
        <a:p>
          <a:endParaRPr lang="ru-RU" sz="2000"/>
        </a:p>
      </dgm:t>
    </dgm:pt>
    <dgm:pt modelId="{3062DE9D-9B64-45C8-A591-FBCD32FAACAD}" type="parTrans" cxnId="{B3B6528B-9696-4E92-8D0D-955F985DEB09}">
      <dgm:prSet/>
      <dgm:spPr/>
      <dgm:t>
        <a:bodyPr/>
        <a:lstStyle/>
        <a:p>
          <a:endParaRPr lang="ru-RU" sz="2000"/>
        </a:p>
      </dgm:t>
    </dgm:pt>
    <dgm:pt modelId="{272230DA-B0A5-474D-BFCB-0C846DC589CA}">
      <dgm:prSet custT="1"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Отношение к труду, </a:t>
          </a:r>
          <a:r>
            <a:rPr lang="ru-RU" sz="1200" b="1" dirty="0" err="1" smtClean="0">
              <a:solidFill>
                <a:srgbClr val="FF0000"/>
              </a:solidFill>
            </a:rPr>
            <a:t>деятельно-сти</a:t>
          </a:r>
          <a:r>
            <a:rPr lang="ru-RU" sz="1200" b="1" dirty="0" smtClean="0">
              <a:solidFill>
                <a:srgbClr val="FF0000"/>
              </a:solidFill>
            </a:rPr>
            <a:t>, обязанностям</a:t>
          </a:r>
          <a:r>
            <a:rPr lang="ru-RU" sz="1200" b="1" dirty="0" smtClean="0">
              <a:solidFill>
                <a:srgbClr val="C00000"/>
              </a:solidFill>
            </a:rPr>
            <a:t>:</a:t>
          </a:r>
        </a:p>
        <a:p>
          <a:r>
            <a:rPr lang="ru-RU" sz="1400" b="1" dirty="0" smtClean="0">
              <a:solidFill>
                <a:srgbClr val="002060"/>
              </a:solidFill>
            </a:rPr>
            <a:t>-</a:t>
          </a:r>
          <a:r>
            <a:rPr lang="ru-RU" sz="1200" b="1" dirty="0" smtClean="0">
              <a:solidFill>
                <a:srgbClr val="002060"/>
              </a:solidFill>
            </a:rPr>
            <a:t>Добросовестность</a:t>
          </a:r>
        </a:p>
        <a:p>
          <a:r>
            <a:rPr lang="ru-RU" sz="1200" b="1" dirty="0" smtClean="0">
              <a:solidFill>
                <a:srgbClr val="002060"/>
              </a:solidFill>
            </a:rPr>
            <a:t>-Старательность</a:t>
          </a:r>
        </a:p>
        <a:p>
          <a:r>
            <a:rPr lang="ru-RU" sz="1200" b="1" dirty="0" smtClean="0">
              <a:solidFill>
                <a:srgbClr val="002060"/>
              </a:solidFill>
            </a:rPr>
            <a:t>-Осознанность</a:t>
          </a:r>
          <a:endParaRPr lang="ru-RU" sz="1200" b="1" dirty="0">
            <a:solidFill>
              <a:srgbClr val="002060"/>
            </a:solidFill>
          </a:endParaRPr>
        </a:p>
      </dgm:t>
    </dgm:pt>
    <dgm:pt modelId="{E151D929-DE6B-4A00-B877-AAFE942DA607}" type="sibTrans" cxnId="{77376B4C-B832-42F7-8ABD-0FBAF585ED27}">
      <dgm:prSet/>
      <dgm:spPr>
        <a:solidFill>
          <a:srgbClr val="0070C0"/>
        </a:solidFill>
      </dgm:spPr>
      <dgm:t>
        <a:bodyPr/>
        <a:lstStyle/>
        <a:p>
          <a:endParaRPr lang="ru-RU" sz="2000"/>
        </a:p>
      </dgm:t>
    </dgm:pt>
    <dgm:pt modelId="{F72A4C95-C69F-43A7-B3B6-59707A3657FB}" type="parTrans" cxnId="{77376B4C-B832-42F7-8ABD-0FBAF585ED27}">
      <dgm:prSet/>
      <dgm:spPr/>
      <dgm:t>
        <a:bodyPr/>
        <a:lstStyle/>
        <a:p>
          <a:endParaRPr lang="ru-RU" sz="2000"/>
        </a:p>
      </dgm:t>
    </dgm:pt>
    <dgm:pt modelId="{B1B80DC8-6957-4454-95E7-2A5F66C5E273}">
      <dgm:prSet custScaleX="133701" custScaleY="118400" custRadScaleRad="93126" custRadScaleInc="17289"/>
      <dgm:sp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E82EAE45-CAAF-4A32-8C05-D866CF7CAA80}" type="parTrans" cxnId="{C1BD3F0D-20C9-446D-AE00-BF3470B41C47}">
      <dgm:prSet/>
      <dgm:spPr/>
      <dgm:t>
        <a:bodyPr/>
        <a:lstStyle/>
        <a:p>
          <a:endParaRPr lang="ru-RU"/>
        </a:p>
      </dgm:t>
    </dgm:pt>
    <dgm:pt modelId="{D6CC5ACC-A02D-4926-BCF5-8F1EFD899F11}" type="sibTrans" cxnId="{C1BD3F0D-20C9-446D-AE00-BF3470B41C47}">
      <dgm:prSet/>
      <dgm:spPr/>
      <dgm:t>
        <a:bodyPr/>
        <a:lstStyle/>
        <a:p>
          <a:endParaRPr lang="ru-RU"/>
        </a:p>
      </dgm:t>
    </dgm:pt>
    <dgm:pt modelId="{40CF666A-3A03-4F82-8BAE-9E2B20555C49}">
      <dgm:prSet custScaleX="133701" custScaleY="118400" custRadScaleRad="93126" custRadScaleInc="17289"/>
      <dgm:sp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D040CB7C-EAF9-4E67-9F8E-35D238C58EB6}" type="parTrans" cxnId="{81BC6ED9-26D9-4C35-A382-805F277C6F0F}">
      <dgm:prSet/>
      <dgm:spPr/>
      <dgm:t>
        <a:bodyPr/>
        <a:lstStyle/>
        <a:p>
          <a:endParaRPr lang="ru-RU"/>
        </a:p>
      </dgm:t>
    </dgm:pt>
    <dgm:pt modelId="{FC5F90DC-2808-402B-8206-617FAC913B7C}" type="sibTrans" cxnId="{81BC6ED9-26D9-4C35-A382-805F277C6F0F}">
      <dgm:prSet/>
      <dgm:spPr/>
      <dgm:t>
        <a:bodyPr/>
        <a:lstStyle/>
        <a:p>
          <a:endParaRPr lang="ru-RU"/>
        </a:p>
      </dgm:t>
    </dgm:pt>
    <dgm:pt modelId="{5674DD67-CCFF-4DDB-BA1A-4AB36CDCD9B3}" type="pres">
      <dgm:prSet presAssocID="{C74D72C9-BDDF-4AC4-BCB7-B9D37808195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A5B7D9-0271-41AC-925F-86C6FBC8B71C}" type="pres">
      <dgm:prSet presAssocID="{C1960869-6FAF-4544-9BEC-59584DCA1A2E}" presName="centerShape" presStyleLbl="node0" presStyleIdx="0" presStyleCnt="1" custScaleY="92017" custLinFactNeighborX="2532" custLinFactNeighborY="-1168"/>
      <dgm:spPr/>
      <dgm:t>
        <a:bodyPr/>
        <a:lstStyle/>
        <a:p>
          <a:endParaRPr lang="ru-RU"/>
        </a:p>
      </dgm:t>
    </dgm:pt>
    <dgm:pt modelId="{B1976C6A-9AD2-4072-8C00-0E283273C852}" type="pres">
      <dgm:prSet presAssocID="{8164B5C3-B148-4662-93F5-4391D6D261E3}" presName="node" presStyleLbl="node1" presStyleIdx="0" presStyleCnt="6" custScaleX="133701" custScaleY="118400" custRadScaleRad="93197" custRadScaleInc="23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290730-3EF2-4BAE-994F-67678FE76309}" type="pres">
      <dgm:prSet presAssocID="{8164B5C3-B148-4662-93F5-4391D6D261E3}" presName="dummy" presStyleCnt="0"/>
      <dgm:spPr/>
    </dgm:pt>
    <dgm:pt modelId="{37967BA3-4099-4487-AFED-1197446F9332}" type="pres">
      <dgm:prSet presAssocID="{A8F6AD50-347E-405A-9924-49769DB81759}" presName="sibTrans" presStyleLbl="sibTrans2D1" presStyleIdx="0" presStyleCnt="6"/>
      <dgm:spPr/>
      <dgm:t>
        <a:bodyPr/>
        <a:lstStyle/>
        <a:p>
          <a:endParaRPr lang="ru-RU"/>
        </a:p>
      </dgm:t>
    </dgm:pt>
    <dgm:pt modelId="{43C828A6-7DE0-4335-93E9-6E06EDADAF0B}" type="pres">
      <dgm:prSet presAssocID="{591645DC-E837-48A0-A625-CC7526E61EF0}" presName="node" presStyleLbl="node1" presStyleIdx="1" presStyleCnt="6" custScaleX="137677" custScaleY="128108" custRadScaleRad="103531" custRadScaleInc="16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9666C5-0712-49CA-91C9-5B812D626C2A}" type="pres">
      <dgm:prSet presAssocID="{591645DC-E837-48A0-A625-CC7526E61EF0}" presName="dummy" presStyleCnt="0"/>
      <dgm:spPr/>
    </dgm:pt>
    <dgm:pt modelId="{A338CCE5-3A5E-4FB7-9F1D-E3C92C201204}" type="pres">
      <dgm:prSet presAssocID="{DC7EB2BF-EA05-458D-A14C-3D661E26E286}" presName="sibTrans" presStyleLbl="sibTrans2D1" presStyleIdx="1" presStyleCnt="6" custScaleX="100896" custScaleY="72893"/>
      <dgm:spPr/>
      <dgm:t>
        <a:bodyPr/>
        <a:lstStyle/>
        <a:p>
          <a:endParaRPr lang="ru-RU"/>
        </a:p>
      </dgm:t>
    </dgm:pt>
    <dgm:pt modelId="{FE628750-E749-483F-85C3-AF6BF50B1F47}" type="pres">
      <dgm:prSet presAssocID="{09AF8872-FC2E-4344-8AB3-52A9BF505663}" presName="node" presStyleLbl="node1" presStyleIdx="2" presStyleCnt="6" custScaleX="136225" custScaleY="120644" custRadScaleRad="104618" custRadScaleInc="-9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1DB04-4398-43F9-92C8-9ACF3094E7DB}" type="pres">
      <dgm:prSet presAssocID="{09AF8872-FC2E-4344-8AB3-52A9BF505663}" presName="dummy" presStyleCnt="0"/>
      <dgm:spPr/>
    </dgm:pt>
    <dgm:pt modelId="{0053D214-2B4E-42E4-ACEC-669F2646BF58}" type="pres">
      <dgm:prSet presAssocID="{B78C216D-39BD-4928-8A1B-3BC81232569C}" presName="sibTrans" presStyleLbl="sibTrans2D1" presStyleIdx="2" presStyleCnt="6" custLinFactNeighborX="1577" custLinFactNeighborY="95"/>
      <dgm:spPr/>
      <dgm:t>
        <a:bodyPr/>
        <a:lstStyle/>
        <a:p>
          <a:endParaRPr lang="ru-RU"/>
        </a:p>
      </dgm:t>
    </dgm:pt>
    <dgm:pt modelId="{DF9B1BAB-A18E-4AE2-AE40-AEB3927D7662}" type="pres">
      <dgm:prSet presAssocID="{272230DA-B0A5-474D-BFCB-0C846DC589CA}" presName="node" presStyleLbl="node1" presStyleIdx="3" presStyleCnt="6" custScaleX="134170" custScaleY="126166" custRadScaleRad="87636" custRadScaleInc="-16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D4195-FD40-45A2-8517-8D0FA0083ED9}" type="pres">
      <dgm:prSet presAssocID="{272230DA-B0A5-474D-BFCB-0C846DC589CA}" presName="dummy" presStyleCnt="0"/>
      <dgm:spPr/>
    </dgm:pt>
    <dgm:pt modelId="{7C2187A7-CBB2-41FE-9DC7-04538C864F40}" type="pres">
      <dgm:prSet presAssocID="{E151D929-DE6B-4A00-B877-AAFE942DA607}" presName="sibTrans" presStyleLbl="sibTrans2D1" presStyleIdx="3" presStyleCnt="6" custLinFactNeighborX="615" custLinFactNeighborY="-2640"/>
      <dgm:spPr/>
      <dgm:t>
        <a:bodyPr/>
        <a:lstStyle/>
        <a:p>
          <a:endParaRPr lang="ru-RU"/>
        </a:p>
      </dgm:t>
    </dgm:pt>
    <dgm:pt modelId="{1696A4EE-81E2-4A1E-9B6F-EE1B264CD0A9}" type="pres">
      <dgm:prSet presAssocID="{5C7233A6-7028-45F9-A39F-5D96D7AB38D8}" presName="node" presStyleLbl="node1" presStyleIdx="4" presStyleCnt="6" custScaleX="136241" custScaleY="121173" custRadScaleRad="95266" custRadScaleInc="7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8820E9-13D3-4119-A943-B11044972CBE}" type="pres">
      <dgm:prSet presAssocID="{5C7233A6-7028-45F9-A39F-5D96D7AB38D8}" presName="dummy" presStyleCnt="0"/>
      <dgm:spPr/>
    </dgm:pt>
    <dgm:pt modelId="{A48DB271-450C-49F8-9FFC-F7D3CD770B1A}" type="pres">
      <dgm:prSet presAssocID="{3D167267-C256-4E69-9457-FB67DC328870}" presName="sibTrans" presStyleLbl="sibTrans2D1" presStyleIdx="4" presStyleCnt="6"/>
      <dgm:spPr/>
      <dgm:t>
        <a:bodyPr/>
        <a:lstStyle/>
        <a:p>
          <a:endParaRPr lang="ru-RU"/>
        </a:p>
      </dgm:t>
    </dgm:pt>
    <dgm:pt modelId="{CFB8929A-93A5-4C0D-A6C6-10826D7A0237}" type="pres">
      <dgm:prSet presAssocID="{8D93C039-1DFD-4E4B-88BB-DE001C14B1E6}" presName="node" presStyleLbl="node1" presStyleIdx="5" presStyleCnt="6" custScaleX="140269" custScaleY="121596" custRadScaleRad="91506" custRadScaleInc="-7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4F15D-CE6E-4170-84E8-89BC46321AC6}" type="pres">
      <dgm:prSet presAssocID="{8D93C039-1DFD-4E4B-88BB-DE001C14B1E6}" presName="dummy" presStyleCnt="0"/>
      <dgm:spPr/>
    </dgm:pt>
    <dgm:pt modelId="{DFD8FD9C-FB1B-4F18-A581-E591EA6CE5F0}" type="pres">
      <dgm:prSet presAssocID="{2D570E72-5F20-4759-B4C4-A54B482A3745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BC1D97A7-7231-43EA-B57E-5C82AD86DD77}" type="presOf" srcId="{B78C216D-39BD-4928-8A1B-3BC81232569C}" destId="{0053D214-2B4E-42E4-ACEC-669F2646BF58}" srcOrd="0" destOrd="0" presId="urn:microsoft.com/office/officeart/2005/8/layout/radial6"/>
    <dgm:cxn modelId="{81BC6ED9-26D9-4C35-A382-805F277C6F0F}" srcId="{C74D72C9-BDDF-4AC4-BCB7-B9D378081953}" destId="{40CF666A-3A03-4F82-8BAE-9E2B20555C49}" srcOrd="4" destOrd="0" parTransId="{D040CB7C-EAF9-4E67-9F8E-35D238C58EB6}" sibTransId="{FC5F90DC-2808-402B-8206-617FAC913B7C}"/>
    <dgm:cxn modelId="{690A5644-C2E5-4EFC-8DFC-09A8FF0C07C2}" type="presOf" srcId="{C74D72C9-BDDF-4AC4-BCB7-B9D378081953}" destId="{5674DD67-CCFF-4DDB-BA1A-4AB36CDCD9B3}" srcOrd="0" destOrd="0" presId="urn:microsoft.com/office/officeart/2005/8/layout/radial6"/>
    <dgm:cxn modelId="{1C0512BA-9344-402B-BCC5-CBF1777B4606}" type="presOf" srcId="{8164B5C3-B148-4662-93F5-4391D6D261E3}" destId="{B1976C6A-9AD2-4072-8C00-0E283273C852}" srcOrd="0" destOrd="0" presId="urn:microsoft.com/office/officeart/2005/8/layout/radial6"/>
    <dgm:cxn modelId="{2FA5A1A5-D1FB-4786-B241-E29B96A6761F}" type="presOf" srcId="{09AF8872-FC2E-4344-8AB3-52A9BF505663}" destId="{FE628750-E749-483F-85C3-AF6BF50B1F47}" srcOrd="0" destOrd="0" presId="urn:microsoft.com/office/officeart/2005/8/layout/radial6"/>
    <dgm:cxn modelId="{42FDAD2B-8E3B-4315-BC06-C81D9BE346D1}" srcId="{C1960869-6FAF-4544-9BEC-59584DCA1A2E}" destId="{09AF8872-FC2E-4344-8AB3-52A9BF505663}" srcOrd="2" destOrd="0" parTransId="{33AC2C90-9C66-4102-8182-B60A6D28710E}" sibTransId="{B78C216D-39BD-4928-8A1B-3BC81232569C}"/>
    <dgm:cxn modelId="{FE383E5D-9800-44CC-82F0-482DAD731703}" srcId="{C1960869-6FAF-4544-9BEC-59584DCA1A2E}" destId="{591645DC-E837-48A0-A625-CC7526E61EF0}" srcOrd="1" destOrd="0" parTransId="{8D26A9AE-7229-40B3-8C44-DBCCD37E8640}" sibTransId="{DC7EB2BF-EA05-458D-A14C-3D661E26E286}"/>
    <dgm:cxn modelId="{B3B6528B-9696-4E92-8D0D-955F985DEB09}" srcId="{C1960869-6FAF-4544-9BEC-59584DCA1A2E}" destId="{8164B5C3-B148-4662-93F5-4391D6D261E3}" srcOrd="0" destOrd="0" parTransId="{3062DE9D-9B64-45C8-A591-FBCD32FAACAD}" sibTransId="{A8F6AD50-347E-405A-9924-49769DB81759}"/>
    <dgm:cxn modelId="{B3662BA8-07DA-48BA-AB2E-927560745C63}" srcId="{C1960869-6FAF-4544-9BEC-59584DCA1A2E}" destId="{5C7233A6-7028-45F9-A39F-5D96D7AB38D8}" srcOrd="4" destOrd="0" parTransId="{68E26510-14D0-416F-9651-3C14389F5948}" sibTransId="{3D167267-C256-4E69-9457-FB67DC328870}"/>
    <dgm:cxn modelId="{8873EBE1-B035-451E-BA99-283EB3BE4DE5}" type="presOf" srcId="{E151D929-DE6B-4A00-B877-AAFE942DA607}" destId="{7C2187A7-CBB2-41FE-9DC7-04538C864F40}" srcOrd="0" destOrd="0" presId="urn:microsoft.com/office/officeart/2005/8/layout/radial6"/>
    <dgm:cxn modelId="{8D402CE3-C3F4-4114-9242-9813713A7BD8}" type="presOf" srcId="{A8F6AD50-347E-405A-9924-49769DB81759}" destId="{37967BA3-4099-4487-AFED-1197446F9332}" srcOrd="0" destOrd="0" presId="urn:microsoft.com/office/officeart/2005/8/layout/radial6"/>
    <dgm:cxn modelId="{B286E9DA-2002-4584-88AE-01B8899404C7}" type="presOf" srcId="{C1960869-6FAF-4544-9BEC-59584DCA1A2E}" destId="{C1A5B7D9-0271-41AC-925F-86C6FBC8B71C}" srcOrd="0" destOrd="0" presId="urn:microsoft.com/office/officeart/2005/8/layout/radial6"/>
    <dgm:cxn modelId="{C5D98E1C-D294-4163-9068-89521FFD179C}" type="presOf" srcId="{272230DA-B0A5-474D-BFCB-0C846DC589CA}" destId="{DF9B1BAB-A18E-4AE2-AE40-AEB3927D7662}" srcOrd="0" destOrd="0" presId="urn:microsoft.com/office/officeart/2005/8/layout/radial6"/>
    <dgm:cxn modelId="{23F3581C-E6F4-421F-B396-32B5A7F70EC8}" srcId="{C74D72C9-BDDF-4AC4-BCB7-B9D378081953}" destId="{068B756B-9270-4C5D-9345-B6D9E41D9AA0}" srcOrd="1" destOrd="0" parTransId="{4F7F7079-32C0-49EC-A590-17C556305F83}" sibTransId="{2FE88125-5F0C-4D2F-86AF-51C031FF0907}"/>
    <dgm:cxn modelId="{B3E6478A-3BB6-4433-8959-D72DC22C34A1}" type="presOf" srcId="{2D570E72-5F20-4759-B4C4-A54B482A3745}" destId="{DFD8FD9C-FB1B-4F18-A581-E591EA6CE5F0}" srcOrd="0" destOrd="0" presId="urn:microsoft.com/office/officeart/2005/8/layout/radial6"/>
    <dgm:cxn modelId="{E5F642F8-3CC3-46B9-A694-034FF3D3D0F3}" type="presOf" srcId="{591645DC-E837-48A0-A625-CC7526E61EF0}" destId="{43C828A6-7DE0-4335-93E9-6E06EDADAF0B}" srcOrd="0" destOrd="0" presId="urn:microsoft.com/office/officeart/2005/8/layout/radial6"/>
    <dgm:cxn modelId="{77376B4C-B832-42F7-8ABD-0FBAF585ED27}" srcId="{C1960869-6FAF-4544-9BEC-59584DCA1A2E}" destId="{272230DA-B0A5-474D-BFCB-0C846DC589CA}" srcOrd="3" destOrd="0" parTransId="{F72A4C95-C69F-43A7-B3B6-59707A3657FB}" sibTransId="{E151D929-DE6B-4A00-B877-AAFE942DA607}"/>
    <dgm:cxn modelId="{FF553291-4588-4478-83CB-AE111C55F24D}" type="presOf" srcId="{5C7233A6-7028-45F9-A39F-5D96D7AB38D8}" destId="{1696A4EE-81E2-4A1E-9B6F-EE1B264CD0A9}" srcOrd="0" destOrd="0" presId="urn:microsoft.com/office/officeart/2005/8/layout/radial6"/>
    <dgm:cxn modelId="{077F8FB1-D837-4377-A412-A30591737407}" srcId="{C74D72C9-BDDF-4AC4-BCB7-B9D378081953}" destId="{54D4A578-06B0-4510-A452-2F480F05F5EF}" srcOrd="2" destOrd="0" parTransId="{4DF8D6DA-A015-4A77-AA4D-2013B26E59CC}" sibTransId="{D798688B-E85C-46B3-B2B9-8C689F6DA8F3}"/>
    <dgm:cxn modelId="{DD64284C-2B50-452B-ABE3-8E48FBA67B07}" srcId="{C1960869-6FAF-4544-9BEC-59584DCA1A2E}" destId="{8D93C039-1DFD-4E4B-88BB-DE001C14B1E6}" srcOrd="5" destOrd="0" parTransId="{C5DE7F63-B201-4B24-938E-27703CB93B81}" sibTransId="{2D570E72-5F20-4759-B4C4-A54B482A3745}"/>
    <dgm:cxn modelId="{E4B12156-591C-4BD2-AE2D-6947E258CE75}" type="presOf" srcId="{8D93C039-1DFD-4E4B-88BB-DE001C14B1E6}" destId="{CFB8929A-93A5-4C0D-A6C6-10826D7A0237}" srcOrd="0" destOrd="0" presId="urn:microsoft.com/office/officeart/2005/8/layout/radial6"/>
    <dgm:cxn modelId="{DC22AC80-4B59-4350-A9CA-978033C9E4C4}" srcId="{C74D72C9-BDDF-4AC4-BCB7-B9D378081953}" destId="{C1960869-6FAF-4544-9BEC-59584DCA1A2E}" srcOrd="0" destOrd="0" parTransId="{0E0C1F1D-C0F6-487C-9BD6-8097CE01C73A}" sibTransId="{163C4FF9-6F1D-4BCD-A4BC-43AA133081AE}"/>
    <dgm:cxn modelId="{D8333891-E003-4D32-B7FD-C36FAC5A0B64}" type="presOf" srcId="{DC7EB2BF-EA05-458D-A14C-3D661E26E286}" destId="{A338CCE5-3A5E-4FB7-9F1D-E3C92C201204}" srcOrd="0" destOrd="0" presId="urn:microsoft.com/office/officeart/2005/8/layout/radial6"/>
    <dgm:cxn modelId="{E9FECBCA-2C23-4948-BF86-3BDBA6E1B975}" type="presOf" srcId="{3D167267-C256-4E69-9457-FB67DC328870}" destId="{A48DB271-450C-49F8-9FFC-F7D3CD770B1A}" srcOrd="0" destOrd="0" presId="urn:microsoft.com/office/officeart/2005/8/layout/radial6"/>
    <dgm:cxn modelId="{C1BD3F0D-20C9-446D-AE00-BF3470B41C47}" srcId="{C74D72C9-BDDF-4AC4-BCB7-B9D378081953}" destId="{B1B80DC8-6957-4454-95E7-2A5F66C5E273}" srcOrd="3" destOrd="0" parTransId="{E82EAE45-CAAF-4A32-8C05-D866CF7CAA80}" sibTransId="{D6CC5ACC-A02D-4926-BCF5-8F1EFD899F11}"/>
    <dgm:cxn modelId="{938F424F-5CC9-4FB6-BC98-363A0DBCF58C}" type="presParOf" srcId="{5674DD67-CCFF-4DDB-BA1A-4AB36CDCD9B3}" destId="{C1A5B7D9-0271-41AC-925F-86C6FBC8B71C}" srcOrd="0" destOrd="0" presId="urn:microsoft.com/office/officeart/2005/8/layout/radial6"/>
    <dgm:cxn modelId="{35BED209-ACDE-416D-A88B-5B74793E0442}" type="presParOf" srcId="{5674DD67-CCFF-4DDB-BA1A-4AB36CDCD9B3}" destId="{B1976C6A-9AD2-4072-8C00-0E283273C852}" srcOrd="1" destOrd="0" presId="urn:microsoft.com/office/officeart/2005/8/layout/radial6"/>
    <dgm:cxn modelId="{F66F4A5D-C49F-4026-BE39-BCBEB59E26D9}" type="presParOf" srcId="{5674DD67-CCFF-4DDB-BA1A-4AB36CDCD9B3}" destId="{EE290730-3EF2-4BAE-994F-67678FE76309}" srcOrd="2" destOrd="0" presId="urn:microsoft.com/office/officeart/2005/8/layout/radial6"/>
    <dgm:cxn modelId="{A3B324F1-38D9-46E0-B906-789FE96422E7}" type="presParOf" srcId="{5674DD67-CCFF-4DDB-BA1A-4AB36CDCD9B3}" destId="{37967BA3-4099-4487-AFED-1197446F9332}" srcOrd="3" destOrd="0" presId="urn:microsoft.com/office/officeart/2005/8/layout/radial6"/>
    <dgm:cxn modelId="{57462283-5944-40EE-A3DB-0738670C5239}" type="presParOf" srcId="{5674DD67-CCFF-4DDB-BA1A-4AB36CDCD9B3}" destId="{43C828A6-7DE0-4335-93E9-6E06EDADAF0B}" srcOrd="4" destOrd="0" presId="urn:microsoft.com/office/officeart/2005/8/layout/radial6"/>
    <dgm:cxn modelId="{879A0B12-5A0A-4B38-ABB9-CFDB23F1C5A0}" type="presParOf" srcId="{5674DD67-CCFF-4DDB-BA1A-4AB36CDCD9B3}" destId="{5D9666C5-0712-49CA-91C9-5B812D626C2A}" srcOrd="5" destOrd="0" presId="urn:microsoft.com/office/officeart/2005/8/layout/radial6"/>
    <dgm:cxn modelId="{42A35759-3BB6-45B4-84F0-FBD834AE3224}" type="presParOf" srcId="{5674DD67-CCFF-4DDB-BA1A-4AB36CDCD9B3}" destId="{A338CCE5-3A5E-4FB7-9F1D-E3C92C201204}" srcOrd="6" destOrd="0" presId="urn:microsoft.com/office/officeart/2005/8/layout/radial6"/>
    <dgm:cxn modelId="{B4906A69-11E2-4479-AC36-B65ED1B93D33}" type="presParOf" srcId="{5674DD67-CCFF-4DDB-BA1A-4AB36CDCD9B3}" destId="{FE628750-E749-483F-85C3-AF6BF50B1F47}" srcOrd="7" destOrd="0" presId="urn:microsoft.com/office/officeart/2005/8/layout/radial6"/>
    <dgm:cxn modelId="{63664115-E8DE-4C83-81CD-073401302EB2}" type="presParOf" srcId="{5674DD67-CCFF-4DDB-BA1A-4AB36CDCD9B3}" destId="{AF31DB04-4398-43F9-92C8-9ACF3094E7DB}" srcOrd="8" destOrd="0" presId="urn:microsoft.com/office/officeart/2005/8/layout/radial6"/>
    <dgm:cxn modelId="{AF298D12-C81C-40B6-85B1-189CDCAB5693}" type="presParOf" srcId="{5674DD67-CCFF-4DDB-BA1A-4AB36CDCD9B3}" destId="{0053D214-2B4E-42E4-ACEC-669F2646BF58}" srcOrd="9" destOrd="0" presId="urn:microsoft.com/office/officeart/2005/8/layout/radial6"/>
    <dgm:cxn modelId="{BB0FE61C-5F56-487F-A019-011E52AB2F47}" type="presParOf" srcId="{5674DD67-CCFF-4DDB-BA1A-4AB36CDCD9B3}" destId="{DF9B1BAB-A18E-4AE2-AE40-AEB3927D7662}" srcOrd="10" destOrd="0" presId="urn:microsoft.com/office/officeart/2005/8/layout/radial6"/>
    <dgm:cxn modelId="{6CC56603-2785-45A7-B23A-87349C6B9B6B}" type="presParOf" srcId="{5674DD67-CCFF-4DDB-BA1A-4AB36CDCD9B3}" destId="{1ACD4195-FD40-45A2-8517-8D0FA0083ED9}" srcOrd="11" destOrd="0" presId="urn:microsoft.com/office/officeart/2005/8/layout/radial6"/>
    <dgm:cxn modelId="{4D6FF151-670B-4B5A-8EB1-748237024BE5}" type="presParOf" srcId="{5674DD67-CCFF-4DDB-BA1A-4AB36CDCD9B3}" destId="{7C2187A7-CBB2-41FE-9DC7-04538C864F40}" srcOrd="12" destOrd="0" presId="urn:microsoft.com/office/officeart/2005/8/layout/radial6"/>
    <dgm:cxn modelId="{1F91B6CD-49F1-4C60-ADA2-C01DAACD75A7}" type="presParOf" srcId="{5674DD67-CCFF-4DDB-BA1A-4AB36CDCD9B3}" destId="{1696A4EE-81E2-4A1E-9B6F-EE1B264CD0A9}" srcOrd="13" destOrd="0" presId="urn:microsoft.com/office/officeart/2005/8/layout/radial6"/>
    <dgm:cxn modelId="{F1899D27-EF6E-4325-8C51-3295AF57DE9B}" type="presParOf" srcId="{5674DD67-CCFF-4DDB-BA1A-4AB36CDCD9B3}" destId="{A38820E9-13D3-4119-A943-B11044972CBE}" srcOrd="14" destOrd="0" presId="urn:microsoft.com/office/officeart/2005/8/layout/radial6"/>
    <dgm:cxn modelId="{5BF45CA5-D7B5-4441-9BC8-4AB6A2C34C4A}" type="presParOf" srcId="{5674DD67-CCFF-4DDB-BA1A-4AB36CDCD9B3}" destId="{A48DB271-450C-49F8-9FFC-F7D3CD770B1A}" srcOrd="15" destOrd="0" presId="urn:microsoft.com/office/officeart/2005/8/layout/radial6"/>
    <dgm:cxn modelId="{CF3DA9D1-8D1D-48B7-9B5E-0D61615AF26D}" type="presParOf" srcId="{5674DD67-CCFF-4DDB-BA1A-4AB36CDCD9B3}" destId="{CFB8929A-93A5-4C0D-A6C6-10826D7A0237}" srcOrd="16" destOrd="0" presId="urn:microsoft.com/office/officeart/2005/8/layout/radial6"/>
    <dgm:cxn modelId="{2D0DD03B-3A27-45AE-803B-03289CE5009D}" type="presParOf" srcId="{5674DD67-CCFF-4DDB-BA1A-4AB36CDCD9B3}" destId="{60B4F15D-CE6E-4170-84E8-89BC46321AC6}" srcOrd="17" destOrd="0" presId="urn:microsoft.com/office/officeart/2005/8/layout/radial6"/>
    <dgm:cxn modelId="{8EF291A7-00C8-4A34-AD84-35B1152E4D01}" type="presParOf" srcId="{5674DD67-CCFF-4DDB-BA1A-4AB36CDCD9B3}" destId="{DFD8FD9C-FB1B-4F18-A581-E591EA6CE5F0}" srcOrd="18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99F907-1EDA-4083-83E1-5191F634574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7C9B0-8D69-47E6-8FE9-172692E5B78B}">
      <dgm:prSet phldrT="[Текст]" custT="1"/>
      <dgm:spPr>
        <a:solidFill>
          <a:srgbClr val="FF6699"/>
        </a:solidFill>
      </dgm:spPr>
      <dgm:t>
        <a:bodyPr/>
        <a:lstStyle/>
        <a:p>
          <a:r>
            <a:rPr lang="ru-RU" sz="2400" dirty="0" smtClean="0">
              <a:solidFill>
                <a:srgbClr val="FF0000"/>
              </a:solidFill>
            </a:rPr>
            <a:t> </a:t>
          </a:r>
          <a:r>
            <a:rPr lang="ru-RU" sz="2000" dirty="0" smtClean="0">
              <a:solidFill>
                <a:srgbClr val="FF0000"/>
              </a:solidFill>
            </a:rPr>
            <a:t>Методы  воспитания</a:t>
          </a:r>
          <a:endParaRPr lang="ru-RU" sz="2000" dirty="0">
            <a:solidFill>
              <a:srgbClr val="FF0000"/>
            </a:solidFill>
          </a:endParaRPr>
        </a:p>
      </dgm:t>
    </dgm:pt>
    <dgm:pt modelId="{852CE929-9921-47E8-A397-3103F0F1D29C}" type="parTrans" cxnId="{896A555C-D3E0-4DD2-B344-956864C0AD97}">
      <dgm:prSet/>
      <dgm:spPr/>
      <dgm:t>
        <a:bodyPr/>
        <a:lstStyle/>
        <a:p>
          <a:endParaRPr lang="ru-RU"/>
        </a:p>
      </dgm:t>
    </dgm:pt>
    <dgm:pt modelId="{58C0831A-F437-473C-A744-569722982443}" type="sibTrans" cxnId="{896A555C-D3E0-4DD2-B344-956864C0AD97}">
      <dgm:prSet/>
      <dgm:spPr/>
      <dgm:t>
        <a:bodyPr/>
        <a:lstStyle/>
        <a:p>
          <a:endParaRPr lang="ru-RU"/>
        </a:p>
      </dgm:t>
    </dgm:pt>
    <dgm:pt modelId="{BF46373A-39DC-4FDF-9E7D-F67D526B4B8D}">
      <dgm:prSet custT="1"/>
      <dgm:spPr>
        <a:solidFill>
          <a:srgbClr val="FF6699"/>
        </a:solidFill>
      </dgm:spPr>
      <dgm:t>
        <a:bodyPr/>
        <a:lstStyle/>
        <a:p>
          <a:r>
            <a:rPr lang="ru-RU" sz="1600" b="1" dirty="0" smtClean="0">
              <a:solidFill>
                <a:srgbClr val="7030A0"/>
              </a:solidFill>
              <a:latin typeface="+mj-lt"/>
            </a:rPr>
            <a:t>Педагогическое наблюдение</a:t>
          </a:r>
          <a:endParaRPr lang="ru-RU" sz="1600" dirty="0">
            <a:solidFill>
              <a:srgbClr val="7030A0"/>
            </a:solidFill>
            <a:latin typeface="+mj-lt"/>
          </a:endParaRPr>
        </a:p>
      </dgm:t>
    </dgm:pt>
    <dgm:pt modelId="{FC79CBF5-1EA4-48AC-A564-BFCA2AEA916D}" type="parTrans" cxnId="{8B3C4171-C7E7-4AB0-8169-39578DB120DD}">
      <dgm:prSet/>
      <dgm:spPr/>
      <dgm:t>
        <a:bodyPr/>
        <a:lstStyle/>
        <a:p>
          <a:endParaRPr lang="ru-RU"/>
        </a:p>
      </dgm:t>
    </dgm:pt>
    <dgm:pt modelId="{7645644C-0A04-42B5-B9F7-0B23720C0948}" type="sibTrans" cxnId="{8B3C4171-C7E7-4AB0-8169-39578DB120DD}">
      <dgm:prSet/>
      <dgm:spPr/>
      <dgm:t>
        <a:bodyPr/>
        <a:lstStyle/>
        <a:p>
          <a:endParaRPr lang="ru-RU"/>
        </a:p>
      </dgm:t>
    </dgm:pt>
    <dgm:pt modelId="{97CEDBBB-7306-4067-9CE1-30DE5942C198}">
      <dgm:prSet custT="1"/>
      <dgm:spPr>
        <a:solidFill>
          <a:srgbClr val="FF6699"/>
        </a:solidFill>
      </dgm:spPr>
      <dgm:t>
        <a:bodyPr/>
        <a:lstStyle/>
        <a:p>
          <a:r>
            <a:rPr lang="ru-RU" sz="1600" b="1" dirty="0" smtClean="0">
              <a:solidFill>
                <a:srgbClr val="7030A0"/>
              </a:solidFill>
              <a:latin typeface="+mj-lt"/>
            </a:rPr>
            <a:t>Беседы</a:t>
          </a:r>
          <a:endParaRPr lang="ru-RU" sz="1600" dirty="0">
            <a:solidFill>
              <a:srgbClr val="7030A0"/>
            </a:solidFill>
            <a:latin typeface="+mj-lt"/>
          </a:endParaRPr>
        </a:p>
      </dgm:t>
    </dgm:pt>
    <dgm:pt modelId="{A04E25BB-B3ED-4408-AD78-6256EC168B40}" type="parTrans" cxnId="{DB747A4C-44B2-4EAA-ADF6-65EC03509902}">
      <dgm:prSet/>
      <dgm:spPr/>
      <dgm:t>
        <a:bodyPr/>
        <a:lstStyle/>
        <a:p>
          <a:endParaRPr lang="ru-RU"/>
        </a:p>
      </dgm:t>
    </dgm:pt>
    <dgm:pt modelId="{BC8956F7-8E24-4F9F-9C75-70EE1DC51884}" type="sibTrans" cxnId="{DB747A4C-44B2-4EAA-ADF6-65EC03509902}">
      <dgm:prSet/>
      <dgm:spPr/>
      <dgm:t>
        <a:bodyPr/>
        <a:lstStyle/>
        <a:p>
          <a:endParaRPr lang="ru-RU"/>
        </a:p>
      </dgm:t>
    </dgm:pt>
    <dgm:pt modelId="{55137CA1-81E5-4AD7-8E6D-9A5F55393ACC}">
      <dgm:prSet custT="1"/>
      <dgm:spPr>
        <a:solidFill>
          <a:srgbClr val="FF6699"/>
        </a:solidFill>
      </dgm:spPr>
      <dgm:t>
        <a:bodyPr/>
        <a:lstStyle/>
        <a:p>
          <a:r>
            <a:rPr lang="ru-RU" sz="1600" b="1" dirty="0" smtClean="0">
              <a:solidFill>
                <a:srgbClr val="7030A0"/>
              </a:solidFill>
              <a:latin typeface="+mj-lt"/>
            </a:rPr>
            <a:t>Опросы</a:t>
          </a:r>
          <a:endParaRPr lang="ru-RU" sz="1600" dirty="0">
            <a:solidFill>
              <a:srgbClr val="7030A0"/>
            </a:solidFill>
            <a:latin typeface="+mj-lt"/>
          </a:endParaRPr>
        </a:p>
      </dgm:t>
    </dgm:pt>
    <dgm:pt modelId="{7BF255EC-9363-4718-9497-429678282E3F}" type="parTrans" cxnId="{A5FCB270-9A1A-4126-A233-338F26379E93}">
      <dgm:prSet/>
      <dgm:spPr/>
      <dgm:t>
        <a:bodyPr/>
        <a:lstStyle/>
        <a:p>
          <a:endParaRPr lang="ru-RU"/>
        </a:p>
      </dgm:t>
    </dgm:pt>
    <dgm:pt modelId="{0B1B9712-C60C-416A-BC22-E48AE28B8355}" type="sibTrans" cxnId="{A5FCB270-9A1A-4126-A233-338F26379E93}">
      <dgm:prSet/>
      <dgm:spPr/>
      <dgm:t>
        <a:bodyPr/>
        <a:lstStyle/>
        <a:p>
          <a:endParaRPr lang="ru-RU"/>
        </a:p>
      </dgm:t>
    </dgm:pt>
    <dgm:pt modelId="{5321449C-4DB1-4E99-A7D6-D66A3E1B4FD0}">
      <dgm:prSet phldrT="[Текст]" custT="1"/>
      <dgm:spPr>
        <a:solidFill>
          <a:srgbClr val="FF6699"/>
        </a:solidFill>
      </dgm:spPr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+mj-lt"/>
            </a:rPr>
            <a:t>Анкетирование</a:t>
          </a:r>
          <a:endParaRPr lang="ru-RU" sz="1600" dirty="0">
            <a:solidFill>
              <a:srgbClr val="7030A0"/>
            </a:solidFill>
            <a:latin typeface="+mj-lt"/>
          </a:endParaRPr>
        </a:p>
      </dgm:t>
    </dgm:pt>
    <dgm:pt modelId="{46A86C8C-BFC7-4EF1-B2E6-E38E237E73C7}" type="sibTrans" cxnId="{4BDC2E1E-A954-429F-B5D0-21A2D003A45B}">
      <dgm:prSet/>
      <dgm:spPr/>
      <dgm:t>
        <a:bodyPr/>
        <a:lstStyle/>
        <a:p>
          <a:endParaRPr lang="ru-RU"/>
        </a:p>
      </dgm:t>
    </dgm:pt>
    <dgm:pt modelId="{D6372D0B-1B37-4457-8554-BDEB150AF9DF}" type="parTrans" cxnId="{4BDC2E1E-A954-429F-B5D0-21A2D003A45B}">
      <dgm:prSet/>
      <dgm:spPr/>
      <dgm:t>
        <a:bodyPr/>
        <a:lstStyle/>
        <a:p>
          <a:endParaRPr lang="ru-RU"/>
        </a:p>
      </dgm:t>
    </dgm:pt>
    <dgm:pt modelId="{9939B5B9-650D-42F3-AF8B-A6B8653FBD77}" type="pres">
      <dgm:prSet presAssocID="{4C99F907-1EDA-4083-83E1-5191F63457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1ED69A3-70FC-44B0-85DA-C736476034D6}" type="pres">
      <dgm:prSet presAssocID="{D657C9B0-8D69-47E6-8FE9-172692E5B78B}" presName="hierRoot1" presStyleCnt="0">
        <dgm:presLayoutVars>
          <dgm:hierBranch val="init"/>
        </dgm:presLayoutVars>
      </dgm:prSet>
      <dgm:spPr/>
    </dgm:pt>
    <dgm:pt modelId="{7AD4DAA8-5ECA-4473-8E2F-3CB9F12B508B}" type="pres">
      <dgm:prSet presAssocID="{D657C9B0-8D69-47E6-8FE9-172692E5B78B}" presName="rootComposite1" presStyleCnt="0"/>
      <dgm:spPr/>
    </dgm:pt>
    <dgm:pt modelId="{9FF1D09B-AE18-4472-A93D-0889A3421BB9}" type="pres">
      <dgm:prSet presAssocID="{D657C9B0-8D69-47E6-8FE9-172692E5B78B}" presName="rootText1" presStyleLbl="node0" presStyleIdx="0" presStyleCnt="1" custScaleX="1226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F3556-9806-4066-A8A4-FC3A693239A4}" type="pres">
      <dgm:prSet presAssocID="{D657C9B0-8D69-47E6-8FE9-172692E5B78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B67D7F6-7B5C-468F-ADFE-FD00A84EFC5F}" type="pres">
      <dgm:prSet presAssocID="{D657C9B0-8D69-47E6-8FE9-172692E5B78B}" presName="hierChild2" presStyleCnt="0"/>
      <dgm:spPr/>
    </dgm:pt>
    <dgm:pt modelId="{C602CA9D-4F5D-4291-855D-D98BBF15173C}" type="pres">
      <dgm:prSet presAssocID="{7BF255EC-9363-4718-9497-429678282E3F}" presName="Name37" presStyleLbl="parChTrans1D2" presStyleIdx="0" presStyleCnt="4"/>
      <dgm:spPr/>
      <dgm:t>
        <a:bodyPr/>
        <a:lstStyle/>
        <a:p>
          <a:endParaRPr lang="ru-RU"/>
        </a:p>
      </dgm:t>
    </dgm:pt>
    <dgm:pt modelId="{89AD59EC-4D77-41BD-887F-FB4E80E22459}" type="pres">
      <dgm:prSet presAssocID="{55137CA1-81E5-4AD7-8E6D-9A5F55393ACC}" presName="hierRoot2" presStyleCnt="0">
        <dgm:presLayoutVars>
          <dgm:hierBranch val="init"/>
        </dgm:presLayoutVars>
      </dgm:prSet>
      <dgm:spPr/>
    </dgm:pt>
    <dgm:pt modelId="{841AD411-95AE-436C-8E2A-3408A764EA12}" type="pres">
      <dgm:prSet presAssocID="{55137CA1-81E5-4AD7-8E6D-9A5F55393ACC}" presName="rootComposite" presStyleCnt="0"/>
      <dgm:spPr/>
    </dgm:pt>
    <dgm:pt modelId="{6893812D-B3B7-442E-87D9-20E2B79D94AD}" type="pres">
      <dgm:prSet presAssocID="{55137CA1-81E5-4AD7-8E6D-9A5F55393AC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10E8B7-0ECE-431B-AFFB-77DD0ACC6019}" type="pres">
      <dgm:prSet presAssocID="{55137CA1-81E5-4AD7-8E6D-9A5F55393ACC}" presName="rootConnector" presStyleLbl="node2" presStyleIdx="0" presStyleCnt="4"/>
      <dgm:spPr/>
      <dgm:t>
        <a:bodyPr/>
        <a:lstStyle/>
        <a:p>
          <a:endParaRPr lang="ru-RU"/>
        </a:p>
      </dgm:t>
    </dgm:pt>
    <dgm:pt modelId="{7A1A4A66-248A-474C-9ABC-3D070A8A3116}" type="pres">
      <dgm:prSet presAssocID="{55137CA1-81E5-4AD7-8E6D-9A5F55393ACC}" presName="hierChild4" presStyleCnt="0"/>
      <dgm:spPr/>
    </dgm:pt>
    <dgm:pt modelId="{6BB36D25-88CE-4D2E-9539-C3E009AEC076}" type="pres">
      <dgm:prSet presAssocID="{55137CA1-81E5-4AD7-8E6D-9A5F55393ACC}" presName="hierChild5" presStyleCnt="0"/>
      <dgm:spPr/>
    </dgm:pt>
    <dgm:pt modelId="{AFE54B66-EA00-41BC-9A45-D5AC97EBB4EB}" type="pres">
      <dgm:prSet presAssocID="{A04E25BB-B3ED-4408-AD78-6256EC168B40}" presName="Name37" presStyleLbl="parChTrans1D2" presStyleIdx="1" presStyleCnt="4"/>
      <dgm:spPr/>
      <dgm:t>
        <a:bodyPr/>
        <a:lstStyle/>
        <a:p>
          <a:endParaRPr lang="ru-RU"/>
        </a:p>
      </dgm:t>
    </dgm:pt>
    <dgm:pt modelId="{2D6C5397-EC0B-4A03-AC32-69E7C990ED03}" type="pres">
      <dgm:prSet presAssocID="{97CEDBBB-7306-4067-9CE1-30DE5942C198}" presName="hierRoot2" presStyleCnt="0">
        <dgm:presLayoutVars>
          <dgm:hierBranch val="init"/>
        </dgm:presLayoutVars>
      </dgm:prSet>
      <dgm:spPr/>
    </dgm:pt>
    <dgm:pt modelId="{B01C545B-7324-4AE5-A4FD-81AEBB60291F}" type="pres">
      <dgm:prSet presAssocID="{97CEDBBB-7306-4067-9CE1-30DE5942C198}" presName="rootComposite" presStyleCnt="0"/>
      <dgm:spPr/>
    </dgm:pt>
    <dgm:pt modelId="{F11D9072-60F6-43E6-A75C-F73AF58852F6}" type="pres">
      <dgm:prSet presAssocID="{97CEDBBB-7306-4067-9CE1-30DE5942C19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322B82-914D-4820-9E24-039054C641A7}" type="pres">
      <dgm:prSet presAssocID="{97CEDBBB-7306-4067-9CE1-30DE5942C198}" presName="rootConnector" presStyleLbl="node2" presStyleIdx="1" presStyleCnt="4"/>
      <dgm:spPr/>
      <dgm:t>
        <a:bodyPr/>
        <a:lstStyle/>
        <a:p>
          <a:endParaRPr lang="ru-RU"/>
        </a:p>
      </dgm:t>
    </dgm:pt>
    <dgm:pt modelId="{A5A1F825-4980-4E02-A91D-1CD4BBFC78AD}" type="pres">
      <dgm:prSet presAssocID="{97CEDBBB-7306-4067-9CE1-30DE5942C198}" presName="hierChild4" presStyleCnt="0"/>
      <dgm:spPr/>
    </dgm:pt>
    <dgm:pt modelId="{F72DE5D4-1441-4EE4-BFF0-BEE44E6AEA37}" type="pres">
      <dgm:prSet presAssocID="{97CEDBBB-7306-4067-9CE1-30DE5942C198}" presName="hierChild5" presStyleCnt="0"/>
      <dgm:spPr/>
    </dgm:pt>
    <dgm:pt modelId="{7BBBE6C7-023F-4379-9DC7-AFFD95831BC1}" type="pres">
      <dgm:prSet presAssocID="{FC79CBF5-1EA4-48AC-A564-BFCA2AEA916D}" presName="Name37" presStyleLbl="parChTrans1D2" presStyleIdx="2" presStyleCnt="4"/>
      <dgm:spPr/>
      <dgm:t>
        <a:bodyPr/>
        <a:lstStyle/>
        <a:p>
          <a:endParaRPr lang="ru-RU"/>
        </a:p>
      </dgm:t>
    </dgm:pt>
    <dgm:pt modelId="{265408AF-A30D-4B4F-A24A-ABE79A88F7EF}" type="pres">
      <dgm:prSet presAssocID="{BF46373A-39DC-4FDF-9E7D-F67D526B4B8D}" presName="hierRoot2" presStyleCnt="0">
        <dgm:presLayoutVars>
          <dgm:hierBranch val="init"/>
        </dgm:presLayoutVars>
      </dgm:prSet>
      <dgm:spPr/>
    </dgm:pt>
    <dgm:pt modelId="{3A795FDA-DEDE-4501-ADE9-72063D92AC77}" type="pres">
      <dgm:prSet presAssocID="{BF46373A-39DC-4FDF-9E7D-F67D526B4B8D}" presName="rootComposite" presStyleCnt="0"/>
      <dgm:spPr/>
    </dgm:pt>
    <dgm:pt modelId="{90D85F53-E557-49A4-9E56-1B72410BDB9E}" type="pres">
      <dgm:prSet presAssocID="{BF46373A-39DC-4FDF-9E7D-F67D526B4B8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294AEB-FB32-4BF3-954B-49EBFCF4626D}" type="pres">
      <dgm:prSet presAssocID="{BF46373A-39DC-4FDF-9E7D-F67D526B4B8D}" presName="rootConnector" presStyleLbl="node2" presStyleIdx="2" presStyleCnt="4"/>
      <dgm:spPr/>
      <dgm:t>
        <a:bodyPr/>
        <a:lstStyle/>
        <a:p>
          <a:endParaRPr lang="ru-RU"/>
        </a:p>
      </dgm:t>
    </dgm:pt>
    <dgm:pt modelId="{0482916F-BE22-4D6F-9AF9-CA783714D40A}" type="pres">
      <dgm:prSet presAssocID="{BF46373A-39DC-4FDF-9E7D-F67D526B4B8D}" presName="hierChild4" presStyleCnt="0"/>
      <dgm:spPr/>
    </dgm:pt>
    <dgm:pt modelId="{F0D83662-79E3-4A41-827F-423E1CD6E78D}" type="pres">
      <dgm:prSet presAssocID="{BF46373A-39DC-4FDF-9E7D-F67D526B4B8D}" presName="hierChild5" presStyleCnt="0"/>
      <dgm:spPr/>
    </dgm:pt>
    <dgm:pt modelId="{4DEA08F7-A1E9-49AF-B662-8A38D006DE06}" type="pres">
      <dgm:prSet presAssocID="{D6372D0B-1B37-4457-8554-BDEB150AF9D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A268E44A-D251-4A20-B0FA-4B36877E62A8}" type="pres">
      <dgm:prSet presAssocID="{5321449C-4DB1-4E99-A7D6-D66A3E1B4FD0}" presName="hierRoot2" presStyleCnt="0">
        <dgm:presLayoutVars>
          <dgm:hierBranch val="init"/>
        </dgm:presLayoutVars>
      </dgm:prSet>
      <dgm:spPr/>
    </dgm:pt>
    <dgm:pt modelId="{C74A0A63-F3F7-4E67-8CF1-6D24284CF05B}" type="pres">
      <dgm:prSet presAssocID="{5321449C-4DB1-4E99-A7D6-D66A3E1B4FD0}" presName="rootComposite" presStyleCnt="0"/>
      <dgm:spPr/>
    </dgm:pt>
    <dgm:pt modelId="{9E0DCCFE-A61A-4CFF-AD4C-D9EAB4DBA532}" type="pres">
      <dgm:prSet presAssocID="{5321449C-4DB1-4E99-A7D6-D66A3E1B4FD0}" presName="rootText" presStyleLbl="node2" presStyleIdx="3" presStyleCnt="4" custLinFactNeighborX="-3291" custLinFactNeighborY="-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8B4C33-9D58-4B9C-97A6-491C53E5AC46}" type="pres">
      <dgm:prSet presAssocID="{5321449C-4DB1-4E99-A7D6-D66A3E1B4FD0}" presName="rootConnector" presStyleLbl="node2" presStyleIdx="3" presStyleCnt="4"/>
      <dgm:spPr/>
      <dgm:t>
        <a:bodyPr/>
        <a:lstStyle/>
        <a:p>
          <a:endParaRPr lang="ru-RU"/>
        </a:p>
      </dgm:t>
    </dgm:pt>
    <dgm:pt modelId="{4CD6D85A-9BB5-4D36-A84A-F92748C55535}" type="pres">
      <dgm:prSet presAssocID="{5321449C-4DB1-4E99-A7D6-D66A3E1B4FD0}" presName="hierChild4" presStyleCnt="0"/>
      <dgm:spPr/>
    </dgm:pt>
    <dgm:pt modelId="{E00EDE1B-D69D-484F-A201-34BD35A36154}" type="pres">
      <dgm:prSet presAssocID="{5321449C-4DB1-4E99-A7D6-D66A3E1B4FD0}" presName="hierChild5" presStyleCnt="0"/>
      <dgm:spPr/>
    </dgm:pt>
    <dgm:pt modelId="{97C3A70B-F2A3-4F38-9CE7-82A84E9DAFE5}" type="pres">
      <dgm:prSet presAssocID="{D657C9B0-8D69-47E6-8FE9-172692E5B78B}" presName="hierChild3" presStyleCnt="0"/>
      <dgm:spPr/>
    </dgm:pt>
  </dgm:ptLst>
  <dgm:cxnLst>
    <dgm:cxn modelId="{DB747A4C-44B2-4EAA-ADF6-65EC03509902}" srcId="{D657C9B0-8D69-47E6-8FE9-172692E5B78B}" destId="{97CEDBBB-7306-4067-9CE1-30DE5942C198}" srcOrd="1" destOrd="0" parTransId="{A04E25BB-B3ED-4408-AD78-6256EC168B40}" sibTransId="{BC8956F7-8E24-4F9F-9C75-70EE1DC51884}"/>
    <dgm:cxn modelId="{5383505A-C2D8-4680-AF56-7439525C45E7}" type="presOf" srcId="{D657C9B0-8D69-47E6-8FE9-172692E5B78B}" destId="{9FF1D09B-AE18-4472-A93D-0889A3421BB9}" srcOrd="0" destOrd="0" presId="urn:microsoft.com/office/officeart/2005/8/layout/orgChart1"/>
    <dgm:cxn modelId="{9761E673-AD91-47A4-A0EC-041B18EA6DF6}" type="presOf" srcId="{55137CA1-81E5-4AD7-8E6D-9A5F55393ACC}" destId="{6893812D-B3B7-442E-87D9-20E2B79D94AD}" srcOrd="0" destOrd="0" presId="urn:microsoft.com/office/officeart/2005/8/layout/orgChart1"/>
    <dgm:cxn modelId="{4BDC2E1E-A954-429F-B5D0-21A2D003A45B}" srcId="{D657C9B0-8D69-47E6-8FE9-172692E5B78B}" destId="{5321449C-4DB1-4E99-A7D6-D66A3E1B4FD0}" srcOrd="3" destOrd="0" parTransId="{D6372D0B-1B37-4457-8554-BDEB150AF9DF}" sibTransId="{46A86C8C-BFC7-4EF1-B2E6-E38E237E73C7}"/>
    <dgm:cxn modelId="{8B3C4171-C7E7-4AB0-8169-39578DB120DD}" srcId="{D657C9B0-8D69-47E6-8FE9-172692E5B78B}" destId="{BF46373A-39DC-4FDF-9E7D-F67D526B4B8D}" srcOrd="2" destOrd="0" parTransId="{FC79CBF5-1EA4-48AC-A564-BFCA2AEA916D}" sibTransId="{7645644C-0A04-42B5-B9F7-0B23720C0948}"/>
    <dgm:cxn modelId="{6EE3075E-3088-45B7-9B81-D4B915EC9FF1}" type="presOf" srcId="{A04E25BB-B3ED-4408-AD78-6256EC168B40}" destId="{AFE54B66-EA00-41BC-9A45-D5AC97EBB4EB}" srcOrd="0" destOrd="0" presId="urn:microsoft.com/office/officeart/2005/8/layout/orgChart1"/>
    <dgm:cxn modelId="{28030A2E-5195-4D90-9716-3BFED4035684}" type="presOf" srcId="{D6372D0B-1B37-4457-8554-BDEB150AF9DF}" destId="{4DEA08F7-A1E9-49AF-B662-8A38D006DE06}" srcOrd="0" destOrd="0" presId="urn:microsoft.com/office/officeart/2005/8/layout/orgChart1"/>
    <dgm:cxn modelId="{9DF97677-2AF6-4089-A6D7-2863A6823332}" type="presOf" srcId="{4C99F907-1EDA-4083-83E1-5191F6345748}" destId="{9939B5B9-650D-42F3-AF8B-A6B8653FBD77}" srcOrd="0" destOrd="0" presId="urn:microsoft.com/office/officeart/2005/8/layout/orgChart1"/>
    <dgm:cxn modelId="{896A555C-D3E0-4DD2-B344-956864C0AD97}" srcId="{4C99F907-1EDA-4083-83E1-5191F6345748}" destId="{D657C9B0-8D69-47E6-8FE9-172692E5B78B}" srcOrd="0" destOrd="0" parTransId="{852CE929-9921-47E8-A397-3103F0F1D29C}" sibTransId="{58C0831A-F437-473C-A744-569722982443}"/>
    <dgm:cxn modelId="{CA86A57E-C036-4B06-907B-738536DF9678}" type="presOf" srcId="{BF46373A-39DC-4FDF-9E7D-F67D526B4B8D}" destId="{90D85F53-E557-49A4-9E56-1B72410BDB9E}" srcOrd="0" destOrd="0" presId="urn:microsoft.com/office/officeart/2005/8/layout/orgChart1"/>
    <dgm:cxn modelId="{9615B5A1-E6F2-4E5F-9F20-5794C48945EE}" type="presOf" srcId="{D657C9B0-8D69-47E6-8FE9-172692E5B78B}" destId="{0EEF3556-9806-4066-A8A4-FC3A693239A4}" srcOrd="1" destOrd="0" presId="urn:microsoft.com/office/officeart/2005/8/layout/orgChart1"/>
    <dgm:cxn modelId="{A930EBBC-C552-4CD1-AB6F-C8E0CA96CE76}" type="presOf" srcId="{FC79CBF5-1EA4-48AC-A564-BFCA2AEA916D}" destId="{7BBBE6C7-023F-4379-9DC7-AFFD95831BC1}" srcOrd="0" destOrd="0" presId="urn:microsoft.com/office/officeart/2005/8/layout/orgChart1"/>
    <dgm:cxn modelId="{A5FCB270-9A1A-4126-A233-338F26379E93}" srcId="{D657C9B0-8D69-47E6-8FE9-172692E5B78B}" destId="{55137CA1-81E5-4AD7-8E6D-9A5F55393ACC}" srcOrd="0" destOrd="0" parTransId="{7BF255EC-9363-4718-9497-429678282E3F}" sibTransId="{0B1B9712-C60C-416A-BC22-E48AE28B8355}"/>
    <dgm:cxn modelId="{011B4DA8-F4FB-4ACB-98D6-4FC358D88FBF}" type="presOf" srcId="{7BF255EC-9363-4718-9497-429678282E3F}" destId="{C602CA9D-4F5D-4291-855D-D98BBF15173C}" srcOrd="0" destOrd="0" presId="urn:microsoft.com/office/officeart/2005/8/layout/orgChart1"/>
    <dgm:cxn modelId="{D0450A02-483A-4FA9-9098-984C15940925}" type="presOf" srcId="{BF46373A-39DC-4FDF-9E7D-F67D526B4B8D}" destId="{40294AEB-FB32-4BF3-954B-49EBFCF4626D}" srcOrd="1" destOrd="0" presId="urn:microsoft.com/office/officeart/2005/8/layout/orgChart1"/>
    <dgm:cxn modelId="{64C8393E-0A3A-4110-BDCB-0EC14BEAFB6C}" type="presOf" srcId="{5321449C-4DB1-4E99-A7D6-D66A3E1B4FD0}" destId="{9E0DCCFE-A61A-4CFF-AD4C-D9EAB4DBA532}" srcOrd="0" destOrd="0" presId="urn:microsoft.com/office/officeart/2005/8/layout/orgChart1"/>
    <dgm:cxn modelId="{0B2EFA96-212C-44F7-8889-B259050AD02C}" type="presOf" srcId="{55137CA1-81E5-4AD7-8E6D-9A5F55393ACC}" destId="{C010E8B7-0ECE-431B-AFFB-77DD0ACC6019}" srcOrd="1" destOrd="0" presId="urn:microsoft.com/office/officeart/2005/8/layout/orgChart1"/>
    <dgm:cxn modelId="{59693241-17E3-40FF-A2CC-5A9D2B3DD1A5}" type="presOf" srcId="{5321449C-4DB1-4E99-A7D6-D66A3E1B4FD0}" destId="{FC8B4C33-9D58-4B9C-97A6-491C53E5AC46}" srcOrd="1" destOrd="0" presId="urn:microsoft.com/office/officeart/2005/8/layout/orgChart1"/>
    <dgm:cxn modelId="{6B24F757-585B-486E-A8D8-46E0083EF113}" type="presOf" srcId="{97CEDBBB-7306-4067-9CE1-30DE5942C198}" destId="{F11D9072-60F6-43E6-A75C-F73AF58852F6}" srcOrd="0" destOrd="0" presId="urn:microsoft.com/office/officeart/2005/8/layout/orgChart1"/>
    <dgm:cxn modelId="{4DEC2CC0-E0F6-47B3-8D0B-E0A173EF1FD8}" type="presOf" srcId="{97CEDBBB-7306-4067-9CE1-30DE5942C198}" destId="{43322B82-914D-4820-9E24-039054C641A7}" srcOrd="1" destOrd="0" presId="urn:microsoft.com/office/officeart/2005/8/layout/orgChart1"/>
    <dgm:cxn modelId="{B1125A09-CA17-41CE-8BD0-0AA69699F37B}" type="presParOf" srcId="{9939B5B9-650D-42F3-AF8B-A6B8653FBD77}" destId="{A1ED69A3-70FC-44B0-85DA-C736476034D6}" srcOrd="0" destOrd="0" presId="urn:microsoft.com/office/officeart/2005/8/layout/orgChart1"/>
    <dgm:cxn modelId="{405D688D-4D70-4654-A655-FA2C0D91C3BB}" type="presParOf" srcId="{A1ED69A3-70FC-44B0-85DA-C736476034D6}" destId="{7AD4DAA8-5ECA-4473-8E2F-3CB9F12B508B}" srcOrd="0" destOrd="0" presId="urn:microsoft.com/office/officeart/2005/8/layout/orgChart1"/>
    <dgm:cxn modelId="{EB77B96E-9485-4267-9C46-93BDB121CCBE}" type="presParOf" srcId="{7AD4DAA8-5ECA-4473-8E2F-3CB9F12B508B}" destId="{9FF1D09B-AE18-4472-A93D-0889A3421BB9}" srcOrd="0" destOrd="0" presId="urn:microsoft.com/office/officeart/2005/8/layout/orgChart1"/>
    <dgm:cxn modelId="{C9692A01-48F6-4A49-B20C-8E9545900427}" type="presParOf" srcId="{7AD4DAA8-5ECA-4473-8E2F-3CB9F12B508B}" destId="{0EEF3556-9806-4066-A8A4-FC3A693239A4}" srcOrd="1" destOrd="0" presId="urn:microsoft.com/office/officeart/2005/8/layout/orgChart1"/>
    <dgm:cxn modelId="{56BEB0BB-9128-431C-81B2-15A3AD1C64C0}" type="presParOf" srcId="{A1ED69A3-70FC-44B0-85DA-C736476034D6}" destId="{7B67D7F6-7B5C-468F-ADFE-FD00A84EFC5F}" srcOrd="1" destOrd="0" presId="urn:microsoft.com/office/officeart/2005/8/layout/orgChart1"/>
    <dgm:cxn modelId="{EC825AE4-333D-4822-AED9-EF6FC279EFC6}" type="presParOf" srcId="{7B67D7F6-7B5C-468F-ADFE-FD00A84EFC5F}" destId="{C602CA9D-4F5D-4291-855D-D98BBF15173C}" srcOrd="0" destOrd="0" presId="urn:microsoft.com/office/officeart/2005/8/layout/orgChart1"/>
    <dgm:cxn modelId="{DDC4ECEE-F9EA-47D3-97A4-F8A590B7788D}" type="presParOf" srcId="{7B67D7F6-7B5C-468F-ADFE-FD00A84EFC5F}" destId="{89AD59EC-4D77-41BD-887F-FB4E80E22459}" srcOrd="1" destOrd="0" presId="urn:microsoft.com/office/officeart/2005/8/layout/orgChart1"/>
    <dgm:cxn modelId="{2B322413-6A3A-464A-81DD-0C6EE37725EE}" type="presParOf" srcId="{89AD59EC-4D77-41BD-887F-FB4E80E22459}" destId="{841AD411-95AE-436C-8E2A-3408A764EA12}" srcOrd="0" destOrd="0" presId="urn:microsoft.com/office/officeart/2005/8/layout/orgChart1"/>
    <dgm:cxn modelId="{519C23EB-0D4D-4C67-AD5E-87D5BFBE5AF6}" type="presParOf" srcId="{841AD411-95AE-436C-8E2A-3408A764EA12}" destId="{6893812D-B3B7-442E-87D9-20E2B79D94AD}" srcOrd="0" destOrd="0" presId="urn:microsoft.com/office/officeart/2005/8/layout/orgChart1"/>
    <dgm:cxn modelId="{33440622-A7D3-4055-856F-6A6556C1FD65}" type="presParOf" srcId="{841AD411-95AE-436C-8E2A-3408A764EA12}" destId="{C010E8B7-0ECE-431B-AFFB-77DD0ACC6019}" srcOrd="1" destOrd="0" presId="urn:microsoft.com/office/officeart/2005/8/layout/orgChart1"/>
    <dgm:cxn modelId="{56230CB6-BC52-4ABC-902C-F833114825D4}" type="presParOf" srcId="{89AD59EC-4D77-41BD-887F-FB4E80E22459}" destId="{7A1A4A66-248A-474C-9ABC-3D070A8A3116}" srcOrd="1" destOrd="0" presId="urn:microsoft.com/office/officeart/2005/8/layout/orgChart1"/>
    <dgm:cxn modelId="{8E723674-49B3-40DC-8FC8-BB18E84F18F4}" type="presParOf" srcId="{89AD59EC-4D77-41BD-887F-FB4E80E22459}" destId="{6BB36D25-88CE-4D2E-9539-C3E009AEC076}" srcOrd="2" destOrd="0" presId="urn:microsoft.com/office/officeart/2005/8/layout/orgChart1"/>
    <dgm:cxn modelId="{D61AA3FC-0411-48C0-995D-F28682BF759F}" type="presParOf" srcId="{7B67D7F6-7B5C-468F-ADFE-FD00A84EFC5F}" destId="{AFE54B66-EA00-41BC-9A45-D5AC97EBB4EB}" srcOrd="2" destOrd="0" presId="urn:microsoft.com/office/officeart/2005/8/layout/orgChart1"/>
    <dgm:cxn modelId="{95174725-6AE6-42D5-8F3A-E00C121F685E}" type="presParOf" srcId="{7B67D7F6-7B5C-468F-ADFE-FD00A84EFC5F}" destId="{2D6C5397-EC0B-4A03-AC32-69E7C990ED03}" srcOrd="3" destOrd="0" presId="urn:microsoft.com/office/officeart/2005/8/layout/orgChart1"/>
    <dgm:cxn modelId="{8E91AE44-1044-47A2-A64F-5EEC10B89D64}" type="presParOf" srcId="{2D6C5397-EC0B-4A03-AC32-69E7C990ED03}" destId="{B01C545B-7324-4AE5-A4FD-81AEBB60291F}" srcOrd="0" destOrd="0" presId="urn:microsoft.com/office/officeart/2005/8/layout/orgChart1"/>
    <dgm:cxn modelId="{427E4E67-9CEF-4155-B676-724D9C914F1F}" type="presParOf" srcId="{B01C545B-7324-4AE5-A4FD-81AEBB60291F}" destId="{F11D9072-60F6-43E6-A75C-F73AF58852F6}" srcOrd="0" destOrd="0" presId="urn:microsoft.com/office/officeart/2005/8/layout/orgChart1"/>
    <dgm:cxn modelId="{B2A5CBF5-3B53-45CC-AE09-1F9C78FC070E}" type="presParOf" srcId="{B01C545B-7324-4AE5-A4FD-81AEBB60291F}" destId="{43322B82-914D-4820-9E24-039054C641A7}" srcOrd="1" destOrd="0" presId="urn:microsoft.com/office/officeart/2005/8/layout/orgChart1"/>
    <dgm:cxn modelId="{FA7E03F4-DA0B-4E92-85BB-00255287C321}" type="presParOf" srcId="{2D6C5397-EC0B-4A03-AC32-69E7C990ED03}" destId="{A5A1F825-4980-4E02-A91D-1CD4BBFC78AD}" srcOrd="1" destOrd="0" presId="urn:microsoft.com/office/officeart/2005/8/layout/orgChart1"/>
    <dgm:cxn modelId="{0649D469-E646-4C1F-86F2-F6653A2B71A8}" type="presParOf" srcId="{2D6C5397-EC0B-4A03-AC32-69E7C990ED03}" destId="{F72DE5D4-1441-4EE4-BFF0-BEE44E6AEA37}" srcOrd="2" destOrd="0" presId="urn:microsoft.com/office/officeart/2005/8/layout/orgChart1"/>
    <dgm:cxn modelId="{96D9D98B-43DC-4CAB-A1EA-EC4A2A942D33}" type="presParOf" srcId="{7B67D7F6-7B5C-468F-ADFE-FD00A84EFC5F}" destId="{7BBBE6C7-023F-4379-9DC7-AFFD95831BC1}" srcOrd="4" destOrd="0" presId="urn:microsoft.com/office/officeart/2005/8/layout/orgChart1"/>
    <dgm:cxn modelId="{1B5612B1-2AF6-4350-983D-4905084F1B7B}" type="presParOf" srcId="{7B67D7F6-7B5C-468F-ADFE-FD00A84EFC5F}" destId="{265408AF-A30D-4B4F-A24A-ABE79A88F7EF}" srcOrd="5" destOrd="0" presId="urn:microsoft.com/office/officeart/2005/8/layout/orgChart1"/>
    <dgm:cxn modelId="{06E6D8CE-1A7B-4E16-8C64-5D1BA118FEE4}" type="presParOf" srcId="{265408AF-A30D-4B4F-A24A-ABE79A88F7EF}" destId="{3A795FDA-DEDE-4501-ADE9-72063D92AC77}" srcOrd="0" destOrd="0" presId="urn:microsoft.com/office/officeart/2005/8/layout/orgChart1"/>
    <dgm:cxn modelId="{DC3A3C6A-A95D-4480-B37E-3B99A8E07A79}" type="presParOf" srcId="{3A795FDA-DEDE-4501-ADE9-72063D92AC77}" destId="{90D85F53-E557-49A4-9E56-1B72410BDB9E}" srcOrd="0" destOrd="0" presId="urn:microsoft.com/office/officeart/2005/8/layout/orgChart1"/>
    <dgm:cxn modelId="{411F0EB3-CCD3-4DD3-BECA-564B67F33173}" type="presParOf" srcId="{3A795FDA-DEDE-4501-ADE9-72063D92AC77}" destId="{40294AEB-FB32-4BF3-954B-49EBFCF4626D}" srcOrd="1" destOrd="0" presId="urn:microsoft.com/office/officeart/2005/8/layout/orgChart1"/>
    <dgm:cxn modelId="{32959DF1-BF23-4C14-98CA-2847A9F77FAF}" type="presParOf" srcId="{265408AF-A30D-4B4F-A24A-ABE79A88F7EF}" destId="{0482916F-BE22-4D6F-9AF9-CA783714D40A}" srcOrd="1" destOrd="0" presId="urn:microsoft.com/office/officeart/2005/8/layout/orgChart1"/>
    <dgm:cxn modelId="{2B0003B7-CA9B-496F-965F-072769DB484F}" type="presParOf" srcId="{265408AF-A30D-4B4F-A24A-ABE79A88F7EF}" destId="{F0D83662-79E3-4A41-827F-423E1CD6E78D}" srcOrd="2" destOrd="0" presId="urn:microsoft.com/office/officeart/2005/8/layout/orgChart1"/>
    <dgm:cxn modelId="{5C6E78B0-849B-4DC4-85E7-D8DBC0889352}" type="presParOf" srcId="{7B67D7F6-7B5C-468F-ADFE-FD00A84EFC5F}" destId="{4DEA08F7-A1E9-49AF-B662-8A38D006DE06}" srcOrd="6" destOrd="0" presId="urn:microsoft.com/office/officeart/2005/8/layout/orgChart1"/>
    <dgm:cxn modelId="{80A53AD8-C3DD-4E4B-9817-7B6F36B1082A}" type="presParOf" srcId="{7B67D7F6-7B5C-468F-ADFE-FD00A84EFC5F}" destId="{A268E44A-D251-4A20-B0FA-4B36877E62A8}" srcOrd="7" destOrd="0" presId="urn:microsoft.com/office/officeart/2005/8/layout/orgChart1"/>
    <dgm:cxn modelId="{F8B5A96D-9DF4-4DD0-A95D-E38EC03FB32C}" type="presParOf" srcId="{A268E44A-D251-4A20-B0FA-4B36877E62A8}" destId="{C74A0A63-F3F7-4E67-8CF1-6D24284CF05B}" srcOrd="0" destOrd="0" presId="urn:microsoft.com/office/officeart/2005/8/layout/orgChart1"/>
    <dgm:cxn modelId="{8146E6CC-3C01-4219-BA2B-823C403C1C11}" type="presParOf" srcId="{C74A0A63-F3F7-4E67-8CF1-6D24284CF05B}" destId="{9E0DCCFE-A61A-4CFF-AD4C-D9EAB4DBA532}" srcOrd="0" destOrd="0" presId="urn:microsoft.com/office/officeart/2005/8/layout/orgChart1"/>
    <dgm:cxn modelId="{92DB9A0D-D713-499A-A5CF-FE2BC6D4DA40}" type="presParOf" srcId="{C74A0A63-F3F7-4E67-8CF1-6D24284CF05B}" destId="{FC8B4C33-9D58-4B9C-97A6-491C53E5AC46}" srcOrd="1" destOrd="0" presId="urn:microsoft.com/office/officeart/2005/8/layout/orgChart1"/>
    <dgm:cxn modelId="{E9B019AE-F9B2-483C-9EF4-26E4266FDB28}" type="presParOf" srcId="{A268E44A-D251-4A20-B0FA-4B36877E62A8}" destId="{4CD6D85A-9BB5-4D36-A84A-F92748C55535}" srcOrd="1" destOrd="0" presId="urn:microsoft.com/office/officeart/2005/8/layout/orgChart1"/>
    <dgm:cxn modelId="{79D83000-DF7A-4E26-A70E-BD1CE5AF058E}" type="presParOf" srcId="{A268E44A-D251-4A20-B0FA-4B36877E62A8}" destId="{E00EDE1B-D69D-484F-A201-34BD35A36154}" srcOrd="2" destOrd="0" presId="urn:microsoft.com/office/officeart/2005/8/layout/orgChart1"/>
    <dgm:cxn modelId="{BCD873AE-11D2-4924-BF57-E675685EF259}" type="presParOf" srcId="{A1ED69A3-70FC-44B0-85DA-C736476034D6}" destId="{97C3A70B-F2A3-4F38-9CE7-82A84E9DAFE5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E85250-0703-4D62-8FC7-F8D1EBEF882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5A7AFF-46B5-4D15-BF74-B4A196615A75}">
      <dgm:prSet phldrT="[Текст]"/>
      <dgm:spPr>
        <a:solidFill>
          <a:schemeClr val="accent6">
            <a:lumMod val="20000"/>
            <a:lumOff val="8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принципах</a:t>
          </a:r>
          <a:endParaRPr lang="ru-RU" dirty="0">
            <a:solidFill>
              <a:srgbClr val="FF0000"/>
            </a:solidFill>
          </a:endParaRPr>
        </a:p>
      </dgm:t>
    </dgm:pt>
    <dgm:pt modelId="{55BFE572-FE38-428E-88D4-5BFADA4D2FA1}" type="parTrans" cxnId="{790A60F1-7977-493C-8FC4-7A499BF0D50F}">
      <dgm:prSet/>
      <dgm:spPr/>
      <dgm:t>
        <a:bodyPr/>
        <a:lstStyle/>
        <a:p>
          <a:endParaRPr lang="ru-RU"/>
        </a:p>
      </dgm:t>
    </dgm:pt>
    <dgm:pt modelId="{668284DA-8AF3-4906-93CD-4D67D4FDAFC3}" type="sibTrans" cxnId="{790A60F1-7977-493C-8FC4-7A499BF0D50F}">
      <dgm:prSet/>
      <dgm:spPr/>
      <dgm:t>
        <a:bodyPr/>
        <a:lstStyle/>
        <a:p>
          <a:endParaRPr lang="ru-RU"/>
        </a:p>
      </dgm:t>
    </dgm:pt>
    <dgm:pt modelId="{A9E28BDF-82A7-485B-A3D4-6AF6756E3212}">
      <dgm:prSet phldrT="[Текст]"/>
      <dgm:spPr>
        <a:solidFill>
          <a:srgbClr val="00B0F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Принцип индивидуальност</a:t>
          </a:r>
          <a:r>
            <a:rPr lang="ru-RU" b="1" dirty="0" smtClean="0"/>
            <a:t>и</a:t>
          </a:r>
          <a:r>
            <a:rPr lang="ru-RU" dirty="0" smtClean="0"/>
            <a:t> </a:t>
          </a:r>
          <a:endParaRPr lang="ru-RU" dirty="0"/>
        </a:p>
      </dgm:t>
    </dgm:pt>
    <dgm:pt modelId="{4DD9C2B3-F89F-41EE-86EE-5823FAA2B2E3}" type="parTrans" cxnId="{6522C207-EB0E-494A-9D28-1907A6B3E30D}">
      <dgm:prSet/>
      <dgm:spPr>
        <a:solidFill>
          <a:schemeClr val="accent6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5A8A8473-4C57-440F-AAD8-E9E95B1FC46D}" type="sibTrans" cxnId="{6522C207-EB0E-494A-9D28-1907A6B3E30D}">
      <dgm:prSet/>
      <dgm:spPr/>
      <dgm:t>
        <a:bodyPr/>
        <a:lstStyle/>
        <a:p>
          <a:endParaRPr lang="ru-RU"/>
        </a:p>
      </dgm:t>
    </dgm:pt>
    <dgm:pt modelId="{5EF51DCA-9464-4EF9-AAE3-3B1C20F659A0}">
      <dgm:prSet phldrT="[Текст]"/>
      <dgm:spPr>
        <a:solidFill>
          <a:srgbClr val="00B0F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Принцип сотворчества</a:t>
          </a:r>
          <a:r>
            <a:rPr lang="ru-RU" dirty="0" smtClean="0">
              <a:solidFill>
                <a:srgbClr val="FF0000"/>
              </a:solidFill>
            </a:rPr>
            <a:t> </a:t>
          </a:r>
          <a:endParaRPr lang="ru-RU" dirty="0">
            <a:solidFill>
              <a:srgbClr val="FF0000"/>
            </a:solidFill>
          </a:endParaRPr>
        </a:p>
      </dgm:t>
    </dgm:pt>
    <dgm:pt modelId="{CB3B2C50-E9DF-4707-A247-FCEE5759275D}" type="parTrans" cxnId="{6000C9C7-FDB3-41D7-97EB-69AA3F55B360}">
      <dgm:prSet/>
      <dgm:spPr>
        <a:solidFill>
          <a:schemeClr val="accent6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CA24FB7F-07E8-43EB-B6F0-99AF43ACC580}" type="sibTrans" cxnId="{6000C9C7-FDB3-41D7-97EB-69AA3F55B360}">
      <dgm:prSet/>
      <dgm:spPr/>
      <dgm:t>
        <a:bodyPr/>
        <a:lstStyle/>
        <a:p>
          <a:endParaRPr lang="ru-RU"/>
        </a:p>
      </dgm:t>
    </dgm:pt>
    <dgm:pt modelId="{2B143007-90B5-4366-AE3D-18FC419775A9}">
      <dgm:prSet phldrT="[Текст]"/>
      <dgm:spPr>
        <a:solidFill>
          <a:srgbClr val="00B0F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Принцип успешности</a:t>
          </a:r>
          <a:endParaRPr lang="ru-RU" dirty="0">
            <a:solidFill>
              <a:srgbClr val="FF0000"/>
            </a:solidFill>
          </a:endParaRPr>
        </a:p>
      </dgm:t>
    </dgm:pt>
    <dgm:pt modelId="{8236E742-202C-4F34-A39E-DD666FA6CBD4}" type="parTrans" cxnId="{AC138781-8B45-4C6E-90AA-19C04999F548}">
      <dgm:prSet/>
      <dgm:spPr>
        <a:solidFill>
          <a:schemeClr val="accent6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8ED42487-FE67-4074-9C1C-477118CC2FF2}" type="sibTrans" cxnId="{AC138781-8B45-4C6E-90AA-19C04999F548}">
      <dgm:prSet/>
      <dgm:spPr/>
      <dgm:t>
        <a:bodyPr/>
        <a:lstStyle/>
        <a:p>
          <a:endParaRPr lang="ru-RU"/>
        </a:p>
      </dgm:t>
    </dgm:pt>
    <dgm:pt modelId="{6297F25B-0634-4420-896F-DA009CE1E4C5}">
      <dgm:prSet/>
      <dgm:spPr>
        <a:solidFill>
          <a:srgbClr val="00B0F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Принцип обратной связи</a:t>
          </a:r>
          <a:endParaRPr lang="ru-RU" dirty="0">
            <a:solidFill>
              <a:srgbClr val="FF0000"/>
            </a:solidFill>
          </a:endParaRPr>
        </a:p>
      </dgm:t>
    </dgm:pt>
    <dgm:pt modelId="{6E5A26D2-D1C0-47AA-ABBB-1DFD5841907A}" type="parTrans" cxnId="{CCE2E4F9-F667-452D-ABB2-C97ACCF910E3}">
      <dgm:prSet/>
      <dgm:spPr>
        <a:solidFill>
          <a:schemeClr val="accent6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EFC2C8E0-7F8E-4777-8C67-CC2B23E5D740}" type="sibTrans" cxnId="{CCE2E4F9-F667-452D-ABB2-C97ACCF910E3}">
      <dgm:prSet/>
      <dgm:spPr/>
      <dgm:t>
        <a:bodyPr/>
        <a:lstStyle/>
        <a:p>
          <a:endParaRPr lang="ru-RU"/>
        </a:p>
      </dgm:t>
    </dgm:pt>
    <dgm:pt modelId="{2DF40553-8AF7-4C1B-A2B7-6102A3C89175}">
      <dgm:prSet/>
      <dgm:spPr>
        <a:solidFill>
          <a:srgbClr val="00B0F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Принцип открытости</a:t>
          </a:r>
          <a:endParaRPr lang="ru-RU" dirty="0">
            <a:solidFill>
              <a:srgbClr val="FF0000"/>
            </a:solidFill>
          </a:endParaRPr>
        </a:p>
      </dgm:t>
    </dgm:pt>
    <dgm:pt modelId="{1BDE614D-EF85-459B-84D7-58BD4A3123C4}" type="parTrans" cxnId="{5B12980C-2D1E-472B-9E97-889F36DC2B0E}">
      <dgm:prSet/>
      <dgm:spPr>
        <a:solidFill>
          <a:schemeClr val="accent6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6D615C0A-E484-4467-944B-BB89AE0F5131}" type="sibTrans" cxnId="{5B12980C-2D1E-472B-9E97-889F36DC2B0E}">
      <dgm:prSet/>
      <dgm:spPr/>
      <dgm:t>
        <a:bodyPr/>
        <a:lstStyle/>
        <a:p>
          <a:endParaRPr lang="ru-RU"/>
        </a:p>
      </dgm:t>
    </dgm:pt>
    <dgm:pt modelId="{9C99E999-12C6-48B7-99FB-C43CCDA036C1}">
      <dgm:prSet/>
      <dgm:spPr/>
      <dgm:t>
        <a:bodyPr/>
        <a:lstStyle/>
        <a:p>
          <a:endParaRPr lang="ru-RU"/>
        </a:p>
      </dgm:t>
    </dgm:pt>
    <dgm:pt modelId="{E73FEA60-C1AB-46F5-974C-B2D9BFEF37D4}" type="parTrans" cxnId="{EB1B2D41-A02A-4EEB-A422-3EC52BF1F53C}">
      <dgm:prSet/>
      <dgm:spPr/>
      <dgm:t>
        <a:bodyPr/>
        <a:lstStyle/>
        <a:p>
          <a:endParaRPr lang="ru-RU"/>
        </a:p>
      </dgm:t>
    </dgm:pt>
    <dgm:pt modelId="{DF23C531-2F78-42F6-9D81-7BEF0D9AA1A1}" type="sibTrans" cxnId="{EB1B2D41-A02A-4EEB-A422-3EC52BF1F53C}">
      <dgm:prSet/>
      <dgm:spPr/>
      <dgm:t>
        <a:bodyPr/>
        <a:lstStyle/>
        <a:p>
          <a:endParaRPr lang="ru-RU"/>
        </a:p>
      </dgm:t>
    </dgm:pt>
    <dgm:pt modelId="{CDCCAA5E-7D90-4D20-9F56-0876504AFEED}">
      <dgm:prSet/>
      <dgm:spPr/>
      <dgm:t>
        <a:bodyPr/>
        <a:lstStyle/>
        <a:p>
          <a:endParaRPr lang="ru-RU"/>
        </a:p>
      </dgm:t>
    </dgm:pt>
    <dgm:pt modelId="{009116D2-E341-4CB1-B027-62E9BC018537}" type="parTrans" cxnId="{93BAE2F7-6547-4B6D-BCFE-64D954D5DD8E}">
      <dgm:prSet/>
      <dgm:spPr/>
      <dgm:t>
        <a:bodyPr/>
        <a:lstStyle/>
        <a:p>
          <a:endParaRPr lang="ru-RU"/>
        </a:p>
      </dgm:t>
    </dgm:pt>
    <dgm:pt modelId="{24E80E5F-3D8E-4D46-9610-5B7BEC98CCC2}" type="sibTrans" cxnId="{93BAE2F7-6547-4B6D-BCFE-64D954D5DD8E}">
      <dgm:prSet/>
      <dgm:spPr/>
      <dgm:t>
        <a:bodyPr/>
        <a:lstStyle/>
        <a:p>
          <a:endParaRPr lang="ru-RU"/>
        </a:p>
      </dgm:t>
    </dgm:pt>
    <dgm:pt modelId="{3EF39452-0E0A-4775-8155-2B39E30E6619}" type="pres">
      <dgm:prSet presAssocID="{FBE85250-0703-4D62-8FC7-F8D1EBEF882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8F268C-2D6A-43F8-99D3-1102FD45BAE6}" type="pres">
      <dgm:prSet presAssocID="{9A5A7AFF-46B5-4D15-BF74-B4A196615A75}" presName="centerShape" presStyleLbl="node0" presStyleIdx="0" presStyleCnt="1" custLinFactNeighborX="486" custLinFactNeighborY="284"/>
      <dgm:spPr/>
      <dgm:t>
        <a:bodyPr/>
        <a:lstStyle/>
        <a:p>
          <a:endParaRPr lang="ru-RU"/>
        </a:p>
      </dgm:t>
    </dgm:pt>
    <dgm:pt modelId="{9B3B530A-F898-4EA8-9EC6-A409B03120F1}" type="pres">
      <dgm:prSet presAssocID="{4DD9C2B3-F89F-41EE-86EE-5823FAA2B2E3}" presName="parTrans" presStyleLbl="bgSibTrans2D1" presStyleIdx="0" presStyleCnt="5" custAng="10803696" custScaleX="45879" custScaleY="24259" custLinFactNeighborX="32336" custLinFactNeighborY="-8619"/>
      <dgm:spPr/>
      <dgm:t>
        <a:bodyPr/>
        <a:lstStyle/>
        <a:p>
          <a:endParaRPr lang="ru-RU"/>
        </a:p>
      </dgm:t>
    </dgm:pt>
    <dgm:pt modelId="{6B0481CA-7E86-4076-95AC-76848E89A3CB}" type="pres">
      <dgm:prSet presAssocID="{A9E28BDF-82A7-485B-A3D4-6AF6756E3212}" presName="node" presStyleLbl="node1" presStyleIdx="0" presStyleCnt="5" custScaleY="77369" custRadScaleRad="89681" custRadScaleInc="-1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0A169-425D-41F6-9669-26EEA67D9E4D}" type="pres">
      <dgm:prSet presAssocID="{6E5A26D2-D1C0-47AA-ABBB-1DFD5841907A}" presName="parTrans" presStyleLbl="bgSibTrans2D1" presStyleIdx="1" presStyleCnt="5" custAng="10794993" custScaleX="62932" custScaleY="13561" custLinFactNeighborX="16456" custLinFactNeighborY="50018"/>
      <dgm:spPr/>
      <dgm:t>
        <a:bodyPr/>
        <a:lstStyle/>
        <a:p>
          <a:endParaRPr lang="ru-RU"/>
        </a:p>
      </dgm:t>
    </dgm:pt>
    <dgm:pt modelId="{D1154BCB-3406-4927-B575-64C71EA791A5}" type="pres">
      <dgm:prSet presAssocID="{6297F25B-0634-4420-896F-DA009CE1E4C5}" presName="node" presStyleLbl="node1" presStyleIdx="1" presStyleCnt="5" custScaleY="71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4014C9-32E2-4F7F-A2C2-0AF4B0CB14D0}" type="pres">
      <dgm:prSet presAssocID="{CB3B2C50-E9DF-4707-A247-FCEE5759275D}" presName="parTrans" presStyleLbl="bgSibTrans2D1" presStyleIdx="2" presStyleCnt="5" custAng="10833225" custScaleX="79818" custScaleY="27827" custLinFactNeighborX="525" custLinFactNeighborY="52361"/>
      <dgm:spPr/>
      <dgm:t>
        <a:bodyPr/>
        <a:lstStyle/>
        <a:p>
          <a:endParaRPr lang="ru-RU"/>
        </a:p>
      </dgm:t>
    </dgm:pt>
    <dgm:pt modelId="{96B75B30-2E71-47CB-AF86-F15C5A131971}" type="pres">
      <dgm:prSet presAssocID="{5EF51DCA-9464-4EF9-AAE3-3B1C20F659A0}" presName="node" presStyleLbl="node1" presStyleIdx="2" presStyleCnt="5" custScaleY="70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BE17BE-E245-4EE6-8FAE-A9F0D4D7BEC5}" type="pres">
      <dgm:prSet presAssocID="{8236E742-202C-4F34-A39E-DD666FA6CBD4}" presName="parTrans" presStyleLbl="bgSibTrans2D1" presStyleIdx="3" presStyleCnt="5" custAng="10880657" custScaleX="66573" custScaleY="21191" custLinFactNeighborX="-16186" custLinFactNeighborY="50965"/>
      <dgm:spPr/>
      <dgm:t>
        <a:bodyPr/>
        <a:lstStyle/>
        <a:p>
          <a:endParaRPr lang="ru-RU"/>
        </a:p>
      </dgm:t>
    </dgm:pt>
    <dgm:pt modelId="{94CE32F7-1A11-4B5B-9180-A79D1B927AC1}" type="pres">
      <dgm:prSet presAssocID="{2B143007-90B5-4366-AE3D-18FC419775A9}" presName="node" presStyleLbl="node1" presStyleIdx="3" presStyleCnt="5" custScaleY="73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BD0A6C-16E2-461B-91D6-6991F07BFCB7}" type="pres">
      <dgm:prSet presAssocID="{1BDE614D-EF85-459B-84D7-58BD4A3123C4}" presName="parTrans" presStyleLbl="bgSibTrans2D1" presStyleIdx="4" presStyleCnt="5" custAng="10877652" custScaleX="42393" custScaleY="24259" custLinFactNeighborX="-34344" custLinFactNeighborY="-1039"/>
      <dgm:spPr/>
      <dgm:t>
        <a:bodyPr/>
        <a:lstStyle/>
        <a:p>
          <a:endParaRPr lang="ru-RU"/>
        </a:p>
      </dgm:t>
    </dgm:pt>
    <dgm:pt modelId="{B7079D31-63A1-46EF-BAF2-57FA1F0EDD0B}" type="pres">
      <dgm:prSet presAssocID="{2DF40553-8AF7-4C1B-A2B7-6102A3C89175}" presName="node" presStyleLbl="node1" presStyleIdx="4" presStyleCnt="5" custScaleY="77369" custRadScaleRad="88227" custRadScaleInc="-2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D33D21-A248-4A51-9578-74EC915DD346}" type="presOf" srcId="{4DD9C2B3-F89F-41EE-86EE-5823FAA2B2E3}" destId="{9B3B530A-F898-4EA8-9EC6-A409B03120F1}" srcOrd="0" destOrd="0" presId="urn:microsoft.com/office/officeart/2005/8/layout/radial4"/>
    <dgm:cxn modelId="{3E112E5B-A1BE-41F0-B11B-F46B7C5AD922}" type="presOf" srcId="{8236E742-202C-4F34-A39E-DD666FA6CBD4}" destId="{9CBE17BE-E245-4EE6-8FAE-A9F0D4D7BEC5}" srcOrd="0" destOrd="0" presId="urn:microsoft.com/office/officeart/2005/8/layout/radial4"/>
    <dgm:cxn modelId="{EB1B2D41-A02A-4EEB-A422-3EC52BF1F53C}" srcId="{FBE85250-0703-4D62-8FC7-F8D1EBEF8829}" destId="{9C99E999-12C6-48B7-99FB-C43CCDA036C1}" srcOrd="2" destOrd="0" parTransId="{E73FEA60-C1AB-46F5-974C-B2D9BFEF37D4}" sibTransId="{DF23C531-2F78-42F6-9D81-7BEF0D9AA1A1}"/>
    <dgm:cxn modelId="{32835D63-FF3E-4EFF-B135-4CE2272E44F6}" type="presOf" srcId="{CB3B2C50-E9DF-4707-A247-FCEE5759275D}" destId="{B44014C9-32E2-4F7F-A2C2-0AF4B0CB14D0}" srcOrd="0" destOrd="0" presId="urn:microsoft.com/office/officeart/2005/8/layout/radial4"/>
    <dgm:cxn modelId="{CCFCFBC1-1212-4D0E-AA21-A7329551503E}" type="presOf" srcId="{2B143007-90B5-4366-AE3D-18FC419775A9}" destId="{94CE32F7-1A11-4B5B-9180-A79D1B927AC1}" srcOrd="0" destOrd="0" presId="urn:microsoft.com/office/officeart/2005/8/layout/radial4"/>
    <dgm:cxn modelId="{93BAE2F7-6547-4B6D-BCFE-64D954D5DD8E}" srcId="{FBE85250-0703-4D62-8FC7-F8D1EBEF8829}" destId="{CDCCAA5E-7D90-4D20-9F56-0876504AFEED}" srcOrd="1" destOrd="0" parTransId="{009116D2-E341-4CB1-B027-62E9BC018537}" sibTransId="{24E80E5F-3D8E-4D46-9610-5B7BEC98CCC2}"/>
    <dgm:cxn modelId="{6000C9C7-FDB3-41D7-97EB-69AA3F55B360}" srcId="{9A5A7AFF-46B5-4D15-BF74-B4A196615A75}" destId="{5EF51DCA-9464-4EF9-AAE3-3B1C20F659A0}" srcOrd="2" destOrd="0" parTransId="{CB3B2C50-E9DF-4707-A247-FCEE5759275D}" sibTransId="{CA24FB7F-07E8-43EB-B6F0-99AF43ACC580}"/>
    <dgm:cxn modelId="{A4E0DD05-9A5A-4346-8870-63EA2A367EA9}" type="presOf" srcId="{9A5A7AFF-46B5-4D15-BF74-B4A196615A75}" destId="{7F8F268C-2D6A-43F8-99D3-1102FD45BAE6}" srcOrd="0" destOrd="0" presId="urn:microsoft.com/office/officeart/2005/8/layout/radial4"/>
    <dgm:cxn modelId="{76A31663-7D71-4D67-BAFD-944582313C82}" type="presOf" srcId="{FBE85250-0703-4D62-8FC7-F8D1EBEF8829}" destId="{3EF39452-0E0A-4775-8155-2B39E30E6619}" srcOrd="0" destOrd="0" presId="urn:microsoft.com/office/officeart/2005/8/layout/radial4"/>
    <dgm:cxn modelId="{CCE2E4F9-F667-452D-ABB2-C97ACCF910E3}" srcId="{9A5A7AFF-46B5-4D15-BF74-B4A196615A75}" destId="{6297F25B-0634-4420-896F-DA009CE1E4C5}" srcOrd="1" destOrd="0" parTransId="{6E5A26D2-D1C0-47AA-ABBB-1DFD5841907A}" sibTransId="{EFC2C8E0-7F8E-4777-8C67-CC2B23E5D740}"/>
    <dgm:cxn modelId="{AC138781-8B45-4C6E-90AA-19C04999F548}" srcId="{9A5A7AFF-46B5-4D15-BF74-B4A196615A75}" destId="{2B143007-90B5-4366-AE3D-18FC419775A9}" srcOrd="3" destOrd="0" parTransId="{8236E742-202C-4F34-A39E-DD666FA6CBD4}" sibTransId="{8ED42487-FE67-4074-9C1C-477118CC2FF2}"/>
    <dgm:cxn modelId="{5E75B6FA-21A6-40B3-A690-7D81A34B6972}" type="presOf" srcId="{5EF51DCA-9464-4EF9-AAE3-3B1C20F659A0}" destId="{96B75B30-2E71-47CB-AF86-F15C5A131971}" srcOrd="0" destOrd="0" presId="urn:microsoft.com/office/officeart/2005/8/layout/radial4"/>
    <dgm:cxn modelId="{14F22821-F5FD-48FA-905E-0CD91E79BD30}" type="presOf" srcId="{6297F25B-0634-4420-896F-DA009CE1E4C5}" destId="{D1154BCB-3406-4927-B575-64C71EA791A5}" srcOrd="0" destOrd="0" presId="urn:microsoft.com/office/officeart/2005/8/layout/radial4"/>
    <dgm:cxn modelId="{05933D0B-B232-4028-BFD3-1255E0C3D8C6}" type="presOf" srcId="{1BDE614D-EF85-459B-84D7-58BD4A3123C4}" destId="{E8BD0A6C-16E2-461B-91D6-6991F07BFCB7}" srcOrd="0" destOrd="0" presId="urn:microsoft.com/office/officeart/2005/8/layout/radial4"/>
    <dgm:cxn modelId="{DF3FF986-7363-4CA2-B8A3-F558C1238B84}" type="presOf" srcId="{2DF40553-8AF7-4C1B-A2B7-6102A3C89175}" destId="{B7079D31-63A1-46EF-BAF2-57FA1F0EDD0B}" srcOrd="0" destOrd="0" presId="urn:microsoft.com/office/officeart/2005/8/layout/radial4"/>
    <dgm:cxn modelId="{5B12980C-2D1E-472B-9E97-889F36DC2B0E}" srcId="{9A5A7AFF-46B5-4D15-BF74-B4A196615A75}" destId="{2DF40553-8AF7-4C1B-A2B7-6102A3C89175}" srcOrd="4" destOrd="0" parTransId="{1BDE614D-EF85-459B-84D7-58BD4A3123C4}" sibTransId="{6D615C0A-E484-4467-944B-BB89AE0F5131}"/>
    <dgm:cxn modelId="{A780EE61-B1D1-4848-84ED-79284834F4C0}" type="presOf" srcId="{6E5A26D2-D1C0-47AA-ABBB-1DFD5841907A}" destId="{1240A169-425D-41F6-9669-26EEA67D9E4D}" srcOrd="0" destOrd="0" presId="urn:microsoft.com/office/officeart/2005/8/layout/radial4"/>
    <dgm:cxn modelId="{6522C207-EB0E-494A-9D28-1907A6B3E30D}" srcId="{9A5A7AFF-46B5-4D15-BF74-B4A196615A75}" destId="{A9E28BDF-82A7-485B-A3D4-6AF6756E3212}" srcOrd="0" destOrd="0" parTransId="{4DD9C2B3-F89F-41EE-86EE-5823FAA2B2E3}" sibTransId="{5A8A8473-4C57-440F-AAD8-E9E95B1FC46D}"/>
    <dgm:cxn modelId="{EFCF1ADB-E500-4879-AC46-F1A517B03284}" type="presOf" srcId="{A9E28BDF-82A7-485B-A3D4-6AF6756E3212}" destId="{6B0481CA-7E86-4076-95AC-76848E89A3CB}" srcOrd="0" destOrd="0" presId="urn:microsoft.com/office/officeart/2005/8/layout/radial4"/>
    <dgm:cxn modelId="{790A60F1-7977-493C-8FC4-7A499BF0D50F}" srcId="{FBE85250-0703-4D62-8FC7-F8D1EBEF8829}" destId="{9A5A7AFF-46B5-4D15-BF74-B4A196615A75}" srcOrd="0" destOrd="0" parTransId="{55BFE572-FE38-428E-88D4-5BFADA4D2FA1}" sibTransId="{668284DA-8AF3-4906-93CD-4D67D4FDAFC3}"/>
    <dgm:cxn modelId="{B546CC4A-F95E-44A2-AFE8-E37AE94FF87D}" type="presParOf" srcId="{3EF39452-0E0A-4775-8155-2B39E30E6619}" destId="{7F8F268C-2D6A-43F8-99D3-1102FD45BAE6}" srcOrd="0" destOrd="0" presId="urn:microsoft.com/office/officeart/2005/8/layout/radial4"/>
    <dgm:cxn modelId="{2999F427-5AC5-4676-B9A1-317A7FCDDA19}" type="presParOf" srcId="{3EF39452-0E0A-4775-8155-2B39E30E6619}" destId="{9B3B530A-F898-4EA8-9EC6-A409B03120F1}" srcOrd="1" destOrd="0" presId="urn:microsoft.com/office/officeart/2005/8/layout/radial4"/>
    <dgm:cxn modelId="{EB7B55AF-6122-47D8-8F4D-CE51915B6710}" type="presParOf" srcId="{3EF39452-0E0A-4775-8155-2B39E30E6619}" destId="{6B0481CA-7E86-4076-95AC-76848E89A3CB}" srcOrd="2" destOrd="0" presId="urn:microsoft.com/office/officeart/2005/8/layout/radial4"/>
    <dgm:cxn modelId="{17B4364D-1071-480D-BDD5-8E338F1C6E16}" type="presParOf" srcId="{3EF39452-0E0A-4775-8155-2B39E30E6619}" destId="{1240A169-425D-41F6-9669-26EEA67D9E4D}" srcOrd="3" destOrd="0" presId="urn:microsoft.com/office/officeart/2005/8/layout/radial4"/>
    <dgm:cxn modelId="{5A8DB1A2-8F1F-4F52-8874-A0FED15B8813}" type="presParOf" srcId="{3EF39452-0E0A-4775-8155-2B39E30E6619}" destId="{D1154BCB-3406-4927-B575-64C71EA791A5}" srcOrd="4" destOrd="0" presId="urn:microsoft.com/office/officeart/2005/8/layout/radial4"/>
    <dgm:cxn modelId="{2C815985-A597-45EC-AE29-ADE0F55EAFAB}" type="presParOf" srcId="{3EF39452-0E0A-4775-8155-2B39E30E6619}" destId="{B44014C9-32E2-4F7F-A2C2-0AF4B0CB14D0}" srcOrd="5" destOrd="0" presId="urn:microsoft.com/office/officeart/2005/8/layout/radial4"/>
    <dgm:cxn modelId="{C40E876E-B570-4061-AC50-E8014BC6ADA5}" type="presParOf" srcId="{3EF39452-0E0A-4775-8155-2B39E30E6619}" destId="{96B75B30-2E71-47CB-AF86-F15C5A131971}" srcOrd="6" destOrd="0" presId="urn:microsoft.com/office/officeart/2005/8/layout/radial4"/>
    <dgm:cxn modelId="{DB3A508C-87C7-432C-AC5E-D95E22D4AA1C}" type="presParOf" srcId="{3EF39452-0E0A-4775-8155-2B39E30E6619}" destId="{9CBE17BE-E245-4EE6-8FAE-A9F0D4D7BEC5}" srcOrd="7" destOrd="0" presId="urn:microsoft.com/office/officeart/2005/8/layout/radial4"/>
    <dgm:cxn modelId="{96EBFEDE-9140-4FD4-8B8E-0EBBB46B4684}" type="presParOf" srcId="{3EF39452-0E0A-4775-8155-2B39E30E6619}" destId="{94CE32F7-1A11-4B5B-9180-A79D1B927AC1}" srcOrd="8" destOrd="0" presId="urn:microsoft.com/office/officeart/2005/8/layout/radial4"/>
    <dgm:cxn modelId="{A8549A9C-B189-4567-BA03-FE05EA13A644}" type="presParOf" srcId="{3EF39452-0E0A-4775-8155-2B39E30E6619}" destId="{E8BD0A6C-16E2-461B-91D6-6991F07BFCB7}" srcOrd="9" destOrd="0" presId="urn:microsoft.com/office/officeart/2005/8/layout/radial4"/>
    <dgm:cxn modelId="{8C978C3F-D0F0-4A5F-959E-E24B5674720E}" type="presParOf" srcId="{3EF39452-0E0A-4775-8155-2B39E30E6619}" destId="{B7079D31-63A1-46EF-BAF2-57FA1F0EDD0B}" srcOrd="10" destOrd="0" presId="urn:microsoft.com/office/officeart/2005/8/layout/radial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01E260-4058-427A-8FFF-8B5D5FFACBE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B5E14C-FAC1-4A64-829D-0FBB342CB11B}" type="pres">
      <dgm:prSet presAssocID="{3601E260-4058-427A-8FFF-8B5D5FFACBE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BB6C8CB-9D66-4406-A6E8-77343460AA08}" type="presOf" srcId="{3601E260-4058-427A-8FFF-8B5D5FFACBEE}" destId="{8DB5E14C-FAC1-4A64-829D-0FBB342CB11B}" srcOrd="0" destOrd="0" presId="urn:microsoft.com/office/officeart/2005/8/layout/radial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2D64A0-2A77-4133-B916-A0E9AB8E00D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AC7262-2E57-455A-973F-125B44048C9E}">
      <dgm:prSet phldrT="[Текст]" custT="1"/>
      <dgm:spPr>
        <a:solidFill>
          <a:srgbClr val="00B0F0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sz="2000" b="1" dirty="0" err="1" smtClean="0">
              <a:solidFill>
                <a:srgbClr val="FF0000"/>
              </a:solidFill>
            </a:rPr>
            <a:t>Инновационность</a:t>
          </a:r>
          <a:r>
            <a:rPr lang="ru-RU" sz="2000" dirty="0" smtClean="0">
              <a:solidFill>
                <a:srgbClr val="FF0000"/>
              </a:solidFill>
            </a:rPr>
            <a:t> </a:t>
          </a:r>
          <a:endParaRPr lang="ru-RU" sz="2000" dirty="0">
            <a:solidFill>
              <a:srgbClr val="FF0000"/>
            </a:solidFill>
          </a:endParaRPr>
        </a:p>
      </dgm:t>
    </dgm:pt>
    <dgm:pt modelId="{34C91EFD-3D02-41E3-9316-02775A58FA62}" type="parTrans" cxnId="{D2C392CF-A26D-4596-A440-A7B3AA35A20B}">
      <dgm:prSet/>
      <dgm:spPr/>
      <dgm:t>
        <a:bodyPr/>
        <a:lstStyle/>
        <a:p>
          <a:endParaRPr lang="ru-RU"/>
        </a:p>
      </dgm:t>
    </dgm:pt>
    <dgm:pt modelId="{F8C771B0-8D6E-49A9-8A16-2A17FB35529A}" type="sibTrans" cxnId="{D2C392CF-A26D-4596-A440-A7B3AA35A20B}">
      <dgm:prSet/>
      <dgm:spPr/>
      <dgm:t>
        <a:bodyPr/>
        <a:lstStyle/>
        <a:p>
          <a:endParaRPr lang="ru-RU"/>
        </a:p>
      </dgm:t>
    </dgm:pt>
    <dgm:pt modelId="{F5980C9F-6E38-459A-B45B-6E14A258F49D}">
      <dgm:prSet phldrT="[Текст]"/>
      <dgm:spPr>
        <a:solidFill>
          <a:srgbClr val="66FFFF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dirty="0" smtClean="0">
              <a:solidFill>
                <a:schemeClr val="bg2">
                  <a:lumMod val="95000"/>
                  <a:lumOff val="5000"/>
                </a:schemeClr>
              </a:solidFill>
            </a:rPr>
            <a:t>использование метода проектов для создания целостной основы воспитания и  социализации учащихся в рамках духовно- нравственного развития</a:t>
          </a:r>
          <a:endParaRPr lang="ru-RU" dirty="0">
            <a:solidFill>
              <a:schemeClr val="bg2">
                <a:lumMod val="95000"/>
                <a:lumOff val="5000"/>
              </a:schemeClr>
            </a:solidFill>
          </a:endParaRPr>
        </a:p>
      </dgm:t>
    </dgm:pt>
    <dgm:pt modelId="{FD882579-3FF8-4CBD-88C9-116C3A0F228B}" type="parTrans" cxnId="{4D2F0D13-07F2-4FFD-A452-3436E97BEDE9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2665EA1F-5D1F-4D76-AC84-235C33BE4376}" type="sibTrans" cxnId="{4D2F0D13-07F2-4FFD-A452-3436E97BEDE9}">
      <dgm:prSet/>
      <dgm:spPr/>
      <dgm:t>
        <a:bodyPr/>
        <a:lstStyle/>
        <a:p>
          <a:endParaRPr lang="ru-RU"/>
        </a:p>
      </dgm:t>
    </dgm:pt>
    <dgm:pt modelId="{5FF12AF5-0C97-44E8-B3E0-0450A0670137}">
      <dgm:prSet phldrT="[Текст]"/>
      <dgm:spPr>
        <a:solidFill>
          <a:srgbClr val="66FFFF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dirty="0" smtClean="0">
              <a:solidFill>
                <a:schemeClr val="bg2">
                  <a:lumMod val="95000"/>
                  <a:lumOff val="5000"/>
                </a:schemeClr>
              </a:solidFill>
            </a:rPr>
            <a:t>наличием заинтересованности участников  образовательного процесса в реализации данной программы</a:t>
          </a:r>
          <a:endParaRPr lang="ru-RU" dirty="0">
            <a:solidFill>
              <a:schemeClr val="bg2">
                <a:lumMod val="95000"/>
                <a:lumOff val="5000"/>
              </a:schemeClr>
            </a:solidFill>
          </a:endParaRPr>
        </a:p>
      </dgm:t>
    </dgm:pt>
    <dgm:pt modelId="{023D9476-8937-411F-957C-5B54918E36FA}" type="parTrans" cxnId="{CC3F87FF-01EB-49EF-9F9B-779FA6B57602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2FFBBAFA-751C-4606-9688-FA78578914C0}" type="sibTrans" cxnId="{CC3F87FF-01EB-49EF-9F9B-779FA6B57602}">
      <dgm:prSet/>
      <dgm:spPr/>
      <dgm:t>
        <a:bodyPr/>
        <a:lstStyle/>
        <a:p>
          <a:endParaRPr lang="ru-RU"/>
        </a:p>
      </dgm:t>
    </dgm:pt>
    <dgm:pt modelId="{C82FA470-D42E-40F7-97B3-FC1272C9A257}">
      <dgm:prSet phldrT="[Текст]"/>
      <dgm:spPr>
        <a:solidFill>
          <a:srgbClr val="66FFFF"/>
        </a:solidFill>
        <a:ln>
          <a:solidFill>
            <a:srgbClr val="FF0000"/>
          </a:solidFill>
        </a:ln>
      </dgm:spPr>
      <dgm:t>
        <a:bodyPr/>
        <a:lstStyle/>
        <a:p>
          <a:endParaRPr lang="en-US" dirty="0" smtClean="0"/>
        </a:p>
        <a:p>
          <a:endParaRPr lang="en-US" dirty="0" smtClean="0"/>
        </a:p>
        <a:p>
          <a:r>
            <a:rPr lang="ru-RU" dirty="0" smtClean="0">
              <a:solidFill>
                <a:schemeClr val="bg2">
                  <a:lumMod val="95000"/>
                  <a:lumOff val="5000"/>
                </a:schemeClr>
              </a:solidFill>
            </a:rPr>
            <a:t>согласием многих родителей оказывать поддержку в решении поставленных задач, заинтересованностью учащихся.</a:t>
          </a:r>
          <a:endParaRPr lang="ru-RU" dirty="0">
            <a:solidFill>
              <a:schemeClr val="bg2">
                <a:lumMod val="95000"/>
                <a:lumOff val="5000"/>
              </a:schemeClr>
            </a:solidFill>
          </a:endParaRPr>
        </a:p>
      </dgm:t>
    </dgm:pt>
    <dgm:pt modelId="{6C1D0F24-AED7-4B67-901D-7E4525D7095A}" type="parTrans" cxnId="{B88EABF0-6082-4890-B5A7-CDB44922BDB8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C685338F-B8A0-4602-9A67-B20DAB714D65}" type="sibTrans" cxnId="{B88EABF0-6082-4890-B5A7-CDB44922BDB8}">
      <dgm:prSet/>
      <dgm:spPr/>
      <dgm:t>
        <a:bodyPr/>
        <a:lstStyle/>
        <a:p>
          <a:endParaRPr lang="ru-RU"/>
        </a:p>
      </dgm:t>
    </dgm:pt>
    <dgm:pt modelId="{0AF2940B-1399-4782-AC1B-4DB7D9388EBE}">
      <dgm:prSet/>
      <dgm:spPr>
        <a:solidFill>
          <a:srgbClr val="66FFFF"/>
        </a:solidFill>
        <a:ln>
          <a:solidFill>
            <a:srgbClr val="FF0000"/>
          </a:solidFill>
        </a:ln>
      </dgm:spPr>
      <dgm:t>
        <a:bodyPr/>
        <a:lstStyle/>
        <a:p>
          <a:r>
            <a:rPr lang="ru-RU" dirty="0" smtClean="0">
              <a:solidFill>
                <a:schemeClr val="bg2">
                  <a:lumMod val="95000"/>
                  <a:lumOff val="5000"/>
                </a:schemeClr>
              </a:solidFill>
            </a:rPr>
            <a:t>возможность адаптировать традиционные формы работы к современным   требованиям, целям</a:t>
          </a:r>
          <a:endParaRPr lang="ru-RU" dirty="0">
            <a:solidFill>
              <a:schemeClr val="bg2">
                <a:lumMod val="95000"/>
                <a:lumOff val="5000"/>
              </a:schemeClr>
            </a:solidFill>
          </a:endParaRPr>
        </a:p>
      </dgm:t>
    </dgm:pt>
    <dgm:pt modelId="{9440B620-5F47-479B-AE76-E89D89F5EED8}" type="parTrans" cxnId="{A4114550-96AE-4868-A69A-9B00C0E88924}">
      <dgm:prSet/>
      <dgm:spPr>
        <a:ln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90442272-2342-4EFF-A81D-6ED40B1F48A6}" type="sibTrans" cxnId="{A4114550-96AE-4868-A69A-9B00C0E88924}">
      <dgm:prSet/>
      <dgm:spPr/>
      <dgm:t>
        <a:bodyPr/>
        <a:lstStyle/>
        <a:p>
          <a:endParaRPr lang="ru-RU"/>
        </a:p>
      </dgm:t>
    </dgm:pt>
    <dgm:pt modelId="{DA653063-E1DE-4CC1-BEDA-4F3B625AD37D}">
      <dgm:prSet/>
      <dgm:spPr/>
      <dgm:t>
        <a:bodyPr/>
        <a:lstStyle/>
        <a:p>
          <a:endParaRPr lang="ru-RU"/>
        </a:p>
      </dgm:t>
    </dgm:pt>
    <dgm:pt modelId="{8020D302-A06E-41AF-AA66-88C04F02B79D}" type="parTrans" cxnId="{834588AB-94F8-4813-A321-05C471110482}">
      <dgm:prSet/>
      <dgm:spPr/>
      <dgm:t>
        <a:bodyPr/>
        <a:lstStyle/>
        <a:p>
          <a:endParaRPr lang="ru-RU"/>
        </a:p>
      </dgm:t>
    </dgm:pt>
    <dgm:pt modelId="{E18127E8-1934-4AD5-AEBC-016FDF006A63}" type="sibTrans" cxnId="{834588AB-94F8-4813-A321-05C471110482}">
      <dgm:prSet/>
      <dgm:spPr/>
      <dgm:t>
        <a:bodyPr/>
        <a:lstStyle/>
        <a:p>
          <a:endParaRPr lang="ru-RU"/>
        </a:p>
      </dgm:t>
    </dgm:pt>
    <dgm:pt modelId="{A9E1A4D0-0126-43D4-B71F-4893F9DC7420}">
      <dgm:prSet/>
      <dgm:spPr>
        <a:solidFill>
          <a:srgbClr val="66FFFF"/>
        </a:solidFill>
        <a:ln>
          <a:solidFill>
            <a:srgbClr val="FF0000"/>
          </a:solidFill>
        </a:ln>
      </dgm:spPr>
      <dgm:t>
        <a:bodyPr/>
        <a:lstStyle/>
        <a:p>
          <a:endParaRPr lang="ru-RU" dirty="0">
            <a:solidFill>
              <a:schemeClr val="bg2">
                <a:lumMod val="95000"/>
                <a:lumOff val="5000"/>
              </a:schemeClr>
            </a:solidFill>
          </a:endParaRPr>
        </a:p>
      </dgm:t>
    </dgm:pt>
    <dgm:pt modelId="{27ED96D8-5BD4-4778-BEDF-6ABB7ABEDD93}" type="parTrans" cxnId="{FFB273E5-0B36-44D5-A196-1D00DE206BC3}">
      <dgm:prSet/>
      <dgm:spPr/>
      <dgm:t>
        <a:bodyPr/>
        <a:lstStyle/>
        <a:p>
          <a:endParaRPr lang="ru-RU"/>
        </a:p>
      </dgm:t>
    </dgm:pt>
    <dgm:pt modelId="{879C28F1-484E-49AD-9894-853D5BB50A80}" type="sibTrans" cxnId="{FFB273E5-0B36-44D5-A196-1D00DE206BC3}">
      <dgm:prSet/>
      <dgm:spPr/>
      <dgm:t>
        <a:bodyPr/>
        <a:lstStyle/>
        <a:p>
          <a:endParaRPr lang="ru-RU"/>
        </a:p>
      </dgm:t>
    </dgm:pt>
    <dgm:pt modelId="{288926DD-D74E-468A-A3C6-79CD7F53A5E8}" type="pres">
      <dgm:prSet presAssocID="{1A2D64A0-2A77-4133-B916-A0E9AB8E00D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85F84B-FE6E-40CA-A77E-D4C7FA496B80}" type="pres">
      <dgm:prSet presAssocID="{84AC7262-2E57-455A-973F-125B44048C9E}" presName="centerShape" presStyleLbl="node0" presStyleIdx="0" presStyleCnt="1" custLinFactNeighborX="1042" custLinFactNeighborY="605"/>
      <dgm:spPr/>
      <dgm:t>
        <a:bodyPr/>
        <a:lstStyle/>
        <a:p>
          <a:endParaRPr lang="ru-RU"/>
        </a:p>
      </dgm:t>
    </dgm:pt>
    <dgm:pt modelId="{9247676C-3E1B-42A1-A834-4FB37DD66314}" type="pres">
      <dgm:prSet presAssocID="{FD882579-3FF8-4CBD-88C9-116C3A0F228B}" presName="parTrans" presStyleLbl="bgSibTrans2D1" presStyleIdx="0" presStyleCnt="4" custAng="11451623" custScaleX="48663" custScaleY="78495" custLinFactNeighborX="35219" custLinFactNeighborY="-13282"/>
      <dgm:spPr/>
      <dgm:t>
        <a:bodyPr/>
        <a:lstStyle/>
        <a:p>
          <a:endParaRPr lang="ru-RU"/>
        </a:p>
      </dgm:t>
    </dgm:pt>
    <dgm:pt modelId="{F676E5E1-51BD-427D-AF6A-ED5B03132576}" type="pres">
      <dgm:prSet presAssocID="{F5980C9F-6E38-459A-B45B-6E14A258F49D}" presName="node" presStyleLbl="node1" presStyleIdx="0" presStyleCnt="4" custRadScaleRad="89520" custRadScaleInc="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93B6A0-1C71-4B03-88B8-F33A7D7C93EA}" type="pres">
      <dgm:prSet presAssocID="{023D9476-8937-411F-957C-5B54918E36FA}" presName="parTrans" presStyleLbl="bgSibTrans2D1" presStyleIdx="1" presStyleCnt="4" custAng="10372047" custScaleX="66487" custScaleY="71710" custLinFactNeighborX="-38" custLinFactNeighborY="79477"/>
      <dgm:spPr/>
      <dgm:t>
        <a:bodyPr/>
        <a:lstStyle/>
        <a:p>
          <a:endParaRPr lang="ru-RU"/>
        </a:p>
      </dgm:t>
    </dgm:pt>
    <dgm:pt modelId="{39DD4CBA-AC74-4341-8226-E804B6D00B5C}" type="pres">
      <dgm:prSet presAssocID="{5FF12AF5-0C97-44E8-B3E0-0450A06701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C0B18-9773-41FC-BC91-18AE88A0BF42}" type="pres">
      <dgm:prSet presAssocID="{6C1D0F24-AED7-4B67-901D-7E4525D7095A}" presName="parTrans" presStyleLbl="bgSibTrans2D1" presStyleIdx="2" presStyleCnt="4" custAng="11025572" custScaleX="60924" custScaleY="71312" custLinFactNeighborX="-8728" custLinFactNeighborY="75344"/>
      <dgm:spPr/>
      <dgm:t>
        <a:bodyPr/>
        <a:lstStyle/>
        <a:p>
          <a:endParaRPr lang="ru-RU"/>
        </a:p>
      </dgm:t>
    </dgm:pt>
    <dgm:pt modelId="{010BEE65-BDEB-44C7-B6B7-DDAABC543443}" type="pres">
      <dgm:prSet presAssocID="{C82FA470-D42E-40F7-97B3-FC1272C9A2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3AB59-A5FA-493F-9B49-F618278537BD}" type="pres">
      <dgm:prSet presAssocID="{9440B620-5F47-479B-AE76-E89D89F5EED8}" presName="parTrans" presStyleLbl="bgSibTrans2D1" presStyleIdx="3" presStyleCnt="4" custAng="10136764" custScaleX="50710" custScaleY="70075" custLinFactNeighborX="-35638" custLinFactNeighborY="-22486"/>
      <dgm:spPr/>
      <dgm:t>
        <a:bodyPr/>
        <a:lstStyle/>
        <a:p>
          <a:endParaRPr lang="ru-RU"/>
        </a:p>
      </dgm:t>
    </dgm:pt>
    <dgm:pt modelId="{11A4A8E2-148C-4E4E-9D1F-965D33202221}" type="pres">
      <dgm:prSet presAssocID="{0AF2940B-1399-4782-AC1B-4DB7D9388EBE}" presName="node" presStyleLbl="node1" presStyleIdx="3" presStyleCnt="4" custRadScaleRad="92147" custRadScaleInc="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8EB6B5-A7F5-4CD8-ABD5-F71EC38FDDAD}" type="presOf" srcId="{5FF12AF5-0C97-44E8-B3E0-0450A0670137}" destId="{39DD4CBA-AC74-4341-8226-E804B6D00B5C}" srcOrd="0" destOrd="0" presId="urn:microsoft.com/office/officeart/2005/8/layout/radial4"/>
    <dgm:cxn modelId="{C86997D2-338D-4D0B-A9F5-64B733924C83}" type="presOf" srcId="{A9E1A4D0-0126-43D4-B71F-4893F9DC7420}" destId="{010BEE65-BDEB-44C7-B6B7-DDAABC543443}" srcOrd="0" destOrd="1" presId="urn:microsoft.com/office/officeart/2005/8/layout/radial4"/>
    <dgm:cxn modelId="{5011CC99-5708-456D-96B2-8820864BF124}" type="presOf" srcId="{023D9476-8937-411F-957C-5B54918E36FA}" destId="{8293B6A0-1C71-4B03-88B8-F33A7D7C93EA}" srcOrd="0" destOrd="0" presId="urn:microsoft.com/office/officeart/2005/8/layout/radial4"/>
    <dgm:cxn modelId="{D2C392CF-A26D-4596-A440-A7B3AA35A20B}" srcId="{1A2D64A0-2A77-4133-B916-A0E9AB8E00D5}" destId="{84AC7262-2E57-455A-973F-125B44048C9E}" srcOrd="0" destOrd="0" parTransId="{34C91EFD-3D02-41E3-9316-02775A58FA62}" sibTransId="{F8C771B0-8D6E-49A9-8A16-2A17FB35529A}"/>
    <dgm:cxn modelId="{A4114550-96AE-4868-A69A-9B00C0E88924}" srcId="{84AC7262-2E57-455A-973F-125B44048C9E}" destId="{0AF2940B-1399-4782-AC1B-4DB7D9388EBE}" srcOrd="3" destOrd="0" parTransId="{9440B620-5F47-479B-AE76-E89D89F5EED8}" sibTransId="{90442272-2342-4EFF-A81D-6ED40B1F48A6}"/>
    <dgm:cxn modelId="{FFB273E5-0B36-44D5-A196-1D00DE206BC3}" srcId="{C82FA470-D42E-40F7-97B3-FC1272C9A257}" destId="{A9E1A4D0-0126-43D4-B71F-4893F9DC7420}" srcOrd="0" destOrd="0" parTransId="{27ED96D8-5BD4-4778-BEDF-6ABB7ABEDD93}" sibTransId="{879C28F1-484E-49AD-9894-853D5BB50A80}"/>
    <dgm:cxn modelId="{4D2F0D13-07F2-4FFD-A452-3436E97BEDE9}" srcId="{84AC7262-2E57-455A-973F-125B44048C9E}" destId="{F5980C9F-6E38-459A-B45B-6E14A258F49D}" srcOrd="0" destOrd="0" parTransId="{FD882579-3FF8-4CBD-88C9-116C3A0F228B}" sibTransId="{2665EA1F-5D1F-4D76-AC84-235C33BE4376}"/>
    <dgm:cxn modelId="{CC3F87FF-01EB-49EF-9F9B-779FA6B57602}" srcId="{84AC7262-2E57-455A-973F-125B44048C9E}" destId="{5FF12AF5-0C97-44E8-B3E0-0450A0670137}" srcOrd="1" destOrd="0" parTransId="{023D9476-8937-411F-957C-5B54918E36FA}" sibTransId="{2FFBBAFA-751C-4606-9688-FA78578914C0}"/>
    <dgm:cxn modelId="{64740EFC-394E-4165-9BFB-A07F83C8E50E}" type="presOf" srcId="{84AC7262-2E57-455A-973F-125B44048C9E}" destId="{F385F84B-FE6E-40CA-A77E-D4C7FA496B80}" srcOrd="0" destOrd="0" presId="urn:microsoft.com/office/officeart/2005/8/layout/radial4"/>
    <dgm:cxn modelId="{995BF76D-CA36-41B3-8991-40FF7D19DC29}" type="presOf" srcId="{6C1D0F24-AED7-4B67-901D-7E4525D7095A}" destId="{052C0B18-9773-41FC-BC91-18AE88A0BF42}" srcOrd="0" destOrd="0" presId="urn:microsoft.com/office/officeart/2005/8/layout/radial4"/>
    <dgm:cxn modelId="{4143259E-38CA-455E-A133-87A39FFB96A8}" type="presOf" srcId="{0AF2940B-1399-4782-AC1B-4DB7D9388EBE}" destId="{11A4A8E2-148C-4E4E-9D1F-965D33202221}" srcOrd="0" destOrd="0" presId="urn:microsoft.com/office/officeart/2005/8/layout/radial4"/>
    <dgm:cxn modelId="{B88EABF0-6082-4890-B5A7-CDB44922BDB8}" srcId="{84AC7262-2E57-455A-973F-125B44048C9E}" destId="{C82FA470-D42E-40F7-97B3-FC1272C9A257}" srcOrd="2" destOrd="0" parTransId="{6C1D0F24-AED7-4B67-901D-7E4525D7095A}" sibTransId="{C685338F-B8A0-4602-9A67-B20DAB714D65}"/>
    <dgm:cxn modelId="{30ADE76E-EF9F-4637-9D01-2058C213CA17}" type="presOf" srcId="{C82FA470-D42E-40F7-97B3-FC1272C9A257}" destId="{010BEE65-BDEB-44C7-B6B7-DDAABC543443}" srcOrd="0" destOrd="0" presId="urn:microsoft.com/office/officeart/2005/8/layout/radial4"/>
    <dgm:cxn modelId="{834588AB-94F8-4813-A321-05C471110482}" srcId="{1A2D64A0-2A77-4133-B916-A0E9AB8E00D5}" destId="{DA653063-E1DE-4CC1-BEDA-4F3B625AD37D}" srcOrd="1" destOrd="0" parTransId="{8020D302-A06E-41AF-AA66-88C04F02B79D}" sibTransId="{E18127E8-1934-4AD5-AEBC-016FDF006A63}"/>
    <dgm:cxn modelId="{61792267-461D-4AB4-8485-8C1038414D6C}" type="presOf" srcId="{1A2D64A0-2A77-4133-B916-A0E9AB8E00D5}" destId="{288926DD-D74E-468A-A3C6-79CD7F53A5E8}" srcOrd="0" destOrd="0" presId="urn:microsoft.com/office/officeart/2005/8/layout/radial4"/>
    <dgm:cxn modelId="{8377428A-DA5F-43DC-AC75-C7E094BD6C98}" type="presOf" srcId="{F5980C9F-6E38-459A-B45B-6E14A258F49D}" destId="{F676E5E1-51BD-427D-AF6A-ED5B03132576}" srcOrd="0" destOrd="0" presId="urn:microsoft.com/office/officeart/2005/8/layout/radial4"/>
    <dgm:cxn modelId="{55CE4AAD-BC33-493D-8F67-A9096D65E4EB}" type="presOf" srcId="{9440B620-5F47-479B-AE76-E89D89F5EED8}" destId="{E233AB59-A5FA-493F-9B49-F618278537BD}" srcOrd="0" destOrd="0" presId="urn:microsoft.com/office/officeart/2005/8/layout/radial4"/>
    <dgm:cxn modelId="{6D98F9CC-A492-4A89-B5A6-7C7832E75FBB}" type="presOf" srcId="{FD882579-3FF8-4CBD-88C9-116C3A0F228B}" destId="{9247676C-3E1B-42A1-A834-4FB37DD66314}" srcOrd="0" destOrd="0" presId="urn:microsoft.com/office/officeart/2005/8/layout/radial4"/>
    <dgm:cxn modelId="{DD1502D6-E28E-487F-868C-22F7248524F2}" type="presParOf" srcId="{288926DD-D74E-468A-A3C6-79CD7F53A5E8}" destId="{F385F84B-FE6E-40CA-A77E-D4C7FA496B80}" srcOrd="0" destOrd="0" presId="urn:microsoft.com/office/officeart/2005/8/layout/radial4"/>
    <dgm:cxn modelId="{E7EEA8B2-AE97-4EC0-89B5-C17BF986B19F}" type="presParOf" srcId="{288926DD-D74E-468A-A3C6-79CD7F53A5E8}" destId="{9247676C-3E1B-42A1-A834-4FB37DD66314}" srcOrd="1" destOrd="0" presId="urn:microsoft.com/office/officeart/2005/8/layout/radial4"/>
    <dgm:cxn modelId="{79E9B084-1169-4080-B390-3F0105BD4641}" type="presParOf" srcId="{288926DD-D74E-468A-A3C6-79CD7F53A5E8}" destId="{F676E5E1-51BD-427D-AF6A-ED5B03132576}" srcOrd="2" destOrd="0" presId="urn:microsoft.com/office/officeart/2005/8/layout/radial4"/>
    <dgm:cxn modelId="{87CF004D-B901-4471-8565-2FE95B69E9F7}" type="presParOf" srcId="{288926DD-D74E-468A-A3C6-79CD7F53A5E8}" destId="{8293B6A0-1C71-4B03-88B8-F33A7D7C93EA}" srcOrd="3" destOrd="0" presId="urn:microsoft.com/office/officeart/2005/8/layout/radial4"/>
    <dgm:cxn modelId="{4565DBE3-EBAB-4116-8984-B3E0864065F1}" type="presParOf" srcId="{288926DD-D74E-468A-A3C6-79CD7F53A5E8}" destId="{39DD4CBA-AC74-4341-8226-E804B6D00B5C}" srcOrd="4" destOrd="0" presId="urn:microsoft.com/office/officeart/2005/8/layout/radial4"/>
    <dgm:cxn modelId="{1A893795-38DE-4947-9572-2AC730207016}" type="presParOf" srcId="{288926DD-D74E-468A-A3C6-79CD7F53A5E8}" destId="{052C0B18-9773-41FC-BC91-18AE88A0BF42}" srcOrd="5" destOrd="0" presId="urn:microsoft.com/office/officeart/2005/8/layout/radial4"/>
    <dgm:cxn modelId="{9BD8C6FD-B2EE-47C3-A7D8-88216AED2315}" type="presParOf" srcId="{288926DD-D74E-468A-A3C6-79CD7F53A5E8}" destId="{010BEE65-BDEB-44C7-B6B7-DDAABC543443}" srcOrd="6" destOrd="0" presId="urn:microsoft.com/office/officeart/2005/8/layout/radial4"/>
    <dgm:cxn modelId="{D4A3FC91-ABD4-4F54-A607-7D9B19A6600C}" type="presParOf" srcId="{288926DD-D74E-468A-A3C6-79CD7F53A5E8}" destId="{E233AB59-A5FA-493F-9B49-F618278537BD}" srcOrd="7" destOrd="0" presId="urn:microsoft.com/office/officeart/2005/8/layout/radial4"/>
    <dgm:cxn modelId="{C5791BDE-8D5B-4365-97C2-5EA7812C7D88}" type="presParOf" srcId="{288926DD-D74E-468A-A3C6-79CD7F53A5E8}" destId="{11A4A8E2-148C-4E4E-9D1F-965D33202221}" srcOrd="8" destOrd="0" presId="urn:microsoft.com/office/officeart/2005/8/layout/radial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24467F-38DD-4F20-AA6A-74692CD819E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4010EA-ADCE-47D4-8D9E-48F4ED8A9D7C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Цели: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7535467F-DC12-43C8-82A0-1F5CB544FF16}" type="parTrans" cxnId="{657155DF-2214-4246-8DDE-BB2BB236F282}">
      <dgm:prSet/>
      <dgm:spPr/>
      <dgm:t>
        <a:bodyPr/>
        <a:lstStyle/>
        <a:p>
          <a:endParaRPr lang="ru-RU"/>
        </a:p>
      </dgm:t>
    </dgm:pt>
    <dgm:pt modelId="{A37B2511-3085-40B1-9873-7F343A4E0A5B}" type="sibTrans" cxnId="{657155DF-2214-4246-8DDE-BB2BB236F282}">
      <dgm:prSet/>
      <dgm:spPr/>
      <dgm:t>
        <a:bodyPr/>
        <a:lstStyle/>
        <a:p>
          <a:endParaRPr lang="ru-RU"/>
        </a:p>
      </dgm:t>
    </dgm:pt>
    <dgm:pt modelId="{FF80FB80-E80F-4B87-B986-0B8C9FC485DA}">
      <dgm:prSet phldrT="[Текст]" phldr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100" dirty="0">
            <a:solidFill>
              <a:srgbClr val="FF0000"/>
            </a:solidFill>
          </a:endParaRPr>
        </a:p>
      </dgm:t>
    </dgm:pt>
    <dgm:pt modelId="{97C5ECA1-A5BB-45B9-AFC5-418EFA99CD10}" type="parTrans" cxnId="{93B9C50B-DF1F-4DA4-91B7-24780E1DA5F5}">
      <dgm:prSet/>
      <dgm:spPr/>
      <dgm:t>
        <a:bodyPr/>
        <a:lstStyle/>
        <a:p>
          <a:endParaRPr lang="ru-RU"/>
        </a:p>
      </dgm:t>
    </dgm:pt>
    <dgm:pt modelId="{5A4BC490-1267-47D0-ABC5-1A9481E5135B}" type="sibTrans" cxnId="{93B9C50B-DF1F-4DA4-91B7-24780E1DA5F5}">
      <dgm:prSet/>
      <dgm:spPr/>
      <dgm:t>
        <a:bodyPr/>
        <a:lstStyle/>
        <a:p>
          <a:endParaRPr lang="ru-RU"/>
        </a:p>
      </dgm:t>
    </dgm:pt>
    <dgm:pt modelId="{0A92993F-7902-4D01-8CED-E88E284E0AAE}">
      <dgm:prSet phldrT="[Текст]" phldr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100" dirty="0">
            <a:solidFill>
              <a:srgbClr val="FF0000"/>
            </a:solidFill>
          </a:endParaRPr>
        </a:p>
      </dgm:t>
    </dgm:pt>
    <dgm:pt modelId="{5E1AD411-659C-49C3-A5EF-A5C2B80D81BC}" type="parTrans" cxnId="{041B42D2-EBB0-41BA-BC03-B1E76D7C1387}">
      <dgm:prSet/>
      <dgm:spPr/>
      <dgm:t>
        <a:bodyPr/>
        <a:lstStyle/>
        <a:p>
          <a:endParaRPr lang="ru-RU"/>
        </a:p>
      </dgm:t>
    </dgm:pt>
    <dgm:pt modelId="{2B315702-D095-49AD-98C1-CAF7BBCC2F1A}" type="sibTrans" cxnId="{041B42D2-EBB0-41BA-BC03-B1E76D7C1387}">
      <dgm:prSet/>
      <dgm:spPr/>
      <dgm:t>
        <a:bodyPr/>
        <a:lstStyle/>
        <a:p>
          <a:endParaRPr lang="ru-RU"/>
        </a:p>
      </dgm:t>
    </dgm:pt>
    <dgm:pt modelId="{A6BF4EB9-2C4E-4201-8E7C-67C8CBF8A587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Задачи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558F54D5-F170-4479-8A28-B3E08B266938}" type="parTrans" cxnId="{492E6CBB-C692-4E23-9DE6-24F71A22FA39}">
      <dgm:prSet/>
      <dgm:spPr/>
      <dgm:t>
        <a:bodyPr/>
        <a:lstStyle/>
        <a:p>
          <a:endParaRPr lang="ru-RU"/>
        </a:p>
      </dgm:t>
    </dgm:pt>
    <dgm:pt modelId="{BA3F7ADD-97A6-4D24-A1DA-983CBCFB86EC}" type="sibTrans" cxnId="{492E6CBB-C692-4E23-9DE6-24F71A22FA39}">
      <dgm:prSet/>
      <dgm:spPr/>
      <dgm:t>
        <a:bodyPr/>
        <a:lstStyle/>
        <a:p>
          <a:endParaRPr lang="ru-RU"/>
        </a:p>
      </dgm:t>
    </dgm:pt>
    <dgm:pt modelId="{155F23D7-1DF5-4E39-9A75-95628214DF38}">
      <dgm:prSet phldrT="[Текст]" phldr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800" dirty="0"/>
        </a:p>
      </dgm:t>
    </dgm:pt>
    <dgm:pt modelId="{4878E615-C34A-4A59-8C5C-DCFE51656BC0}" type="parTrans" cxnId="{D31AFA4F-C240-4C9D-86F3-5550DEAFF76C}">
      <dgm:prSet/>
      <dgm:spPr/>
      <dgm:t>
        <a:bodyPr/>
        <a:lstStyle/>
        <a:p>
          <a:endParaRPr lang="ru-RU"/>
        </a:p>
      </dgm:t>
    </dgm:pt>
    <dgm:pt modelId="{0B7F07EC-0865-4CF5-851B-944D1697E496}" type="sibTrans" cxnId="{D31AFA4F-C240-4C9D-86F3-5550DEAFF76C}">
      <dgm:prSet/>
      <dgm:spPr/>
      <dgm:t>
        <a:bodyPr/>
        <a:lstStyle/>
        <a:p>
          <a:endParaRPr lang="ru-RU"/>
        </a:p>
      </dgm:t>
    </dgm:pt>
    <dgm:pt modelId="{23D6E99A-2BB6-41BF-8FF0-37D00EF7B32B}">
      <dgm:prSet phldrT="[Текст]" phldr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800" b="1" dirty="0">
            <a:solidFill>
              <a:srgbClr val="FF0000"/>
            </a:solidFill>
          </a:endParaRPr>
        </a:p>
      </dgm:t>
    </dgm:pt>
    <dgm:pt modelId="{9CDDF358-FB92-4C95-A803-648FCEF262B1}" type="parTrans" cxnId="{3191036C-D350-4268-8696-2124BAA94BBE}">
      <dgm:prSet/>
      <dgm:spPr/>
      <dgm:t>
        <a:bodyPr/>
        <a:lstStyle/>
        <a:p>
          <a:endParaRPr lang="ru-RU"/>
        </a:p>
      </dgm:t>
    </dgm:pt>
    <dgm:pt modelId="{88E81A49-A1F9-4DBD-97FA-5266373401CD}" type="sibTrans" cxnId="{3191036C-D350-4268-8696-2124BAA94BBE}">
      <dgm:prSet/>
      <dgm:spPr/>
      <dgm:t>
        <a:bodyPr/>
        <a:lstStyle/>
        <a:p>
          <a:endParaRPr lang="ru-RU"/>
        </a:p>
      </dgm:t>
    </dgm:pt>
    <dgm:pt modelId="{F39CD270-3A2B-4675-B05F-12E3233CAC0D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Ожидае</a:t>
          </a:r>
          <a:r>
            <a:rPr lang="ru-RU" sz="1600" b="1" dirty="0" smtClean="0">
              <a:solidFill>
                <a:srgbClr val="FF0000"/>
              </a:solidFill>
            </a:rPr>
            <a:t>-</a:t>
          </a:r>
        </a:p>
        <a:p>
          <a:r>
            <a:rPr lang="ru-RU" sz="1600" b="1" dirty="0" err="1" smtClean="0">
              <a:solidFill>
                <a:srgbClr val="FF0000"/>
              </a:solidFill>
            </a:rPr>
            <a:t>мые</a:t>
          </a:r>
          <a:r>
            <a:rPr lang="ru-RU" sz="1600" b="1" dirty="0" smtClean="0">
              <a:solidFill>
                <a:srgbClr val="FF0000"/>
              </a:solidFill>
            </a:rPr>
            <a:t> результаты</a:t>
          </a:r>
          <a:endParaRPr lang="ru-RU" sz="1600" b="1" dirty="0">
            <a:solidFill>
              <a:srgbClr val="FF0000"/>
            </a:solidFill>
          </a:endParaRPr>
        </a:p>
      </dgm:t>
    </dgm:pt>
    <dgm:pt modelId="{2F3CB716-2A58-474E-8EBE-1E4E03D94C87}" type="parTrans" cxnId="{104D63E8-B649-4DBE-A4BE-832711080FFB}">
      <dgm:prSet/>
      <dgm:spPr/>
      <dgm:t>
        <a:bodyPr/>
        <a:lstStyle/>
        <a:p>
          <a:endParaRPr lang="ru-RU"/>
        </a:p>
      </dgm:t>
    </dgm:pt>
    <dgm:pt modelId="{A0C134BC-095F-4928-856C-42A9853A9AA6}" type="sibTrans" cxnId="{104D63E8-B649-4DBE-A4BE-832711080FFB}">
      <dgm:prSet/>
      <dgm:spPr/>
      <dgm:t>
        <a:bodyPr/>
        <a:lstStyle/>
        <a:p>
          <a:endParaRPr lang="ru-RU"/>
        </a:p>
      </dgm:t>
    </dgm:pt>
    <dgm:pt modelId="{1A2F81EC-376F-435E-A218-0AAB33AFF0A6}">
      <dgm:prSet phldrT="[Текст]" phldr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000" dirty="0"/>
        </a:p>
      </dgm:t>
    </dgm:pt>
    <dgm:pt modelId="{E2E91E83-5C38-4441-8F5D-0FC28006CB4A}" type="parTrans" cxnId="{F783E1BC-17E5-46DB-AFFA-9357F1CF3963}">
      <dgm:prSet/>
      <dgm:spPr/>
      <dgm:t>
        <a:bodyPr/>
        <a:lstStyle/>
        <a:p>
          <a:endParaRPr lang="ru-RU"/>
        </a:p>
      </dgm:t>
    </dgm:pt>
    <dgm:pt modelId="{2BF48B27-3B09-4230-B6F1-6511B87D4868}" type="sibTrans" cxnId="{F783E1BC-17E5-46DB-AFFA-9357F1CF3963}">
      <dgm:prSet/>
      <dgm:spPr/>
      <dgm:t>
        <a:bodyPr/>
        <a:lstStyle/>
        <a:p>
          <a:endParaRPr lang="ru-RU"/>
        </a:p>
      </dgm:t>
    </dgm:pt>
    <dgm:pt modelId="{AAC32723-9659-454B-A67A-DD1CBE6B9C57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10DD4F83-7628-4069-A8B2-9DB4ADF82028}" type="parTrans" cxnId="{731EBF21-58B1-46B2-9E5F-EF7F1EBCA886}">
      <dgm:prSet/>
      <dgm:spPr/>
      <dgm:t>
        <a:bodyPr/>
        <a:lstStyle/>
        <a:p>
          <a:endParaRPr lang="ru-RU"/>
        </a:p>
      </dgm:t>
    </dgm:pt>
    <dgm:pt modelId="{E2057C5F-E0BE-407C-8C11-1118E366EFEB}" type="sibTrans" cxnId="{731EBF21-58B1-46B2-9E5F-EF7F1EBCA886}">
      <dgm:prSet/>
      <dgm:spPr/>
      <dgm:t>
        <a:bodyPr/>
        <a:lstStyle/>
        <a:p>
          <a:endParaRPr lang="ru-RU"/>
        </a:p>
      </dgm:t>
    </dgm:pt>
    <dgm:pt modelId="{EF835A90-37FC-4259-92F8-53151D5B3FB8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использование соответствующих педагогических технологий и методических приемов </a:t>
          </a:r>
        </a:p>
      </dgm:t>
    </dgm:pt>
    <dgm:pt modelId="{8BBDC008-B273-462C-9F62-A8063387E957}" type="parTrans" cxnId="{16F71BC6-016A-4149-BBBE-22581032A5FC}">
      <dgm:prSet/>
      <dgm:spPr/>
      <dgm:t>
        <a:bodyPr/>
        <a:lstStyle/>
        <a:p>
          <a:endParaRPr lang="ru-RU"/>
        </a:p>
      </dgm:t>
    </dgm:pt>
    <dgm:pt modelId="{D739E32A-585A-497F-97C1-C02AA38677CE}" type="sibTrans" cxnId="{16F71BC6-016A-4149-BBBE-22581032A5FC}">
      <dgm:prSet/>
      <dgm:spPr/>
      <dgm:t>
        <a:bodyPr/>
        <a:lstStyle/>
        <a:p>
          <a:endParaRPr lang="ru-RU"/>
        </a:p>
      </dgm:t>
    </dgm:pt>
    <dgm:pt modelId="{DC18F155-E479-4D3D-8B24-57CE1B306885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для демонстрации учащимися значимости их физического и психического здоровья </a:t>
          </a:r>
        </a:p>
      </dgm:t>
    </dgm:pt>
    <dgm:pt modelId="{027A97F2-09D2-42CF-BABB-B5AB01597581}" type="parTrans" cxnId="{568C7F54-D28D-4FEA-B75C-14960AF37996}">
      <dgm:prSet/>
      <dgm:spPr/>
      <dgm:t>
        <a:bodyPr/>
        <a:lstStyle/>
        <a:p>
          <a:endParaRPr lang="ru-RU"/>
        </a:p>
      </dgm:t>
    </dgm:pt>
    <dgm:pt modelId="{F473C553-6968-41D1-BA17-216A89F1DD98}" type="sibTrans" cxnId="{568C7F54-D28D-4FEA-B75C-14960AF37996}">
      <dgm:prSet/>
      <dgm:spPr/>
      <dgm:t>
        <a:bodyPr/>
        <a:lstStyle/>
        <a:p>
          <a:endParaRPr lang="ru-RU"/>
        </a:p>
      </dgm:t>
    </dgm:pt>
    <dgm:pt modelId="{E08BC26B-E4DD-41E9-8F11-0524D26848DB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для будущего  самоутверждения.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</a:endParaRPr>
        </a:p>
      </dgm:t>
    </dgm:pt>
    <dgm:pt modelId="{3AA2FD38-7A81-4F6A-BCFC-A9554C3EEAFF}" type="parTrans" cxnId="{2FF5745E-A220-4175-811B-8077EC626279}">
      <dgm:prSet/>
      <dgm:spPr/>
      <dgm:t>
        <a:bodyPr/>
        <a:lstStyle/>
        <a:p>
          <a:endParaRPr lang="ru-RU"/>
        </a:p>
      </dgm:t>
    </dgm:pt>
    <dgm:pt modelId="{5F660F68-4003-44B1-8933-1E4B0F1FFCDA}" type="sibTrans" cxnId="{2FF5745E-A220-4175-811B-8077EC626279}">
      <dgm:prSet/>
      <dgm:spPr/>
      <dgm:t>
        <a:bodyPr/>
        <a:lstStyle/>
        <a:p>
          <a:endParaRPr lang="ru-RU"/>
        </a:p>
      </dgm:t>
    </dgm:pt>
    <dgm:pt modelId="{83DF0252-CFD9-436F-8A48-CB0A0DEF470A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знакомить учащихся с опытом и традициями предыдущих поколений по сохранению здоровья    нации;</a:t>
          </a:r>
        </a:p>
      </dgm:t>
    </dgm:pt>
    <dgm:pt modelId="{BC4D2D14-FF51-4627-916A-B6357F80FA31}" type="parTrans" cxnId="{D2CDC584-DABC-44C3-BAF9-67E785C39CAE}">
      <dgm:prSet/>
      <dgm:spPr/>
      <dgm:t>
        <a:bodyPr/>
        <a:lstStyle/>
        <a:p>
          <a:endParaRPr lang="ru-RU"/>
        </a:p>
      </dgm:t>
    </dgm:pt>
    <dgm:pt modelId="{D658236C-8416-4D6F-A75A-142CEFE1AF75}" type="sibTrans" cxnId="{D2CDC584-DABC-44C3-BAF9-67E785C39CAE}">
      <dgm:prSet/>
      <dgm:spPr/>
      <dgm:t>
        <a:bodyPr/>
        <a:lstStyle/>
        <a:p>
          <a:endParaRPr lang="ru-RU"/>
        </a:p>
      </dgm:t>
    </dgm:pt>
    <dgm:pt modelId="{E29627A0-DCF8-4757-B219-2BB00FE46878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-формировать у учащихся культуру сохранения и совершенствования собственного здоровья;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</a:endParaRPr>
        </a:p>
      </dgm:t>
    </dgm:pt>
    <dgm:pt modelId="{B2C0007E-EA3D-418B-8D94-3E3EB0914C25}" type="parTrans" cxnId="{27EF8ACE-8A93-4343-B6C5-DD0754DB1E9F}">
      <dgm:prSet/>
      <dgm:spPr/>
      <dgm:t>
        <a:bodyPr/>
        <a:lstStyle/>
        <a:p>
          <a:endParaRPr lang="ru-RU"/>
        </a:p>
      </dgm:t>
    </dgm:pt>
    <dgm:pt modelId="{B3EBF3E1-6019-4E7D-B5CF-59D59252FD03}" type="sibTrans" cxnId="{27EF8ACE-8A93-4343-B6C5-DD0754DB1E9F}">
      <dgm:prSet/>
      <dgm:spPr/>
      <dgm:t>
        <a:bodyPr/>
        <a:lstStyle/>
        <a:p>
          <a:endParaRPr lang="ru-RU"/>
        </a:p>
      </dgm:t>
    </dgm:pt>
    <dgm:pt modelId="{130C9866-0695-4A0B-B084-0BD35A71ACD4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воспитывать уважительное отношение к людям, стремящимся сохранить свое здоровье  и здоровье       других людей. </a:t>
          </a:r>
        </a:p>
      </dgm:t>
    </dgm:pt>
    <dgm:pt modelId="{1E5E6C5A-6139-4E13-8990-4BE8426EFF4F}" type="parTrans" cxnId="{0BFF7565-4D73-4EAB-B157-E79E828DFB55}">
      <dgm:prSet/>
      <dgm:spPr/>
      <dgm:t>
        <a:bodyPr/>
        <a:lstStyle/>
        <a:p>
          <a:endParaRPr lang="ru-RU"/>
        </a:p>
      </dgm:t>
    </dgm:pt>
    <dgm:pt modelId="{02BC6204-6441-4720-AEFF-840B017A1039}" type="sibTrans" cxnId="{0BFF7565-4D73-4EAB-B157-E79E828DFB55}">
      <dgm:prSet/>
      <dgm:spPr/>
      <dgm:t>
        <a:bodyPr/>
        <a:lstStyle/>
        <a:p>
          <a:endParaRPr lang="ru-RU"/>
        </a:p>
      </dgm:t>
    </dgm:pt>
    <dgm:pt modelId="{6BCA98C6-EAE5-492A-9D29-A4FE941E03AB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  <a:latin typeface="+mj-lt"/>
            </a:rPr>
            <a:t>-</a:t>
          </a:r>
          <a:r>
            <a:rPr lang="ru-RU" sz="1400" b="1" dirty="0" smtClean="0">
              <a:solidFill>
                <a:srgbClr val="FF0000"/>
              </a:solidFill>
              <a:latin typeface="+mj-lt"/>
            </a:rPr>
            <a:t>низкий уровень заболеваемости простудными заболеваниями;</a:t>
          </a:r>
        </a:p>
      </dgm:t>
    </dgm:pt>
    <dgm:pt modelId="{37B8CFF5-1B03-4534-AB4A-76761C7C5A03}" type="parTrans" cxnId="{83C3C19F-E139-428F-A1A3-F3641F297017}">
      <dgm:prSet/>
      <dgm:spPr/>
      <dgm:t>
        <a:bodyPr/>
        <a:lstStyle/>
        <a:p>
          <a:endParaRPr lang="ru-RU"/>
        </a:p>
      </dgm:t>
    </dgm:pt>
    <dgm:pt modelId="{E9E1F074-851B-4914-B0C7-971C70253492}" type="sibTrans" cxnId="{83C3C19F-E139-428F-A1A3-F3641F297017}">
      <dgm:prSet/>
      <dgm:spPr/>
      <dgm:t>
        <a:bodyPr/>
        <a:lstStyle/>
        <a:p>
          <a:endParaRPr lang="ru-RU"/>
        </a:p>
      </dgm:t>
    </dgm:pt>
    <dgm:pt modelId="{CB0BCD22-31DF-41B4-A6B9-71340377E91E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+mj-lt"/>
            </a:rPr>
            <a:t>-умение противостоять вредным привычкам;</a:t>
          </a:r>
        </a:p>
      </dgm:t>
    </dgm:pt>
    <dgm:pt modelId="{342F8B6B-D93D-445B-ABE0-63182014512D}" type="parTrans" cxnId="{832DDAD3-A9BA-4C68-AB60-1271B957D8A0}">
      <dgm:prSet/>
      <dgm:spPr/>
      <dgm:t>
        <a:bodyPr/>
        <a:lstStyle/>
        <a:p>
          <a:endParaRPr lang="ru-RU"/>
        </a:p>
      </dgm:t>
    </dgm:pt>
    <dgm:pt modelId="{C5D27C97-2B71-4975-9AA8-A460B0DB1FE2}" type="sibTrans" cxnId="{832DDAD3-A9BA-4C68-AB60-1271B957D8A0}">
      <dgm:prSet/>
      <dgm:spPr/>
      <dgm:t>
        <a:bodyPr/>
        <a:lstStyle/>
        <a:p>
          <a:endParaRPr lang="ru-RU"/>
        </a:p>
      </dgm:t>
    </dgm:pt>
    <dgm:pt modelId="{1244F172-B05F-4EDF-8D7F-2B3B381220D8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+mj-lt"/>
            </a:rPr>
            <a:t>-умение использовать полученные знания в нестандартной ситуации (оказание помощи себе и другим при порезах, ушибах и т.д.);</a:t>
          </a:r>
        </a:p>
      </dgm:t>
    </dgm:pt>
    <dgm:pt modelId="{477019C0-25C2-4215-8016-E8CFDFBF9076}" type="parTrans" cxnId="{2167D72F-A795-46CC-8824-000A7E050E6C}">
      <dgm:prSet/>
      <dgm:spPr/>
      <dgm:t>
        <a:bodyPr/>
        <a:lstStyle/>
        <a:p>
          <a:endParaRPr lang="ru-RU"/>
        </a:p>
      </dgm:t>
    </dgm:pt>
    <dgm:pt modelId="{BB8D8040-78BA-47E4-A513-D80BB4882085}" type="sibTrans" cxnId="{2167D72F-A795-46CC-8824-000A7E050E6C}">
      <dgm:prSet/>
      <dgm:spPr/>
      <dgm:t>
        <a:bodyPr/>
        <a:lstStyle/>
        <a:p>
          <a:endParaRPr lang="ru-RU"/>
        </a:p>
      </dgm:t>
    </dgm:pt>
    <dgm:pt modelId="{A99D2145-DC1F-46CE-9BC9-73AFE3011E5C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+mj-lt"/>
            </a:rPr>
            <a:t>-выработка привычки сохранения собственного здоровья и здоровья других людей. </a:t>
          </a:r>
        </a:p>
      </dgm:t>
    </dgm:pt>
    <dgm:pt modelId="{960E2568-B9BC-496D-AE6E-E752D9E7FF6C}" type="parTrans" cxnId="{A994858A-FC17-4388-8BEE-6FD27D790CB7}">
      <dgm:prSet/>
      <dgm:spPr/>
      <dgm:t>
        <a:bodyPr/>
        <a:lstStyle/>
        <a:p>
          <a:endParaRPr lang="ru-RU"/>
        </a:p>
      </dgm:t>
    </dgm:pt>
    <dgm:pt modelId="{D7B69D71-0766-4EFA-8A9E-B050985D71D0}" type="sibTrans" cxnId="{A994858A-FC17-4388-8BEE-6FD27D790CB7}">
      <dgm:prSet/>
      <dgm:spPr/>
      <dgm:t>
        <a:bodyPr/>
        <a:lstStyle/>
        <a:p>
          <a:endParaRPr lang="ru-RU"/>
        </a:p>
      </dgm:t>
    </dgm:pt>
    <dgm:pt modelId="{0ADCC4C7-89B6-40F9-AE91-2B108C9C4829}" type="pres">
      <dgm:prSet presAssocID="{CD24467F-38DD-4F20-AA6A-74692CD819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35122B-6D3C-4304-9F1D-BBA77C6853F2}" type="pres">
      <dgm:prSet presAssocID="{A34010EA-ADCE-47D4-8D9E-48F4ED8A9D7C}" presName="composite" presStyleCnt="0"/>
      <dgm:spPr/>
    </dgm:pt>
    <dgm:pt modelId="{D700D6D6-6755-45D4-B01A-E2ED8553887D}" type="pres">
      <dgm:prSet presAssocID="{A34010EA-ADCE-47D4-8D9E-48F4ED8A9D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DFA69-7167-4AB7-907C-8D7997667A75}" type="pres">
      <dgm:prSet presAssocID="{A34010EA-ADCE-47D4-8D9E-48F4ED8A9D7C}" presName="descendantText" presStyleLbl="alignAcc1" presStyleIdx="0" presStyleCnt="3" custScaleY="155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25F8C-6266-4EFB-B17C-306FD3C56E05}" type="pres">
      <dgm:prSet presAssocID="{A37B2511-3085-40B1-9873-7F343A4E0A5B}" presName="sp" presStyleCnt="0"/>
      <dgm:spPr/>
    </dgm:pt>
    <dgm:pt modelId="{607833E0-3186-4FC4-8103-797A47183D52}" type="pres">
      <dgm:prSet presAssocID="{A6BF4EB9-2C4E-4201-8E7C-67C8CBF8A587}" presName="composite" presStyleCnt="0"/>
      <dgm:spPr/>
    </dgm:pt>
    <dgm:pt modelId="{25548625-8985-405B-B538-607E277F5DF3}" type="pres">
      <dgm:prSet presAssocID="{A6BF4EB9-2C4E-4201-8E7C-67C8CBF8A5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0B55A-0E82-4EEB-AB8C-7E00D51D9BC2}" type="pres">
      <dgm:prSet presAssocID="{A6BF4EB9-2C4E-4201-8E7C-67C8CBF8A587}" presName="descendantText" presStyleLbl="alignAcc1" presStyleIdx="1" presStyleCnt="3" custScaleY="181204" custLinFactNeighborX="-318" custLinFactNeighborY="-1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F732-A151-4CA1-BF33-8D9AF957F5C8}" type="pres">
      <dgm:prSet presAssocID="{BA3F7ADD-97A6-4D24-A1DA-983CBCFB86EC}" presName="sp" presStyleCnt="0"/>
      <dgm:spPr/>
    </dgm:pt>
    <dgm:pt modelId="{9437ED16-4FE7-465C-9C40-130C22E91F84}" type="pres">
      <dgm:prSet presAssocID="{F39CD270-3A2B-4675-B05F-12E3233CAC0D}" presName="composite" presStyleCnt="0"/>
      <dgm:spPr/>
    </dgm:pt>
    <dgm:pt modelId="{4460E3F0-3096-40B3-B26A-205A68D813C4}" type="pres">
      <dgm:prSet presAssocID="{F39CD270-3A2B-4675-B05F-12E3233CAC0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D52EE-7C1B-46B2-9297-00FA29463935}" type="pres">
      <dgm:prSet presAssocID="{F39CD270-3A2B-4675-B05F-12E3233CAC0D}" presName="descendantText" presStyleLbl="alignAcc1" presStyleIdx="2" presStyleCnt="3" custScaleY="150369" custLinFactNeighborX="-441" custLinFactNeighborY="9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D172C0-1FD5-45A7-9037-B96C9613614A}" type="presOf" srcId="{CD24467F-38DD-4F20-AA6A-74692CD819EE}" destId="{0ADCC4C7-89B6-40F9-AE91-2B108C9C4829}" srcOrd="0" destOrd="0" presId="urn:microsoft.com/office/officeart/2005/8/layout/chevron2"/>
    <dgm:cxn modelId="{104D63E8-B649-4DBE-A4BE-832711080FFB}" srcId="{CD24467F-38DD-4F20-AA6A-74692CD819EE}" destId="{F39CD270-3A2B-4675-B05F-12E3233CAC0D}" srcOrd="2" destOrd="0" parTransId="{2F3CB716-2A58-474E-8EBE-1E4E03D94C87}" sibTransId="{A0C134BC-095F-4928-856C-42A9853A9AA6}"/>
    <dgm:cxn modelId="{E873AD07-26EC-486B-8353-757632B451B3}" type="presOf" srcId="{1244F172-B05F-4EDF-8D7F-2B3B381220D8}" destId="{8A0D52EE-7C1B-46B2-9297-00FA29463935}" srcOrd="0" destOrd="3" presId="urn:microsoft.com/office/officeart/2005/8/layout/chevron2"/>
    <dgm:cxn modelId="{73EF573C-EF8D-48B7-A198-B9766930F80B}" type="presOf" srcId="{6BCA98C6-EAE5-492A-9D29-A4FE941E03AB}" destId="{8A0D52EE-7C1B-46B2-9297-00FA29463935}" srcOrd="0" destOrd="1" presId="urn:microsoft.com/office/officeart/2005/8/layout/chevron2"/>
    <dgm:cxn modelId="{2591165F-E7D9-4B9E-8E75-7395A363029A}" type="presOf" srcId="{A6BF4EB9-2C4E-4201-8E7C-67C8CBF8A587}" destId="{25548625-8985-405B-B538-607E277F5DF3}" srcOrd="0" destOrd="0" presId="urn:microsoft.com/office/officeart/2005/8/layout/chevron2"/>
    <dgm:cxn modelId="{A994858A-FC17-4388-8BEE-6FD27D790CB7}" srcId="{F39CD270-3A2B-4675-B05F-12E3233CAC0D}" destId="{A99D2145-DC1F-46CE-9BC9-73AFE3011E5C}" srcOrd="4" destOrd="0" parTransId="{960E2568-B9BC-496D-AE6E-E752D9E7FF6C}" sibTransId="{D7B69D71-0766-4EFA-8A9E-B050985D71D0}"/>
    <dgm:cxn modelId="{3F89430B-3206-4132-9AF3-46AF0D644C64}" type="presOf" srcId="{1A2F81EC-376F-435E-A218-0AAB33AFF0A6}" destId="{8A0D52EE-7C1B-46B2-9297-00FA29463935}" srcOrd="0" destOrd="0" presId="urn:microsoft.com/office/officeart/2005/8/layout/chevron2"/>
    <dgm:cxn modelId="{F783E1BC-17E5-46DB-AFFA-9357F1CF3963}" srcId="{F39CD270-3A2B-4675-B05F-12E3233CAC0D}" destId="{1A2F81EC-376F-435E-A218-0AAB33AFF0A6}" srcOrd="0" destOrd="0" parTransId="{E2E91E83-5C38-4441-8F5D-0FC28006CB4A}" sibTransId="{2BF48B27-3B09-4230-B6F1-6511B87D4868}"/>
    <dgm:cxn modelId="{16F71BC6-016A-4149-BBBE-22581032A5FC}" srcId="{A34010EA-ADCE-47D4-8D9E-48F4ED8A9D7C}" destId="{EF835A90-37FC-4259-92F8-53151D5B3FB8}" srcOrd="1" destOrd="0" parTransId="{8BBDC008-B273-462C-9F62-A8063387E957}" sibTransId="{D739E32A-585A-497F-97C1-C02AA38677CE}"/>
    <dgm:cxn modelId="{17FF90E5-B201-4DFB-86CC-4BE13EB0729A}" type="presOf" srcId="{0A92993F-7902-4D01-8CED-E88E284E0AAE}" destId="{42EDFA69-7167-4AB7-907C-8D7997667A75}" srcOrd="0" destOrd="4" presId="urn:microsoft.com/office/officeart/2005/8/layout/chevron2"/>
    <dgm:cxn modelId="{832DDAD3-A9BA-4C68-AB60-1271B957D8A0}" srcId="{F39CD270-3A2B-4675-B05F-12E3233CAC0D}" destId="{CB0BCD22-31DF-41B4-A6B9-71340377E91E}" srcOrd="2" destOrd="0" parTransId="{342F8B6B-D93D-445B-ABE0-63182014512D}" sibTransId="{C5D27C97-2B71-4975-9AA8-A460B0DB1FE2}"/>
    <dgm:cxn modelId="{D04B3731-4799-49FF-B56B-9031D1ADE476}" type="presOf" srcId="{E29627A0-DCF8-4757-B219-2BB00FE46878}" destId="{88B0B55A-0E82-4EEB-AB8C-7E00D51D9BC2}" srcOrd="0" destOrd="2" presId="urn:microsoft.com/office/officeart/2005/8/layout/chevron2"/>
    <dgm:cxn modelId="{041B42D2-EBB0-41BA-BC03-B1E76D7C1387}" srcId="{A34010EA-ADCE-47D4-8D9E-48F4ED8A9D7C}" destId="{0A92993F-7902-4D01-8CED-E88E284E0AAE}" srcOrd="4" destOrd="0" parTransId="{5E1AD411-659C-49C3-A5EF-A5C2B80D81BC}" sibTransId="{2B315702-D095-49AD-98C1-CAF7BBCC2F1A}"/>
    <dgm:cxn modelId="{17A78CB5-5EA7-4483-95DD-1F5164E25582}" type="presOf" srcId="{AAC32723-9659-454B-A67A-DD1CBE6B9C57}" destId="{8A0D52EE-7C1B-46B2-9297-00FA29463935}" srcOrd="0" destOrd="5" presId="urn:microsoft.com/office/officeart/2005/8/layout/chevron2"/>
    <dgm:cxn modelId="{93B9C50B-DF1F-4DA4-91B7-24780E1DA5F5}" srcId="{A34010EA-ADCE-47D4-8D9E-48F4ED8A9D7C}" destId="{FF80FB80-E80F-4B87-B986-0B8C9FC485DA}" srcOrd="0" destOrd="0" parTransId="{97C5ECA1-A5BB-45B9-AFC5-418EFA99CD10}" sibTransId="{5A4BC490-1267-47D0-ABC5-1A9481E5135B}"/>
    <dgm:cxn modelId="{D2CDC584-DABC-44C3-BAF9-67E785C39CAE}" srcId="{A6BF4EB9-2C4E-4201-8E7C-67C8CBF8A587}" destId="{83DF0252-CFD9-436F-8A48-CB0A0DEF470A}" srcOrd="1" destOrd="0" parTransId="{BC4D2D14-FF51-4627-916A-B6357F80FA31}" sibTransId="{D658236C-8416-4D6F-A75A-142CEFE1AF75}"/>
    <dgm:cxn modelId="{1753758F-5430-47D3-8386-48CE2B0D58EB}" type="presOf" srcId="{DC18F155-E479-4D3D-8B24-57CE1B306885}" destId="{42EDFA69-7167-4AB7-907C-8D7997667A75}" srcOrd="0" destOrd="2" presId="urn:microsoft.com/office/officeart/2005/8/layout/chevron2"/>
    <dgm:cxn modelId="{5E89BA6F-E4AC-4EC9-9658-3453BD49804B}" type="presOf" srcId="{CB0BCD22-31DF-41B4-A6B9-71340377E91E}" destId="{8A0D52EE-7C1B-46B2-9297-00FA29463935}" srcOrd="0" destOrd="2" presId="urn:microsoft.com/office/officeart/2005/8/layout/chevron2"/>
    <dgm:cxn modelId="{D31AFA4F-C240-4C9D-86F3-5550DEAFF76C}" srcId="{A6BF4EB9-2C4E-4201-8E7C-67C8CBF8A587}" destId="{155F23D7-1DF5-4E39-9A75-95628214DF38}" srcOrd="0" destOrd="0" parTransId="{4878E615-C34A-4A59-8C5C-DCFE51656BC0}" sibTransId="{0B7F07EC-0865-4CF5-851B-944D1697E496}"/>
    <dgm:cxn modelId="{70D8F9C2-FA37-472A-B7C4-5C6B3CE5092B}" type="presOf" srcId="{EF835A90-37FC-4259-92F8-53151D5B3FB8}" destId="{42EDFA69-7167-4AB7-907C-8D7997667A75}" srcOrd="0" destOrd="1" presId="urn:microsoft.com/office/officeart/2005/8/layout/chevron2"/>
    <dgm:cxn modelId="{B78B5109-A488-477C-B8F8-013E965B607A}" type="presOf" srcId="{A99D2145-DC1F-46CE-9BC9-73AFE3011E5C}" destId="{8A0D52EE-7C1B-46B2-9297-00FA29463935}" srcOrd="0" destOrd="4" presId="urn:microsoft.com/office/officeart/2005/8/layout/chevron2"/>
    <dgm:cxn modelId="{2167D72F-A795-46CC-8824-000A7E050E6C}" srcId="{F39CD270-3A2B-4675-B05F-12E3233CAC0D}" destId="{1244F172-B05F-4EDF-8D7F-2B3B381220D8}" srcOrd="3" destOrd="0" parTransId="{477019C0-25C2-4215-8016-E8CFDFBF9076}" sibTransId="{BB8D8040-78BA-47E4-A513-D80BB4882085}"/>
    <dgm:cxn modelId="{F3AF8621-DCDC-44F4-A1A8-ACEF6C4E13C6}" type="presOf" srcId="{E08BC26B-E4DD-41E9-8F11-0524D26848DB}" destId="{42EDFA69-7167-4AB7-907C-8D7997667A75}" srcOrd="0" destOrd="3" presId="urn:microsoft.com/office/officeart/2005/8/layout/chevron2"/>
    <dgm:cxn modelId="{657155DF-2214-4246-8DDE-BB2BB236F282}" srcId="{CD24467F-38DD-4F20-AA6A-74692CD819EE}" destId="{A34010EA-ADCE-47D4-8D9E-48F4ED8A9D7C}" srcOrd="0" destOrd="0" parTransId="{7535467F-DC12-43C8-82A0-1F5CB544FF16}" sibTransId="{A37B2511-3085-40B1-9873-7F343A4E0A5B}"/>
    <dgm:cxn modelId="{568C7F54-D28D-4FEA-B75C-14960AF37996}" srcId="{A34010EA-ADCE-47D4-8D9E-48F4ED8A9D7C}" destId="{DC18F155-E479-4D3D-8B24-57CE1B306885}" srcOrd="2" destOrd="0" parTransId="{027A97F2-09D2-42CF-BABB-B5AB01597581}" sibTransId="{F473C553-6968-41D1-BA17-216A89F1DD98}"/>
    <dgm:cxn modelId="{89533DED-17C6-4C13-AA99-935C25C14E9C}" type="presOf" srcId="{23D6E99A-2BB6-41BF-8FF0-37D00EF7B32B}" destId="{88B0B55A-0E82-4EEB-AB8C-7E00D51D9BC2}" srcOrd="0" destOrd="4" presId="urn:microsoft.com/office/officeart/2005/8/layout/chevron2"/>
    <dgm:cxn modelId="{0BFF7565-4D73-4EAB-B157-E79E828DFB55}" srcId="{A6BF4EB9-2C4E-4201-8E7C-67C8CBF8A587}" destId="{130C9866-0695-4A0B-B084-0BD35A71ACD4}" srcOrd="3" destOrd="0" parTransId="{1E5E6C5A-6139-4E13-8990-4BE8426EFF4F}" sibTransId="{02BC6204-6441-4720-AEFF-840B017A1039}"/>
    <dgm:cxn modelId="{463673B8-81E4-4124-9132-F3799FB4C693}" type="presOf" srcId="{F39CD270-3A2B-4675-B05F-12E3233CAC0D}" destId="{4460E3F0-3096-40B3-B26A-205A68D813C4}" srcOrd="0" destOrd="0" presId="urn:microsoft.com/office/officeart/2005/8/layout/chevron2"/>
    <dgm:cxn modelId="{27EF8ACE-8A93-4343-B6C5-DD0754DB1E9F}" srcId="{A6BF4EB9-2C4E-4201-8E7C-67C8CBF8A587}" destId="{E29627A0-DCF8-4757-B219-2BB00FE46878}" srcOrd="2" destOrd="0" parTransId="{B2C0007E-EA3D-418B-8D94-3E3EB0914C25}" sibTransId="{B3EBF3E1-6019-4E7D-B5CF-59D59252FD03}"/>
    <dgm:cxn modelId="{BFC59C77-70E5-416A-853E-B819EEAB0264}" type="presOf" srcId="{83DF0252-CFD9-436F-8A48-CB0A0DEF470A}" destId="{88B0B55A-0E82-4EEB-AB8C-7E00D51D9BC2}" srcOrd="0" destOrd="1" presId="urn:microsoft.com/office/officeart/2005/8/layout/chevron2"/>
    <dgm:cxn modelId="{2FF5745E-A220-4175-811B-8077EC626279}" srcId="{A34010EA-ADCE-47D4-8D9E-48F4ED8A9D7C}" destId="{E08BC26B-E4DD-41E9-8F11-0524D26848DB}" srcOrd="3" destOrd="0" parTransId="{3AA2FD38-7A81-4F6A-BCFC-A9554C3EEAFF}" sibTransId="{5F660F68-4003-44B1-8933-1E4B0F1FFCDA}"/>
    <dgm:cxn modelId="{83C3C19F-E139-428F-A1A3-F3641F297017}" srcId="{F39CD270-3A2B-4675-B05F-12E3233CAC0D}" destId="{6BCA98C6-EAE5-492A-9D29-A4FE941E03AB}" srcOrd="1" destOrd="0" parTransId="{37B8CFF5-1B03-4534-AB4A-76761C7C5A03}" sibTransId="{E9E1F074-851B-4914-B0C7-971C70253492}"/>
    <dgm:cxn modelId="{731EBF21-58B1-46B2-9E5F-EF7F1EBCA886}" srcId="{F39CD270-3A2B-4675-B05F-12E3233CAC0D}" destId="{AAC32723-9659-454B-A67A-DD1CBE6B9C57}" srcOrd="5" destOrd="0" parTransId="{10DD4F83-7628-4069-A8B2-9DB4ADF82028}" sibTransId="{E2057C5F-E0BE-407C-8C11-1118E366EFEB}"/>
    <dgm:cxn modelId="{3BA0AEBD-6CA6-46DB-910B-B7CC9ECECB50}" type="presOf" srcId="{FF80FB80-E80F-4B87-B986-0B8C9FC485DA}" destId="{42EDFA69-7167-4AB7-907C-8D7997667A75}" srcOrd="0" destOrd="0" presId="urn:microsoft.com/office/officeart/2005/8/layout/chevron2"/>
    <dgm:cxn modelId="{410A05E5-BFC1-4582-881F-A9B242C0A852}" type="presOf" srcId="{155F23D7-1DF5-4E39-9A75-95628214DF38}" destId="{88B0B55A-0E82-4EEB-AB8C-7E00D51D9BC2}" srcOrd="0" destOrd="0" presId="urn:microsoft.com/office/officeart/2005/8/layout/chevron2"/>
    <dgm:cxn modelId="{8E403C57-FD53-4AAD-97FD-8C2DCBAFA94E}" type="presOf" srcId="{130C9866-0695-4A0B-B084-0BD35A71ACD4}" destId="{88B0B55A-0E82-4EEB-AB8C-7E00D51D9BC2}" srcOrd="0" destOrd="3" presId="urn:microsoft.com/office/officeart/2005/8/layout/chevron2"/>
    <dgm:cxn modelId="{492E6CBB-C692-4E23-9DE6-24F71A22FA39}" srcId="{CD24467F-38DD-4F20-AA6A-74692CD819EE}" destId="{A6BF4EB9-2C4E-4201-8E7C-67C8CBF8A587}" srcOrd="1" destOrd="0" parTransId="{558F54D5-F170-4479-8A28-B3E08B266938}" sibTransId="{BA3F7ADD-97A6-4D24-A1DA-983CBCFB86EC}"/>
    <dgm:cxn modelId="{3191036C-D350-4268-8696-2124BAA94BBE}" srcId="{A6BF4EB9-2C4E-4201-8E7C-67C8CBF8A587}" destId="{23D6E99A-2BB6-41BF-8FF0-37D00EF7B32B}" srcOrd="4" destOrd="0" parTransId="{9CDDF358-FB92-4C95-A803-648FCEF262B1}" sibTransId="{88E81A49-A1F9-4DBD-97FA-5266373401CD}"/>
    <dgm:cxn modelId="{390D3B78-0904-4CD2-B6BB-8B2DD6A833EF}" type="presOf" srcId="{A34010EA-ADCE-47D4-8D9E-48F4ED8A9D7C}" destId="{D700D6D6-6755-45D4-B01A-E2ED8553887D}" srcOrd="0" destOrd="0" presId="urn:microsoft.com/office/officeart/2005/8/layout/chevron2"/>
    <dgm:cxn modelId="{82E96217-C602-4A99-9FE8-1E630DCE2899}" type="presParOf" srcId="{0ADCC4C7-89B6-40F9-AE91-2B108C9C4829}" destId="{2F35122B-6D3C-4304-9F1D-BBA77C6853F2}" srcOrd="0" destOrd="0" presId="urn:microsoft.com/office/officeart/2005/8/layout/chevron2"/>
    <dgm:cxn modelId="{A69337D3-DA45-4801-B97C-53D408F5114C}" type="presParOf" srcId="{2F35122B-6D3C-4304-9F1D-BBA77C6853F2}" destId="{D700D6D6-6755-45D4-B01A-E2ED8553887D}" srcOrd="0" destOrd="0" presId="urn:microsoft.com/office/officeart/2005/8/layout/chevron2"/>
    <dgm:cxn modelId="{94BFE2F6-DE05-4406-9EA9-5D492CAC2C18}" type="presParOf" srcId="{2F35122B-6D3C-4304-9F1D-BBA77C6853F2}" destId="{42EDFA69-7167-4AB7-907C-8D7997667A75}" srcOrd="1" destOrd="0" presId="urn:microsoft.com/office/officeart/2005/8/layout/chevron2"/>
    <dgm:cxn modelId="{AECCF8F0-E05A-4373-99C2-E121674C6DE2}" type="presParOf" srcId="{0ADCC4C7-89B6-40F9-AE91-2B108C9C4829}" destId="{FF825F8C-6266-4EFB-B17C-306FD3C56E05}" srcOrd="1" destOrd="0" presId="urn:microsoft.com/office/officeart/2005/8/layout/chevron2"/>
    <dgm:cxn modelId="{F9E7DB16-4ADB-42A9-B731-ECF467642494}" type="presParOf" srcId="{0ADCC4C7-89B6-40F9-AE91-2B108C9C4829}" destId="{607833E0-3186-4FC4-8103-797A47183D52}" srcOrd="2" destOrd="0" presId="urn:microsoft.com/office/officeart/2005/8/layout/chevron2"/>
    <dgm:cxn modelId="{473D65AE-F347-4163-86E8-10BF9A36BCC6}" type="presParOf" srcId="{607833E0-3186-4FC4-8103-797A47183D52}" destId="{25548625-8985-405B-B538-607E277F5DF3}" srcOrd="0" destOrd="0" presId="urn:microsoft.com/office/officeart/2005/8/layout/chevron2"/>
    <dgm:cxn modelId="{5DCDBFAE-0020-4B9C-AC81-9C6E03830D8F}" type="presParOf" srcId="{607833E0-3186-4FC4-8103-797A47183D52}" destId="{88B0B55A-0E82-4EEB-AB8C-7E00D51D9BC2}" srcOrd="1" destOrd="0" presId="urn:microsoft.com/office/officeart/2005/8/layout/chevron2"/>
    <dgm:cxn modelId="{7B74AAFD-6E8A-4E97-B5A3-33CEA61C675B}" type="presParOf" srcId="{0ADCC4C7-89B6-40F9-AE91-2B108C9C4829}" destId="{941EF732-A151-4CA1-BF33-8D9AF957F5C8}" srcOrd="3" destOrd="0" presId="urn:microsoft.com/office/officeart/2005/8/layout/chevron2"/>
    <dgm:cxn modelId="{04FCBE49-8C73-4B73-B201-23AE4B57EE71}" type="presParOf" srcId="{0ADCC4C7-89B6-40F9-AE91-2B108C9C4829}" destId="{9437ED16-4FE7-465C-9C40-130C22E91F84}" srcOrd="4" destOrd="0" presId="urn:microsoft.com/office/officeart/2005/8/layout/chevron2"/>
    <dgm:cxn modelId="{78C85CCB-4869-42F6-99DF-463FF93B42D7}" type="presParOf" srcId="{9437ED16-4FE7-465C-9C40-130C22E91F84}" destId="{4460E3F0-3096-40B3-B26A-205A68D813C4}" srcOrd="0" destOrd="0" presId="urn:microsoft.com/office/officeart/2005/8/layout/chevron2"/>
    <dgm:cxn modelId="{4F0AF032-E616-4218-81E2-398853E3E5AE}" type="presParOf" srcId="{9437ED16-4FE7-465C-9C40-130C22E91F84}" destId="{8A0D52EE-7C1B-46B2-9297-00FA29463935}" srcOrd="1" destOrd="0" presId="urn:microsoft.com/office/officeart/2005/8/layout/chevron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24467F-38DD-4F20-AA6A-74692CD819E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4010EA-ADCE-47D4-8D9E-48F4ED8A9D7C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Цели: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7535467F-DC12-43C8-82A0-1F5CB544FF16}" type="parTrans" cxnId="{657155DF-2214-4246-8DDE-BB2BB236F282}">
      <dgm:prSet/>
      <dgm:spPr/>
      <dgm:t>
        <a:bodyPr/>
        <a:lstStyle/>
        <a:p>
          <a:endParaRPr lang="ru-RU"/>
        </a:p>
      </dgm:t>
    </dgm:pt>
    <dgm:pt modelId="{A37B2511-3085-40B1-9873-7F343A4E0A5B}" type="sibTrans" cxnId="{657155DF-2214-4246-8DDE-BB2BB236F282}">
      <dgm:prSet/>
      <dgm:spPr/>
      <dgm:t>
        <a:bodyPr/>
        <a:lstStyle/>
        <a:p>
          <a:endParaRPr lang="ru-RU"/>
        </a:p>
      </dgm:t>
    </dgm:pt>
    <dgm:pt modelId="{FF80FB80-E80F-4B87-B986-0B8C9FC485DA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оказание помощи ученикам в развитии способности действовать целесообразно, мыслить рационально и эффективно, проявлять свои интеллектуальные и исследовательские умения в окружающем мире.</a:t>
          </a:r>
          <a:endParaRPr lang="ru-RU" sz="1400" b="1" dirty="0">
            <a:solidFill>
              <a:srgbClr val="FF0000"/>
            </a:solidFill>
          </a:endParaRPr>
        </a:p>
      </dgm:t>
    </dgm:pt>
    <dgm:pt modelId="{97C5ECA1-A5BB-45B9-AFC5-418EFA99CD10}" type="parTrans" cxnId="{93B9C50B-DF1F-4DA4-91B7-24780E1DA5F5}">
      <dgm:prSet/>
      <dgm:spPr/>
      <dgm:t>
        <a:bodyPr/>
        <a:lstStyle/>
        <a:p>
          <a:endParaRPr lang="ru-RU"/>
        </a:p>
      </dgm:t>
    </dgm:pt>
    <dgm:pt modelId="{5A4BC490-1267-47D0-ABC5-1A9481E5135B}" type="sibTrans" cxnId="{93B9C50B-DF1F-4DA4-91B7-24780E1DA5F5}">
      <dgm:prSet/>
      <dgm:spPr/>
      <dgm:t>
        <a:bodyPr/>
        <a:lstStyle/>
        <a:p>
          <a:endParaRPr lang="ru-RU"/>
        </a:p>
      </dgm:t>
    </dgm:pt>
    <dgm:pt modelId="{A6BF4EB9-2C4E-4201-8E7C-67C8CBF8A587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Задачи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558F54D5-F170-4479-8A28-B3E08B266938}" type="parTrans" cxnId="{492E6CBB-C692-4E23-9DE6-24F71A22FA39}">
      <dgm:prSet/>
      <dgm:spPr/>
      <dgm:t>
        <a:bodyPr/>
        <a:lstStyle/>
        <a:p>
          <a:endParaRPr lang="ru-RU"/>
        </a:p>
      </dgm:t>
    </dgm:pt>
    <dgm:pt modelId="{BA3F7ADD-97A6-4D24-A1DA-983CBCFB86EC}" type="sibTrans" cxnId="{492E6CBB-C692-4E23-9DE6-24F71A22FA39}">
      <dgm:prSet/>
      <dgm:spPr/>
      <dgm:t>
        <a:bodyPr/>
        <a:lstStyle/>
        <a:p>
          <a:endParaRPr lang="ru-RU"/>
        </a:p>
      </dgm:t>
    </dgm:pt>
    <dgm:pt modelId="{155F23D7-1DF5-4E39-9A75-95628214DF38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определить круг реальных учебных возможностей каждого ученика, его ближайшую зону развития;</a:t>
          </a:r>
          <a:endParaRPr lang="ru-RU" sz="1400" b="1" dirty="0">
            <a:solidFill>
              <a:srgbClr val="FF0000"/>
            </a:solidFill>
          </a:endParaRPr>
        </a:p>
      </dgm:t>
    </dgm:pt>
    <dgm:pt modelId="{4878E615-C34A-4A59-8C5C-DCFE51656BC0}" type="parTrans" cxnId="{D31AFA4F-C240-4C9D-86F3-5550DEAFF76C}">
      <dgm:prSet/>
      <dgm:spPr/>
      <dgm:t>
        <a:bodyPr/>
        <a:lstStyle/>
        <a:p>
          <a:endParaRPr lang="ru-RU"/>
        </a:p>
      </dgm:t>
    </dgm:pt>
    <dgm:pt modelId="{0B7F07EC-0865-4CF5-851B-944D1697E496}" type="sibTrans" cxnId="{D31AFA4F-C240-4C9D-86F3-5550DEAFF76C}">
      <dgm:prSet/>
      <dgm:spPr/>
      <dgm:t>
        <a:bodyPr/>
        <a:lstStyle/>
        <a:p>
          <a:endParaRPr lang="ru-RU"/>
        </a:p>
      </dgm:t>
    </dgm:pt>
    <dgm:pt modelId="{F39CD270-3A2B-4675-B05F-12E3233CAC0D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Ожидае</a:t>
          </a:r>
          <a:r>
            <a:rPr lang="ru-RU" sz="1600" b="1" dirty="0" smtClean="0">
              <a:solidFill>
                <a:srgbClr val="FF0000"/>
              </a:solidFill>
            </a:rPr>
            <a:t>-</a:t>
          </a:r>
        </a:p>
        <a:p>
          <a:r>
            <a:rPr lang="ru-RU" sz="1600" b="1" dirty="0" err="1" smtClean="0">
              <a:solidFill>
                <a:srgbClr val="FF0000"/>
              </a:solidFill>
            </a:rPr>
            <a:t>мые</a:t>
          </a:r>
          <a:r>
            <a:rPr lang="ru-RU" sz="1600" b="1" dirty="0" smtClean="0">
              <a:solidFill>
                <a:srgbClr val="FF0000"/>
              </a:solidFill>
            </a:rPr>
            <a:t> результаты</a:t>
          </a:r>
          <a:endParaRPr lang="ru-RU" sz="1600" b="1" dirty="0">
            <a:solidFill>
              <a:srgbClr val="FF0000"/>
            </a:solidFill>
          </a:endParaRPr>
        </a:p>
      </dgm:t>
    </dgm:pt>
    <dgm:pt modelId="{2F3CB716-2A58-474E-8EBE-1E4E03D94C87}" type="parTrans" cxnId="{104D63E8-B649-4DBE-A4BE-832711080FFB}">
      <dgm:prSet/>
      <dgm:spPr/>
      <dgm:t>
        <a:bodyPr/>
        <a:lstStyle/>
        <a:p>
          <a:endParaRPr lang="ru-RU"/>
        </a:p>
      </dgm:t>
    </dgm:pt>
    <dgm:pt modelId="{A0C134BC-095F-4928-856C-42A9853A9AA6}" type="sibTrans" cxnId="{104D63E8-B649-4DBE-A4BE-832711080FFB}">
      <dgm:prSet/>
      <dgm:spPr/>
      <dgm:t>
        <a:bodyPr/>
        <a:lstStyle/>
        <a:p>
          <a:endParaRPr lang="ru-RU"/>
        </a:p>
      </dgm:t>
    </dgm:pt>
    <dgm:pt modelId="{1A2F81EC-376F-435E-A218-0AAB33AFF0A6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</a:rPr>
            <a:t>практическое использование полученных знаний и опыта в повседневной жизни;</a:t>
          </a:r>
          <a:endParaRPr lang="ru-RU" sz="1000" dirty="0"/>
        </a:p>
      </dgm:t>
    </dgm:pt>
    <dgm:pt modelId="{E2E91E83-5C38-4441-8F5D-0FC28006CB4A}" type="parTrans" cxnId="{F783E1BC-17E5-46DB-AFFA-9357F1CF3963}">
      <dgm:prSet/>
      <dgm:spPr/>
      <dgm:t>
        <a:bodyPr/>
        <a:lstStyle/>
        <a:p>
          <a:endParaRPr lang="ru-RU"/>
        </a:p>
      </dgm:t>
    </dgm:pt>
    <dgm:pt modelId="{2BF48B27-3B09-4230-B6F1-6511B87D4868}" type="sibTrans" cxnId="{F783E1BC-17E5-46DB-AFFA-9357F1CF3963}">
      <dgm:prSet/>
      <dgm:spPr/>
      <dgm:t>
        <a:bodyPr/>
        <a:lstStyle/>
        <a:p>
          <a:endParaRPr lang="ru-RU"/>
        </a:p>
      </dgm:t>
    </dgm:pt>
    <dgm:pt modelId="{58CA7EE7-B7FA-485E-98BD-372818ACE74B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 создать условия для продвижения учащихся в интеллектуальном развитии;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A99B0F12-F474-4C2F-86C5-146B2AC4ECFF}" type="parTrans" cxnId="{54C9BA27-86D7-4F82-9C17-6F81A28A96E7}">
      <dgm:prSet/>
      <dgm:spPr/>
      <dgm:t>
        <a:bodyPr/>
        <a:lstStyle/>
        <a:p>
          <a:endParaRPr lang="ru-RU"/>
        </a:p>
      </dgm:t>
    </dgm:pt>
    <dgm:pt modelId="{CECED2E3-C660-481E-8DB1-4BE3E15C2FF2}" type="sibTrans" cxnId="{54C9BA27-86D7-4F82-9C17-6F81A28A96E7}">
      <dgm:prSet/>
      <dgm:spPr/>
      <dgm:t>
        <a:bodyPr/>
        <a:lstStyle/>
        <a:p>
          <a:endParaRPr lang="ru-RU"/>
        </a:p>
      </dgm:t>
    </dgm:pt>
    <dgm:pt modelId="{D2E687D5-0AA5-4C74-B8AC-3E3B92C554D7}">
      <dgm:prSet/>
      <dgm:spPr/>
      <dgm:t>
        <a:bodyPr/>
        <a:lstStyle/>
        <a:p>
          <a:pPr rtl="0"/>
          <a:endParaRPr kumimoji="0" lang="ru-RU" sz="3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8757C6CD-44D7-411E-8F92-23292A4837B0}" type="parTrans" cxnId="{C97C9F4C-FC52-4B71-971C-F13361056797}">
      <dgm:prSet/>
      <dgm:spPr/>
      <dgm:t>
        <a:bodyPr/>
        <a:lstStyle/>
        <a:p>
          <a:endParaRPr lang="ru-RU"/>
        </a:p>
      </dgm:t>
    </dgm:pt>
    <dgm:pt modelId="{F4F88B1F-C7F2-4F48-AA52-755184F890A3}" type="sibTrans" cxnId="{C97C9F4C-FC52-4B71-971C-F13361056797}">
      <dgm:prSet/>
      <dgm:spPr/>
      <dgm:t>
        <a:bodyPr/>
        <a:lstStyle/>
        <a:p>
          <a:endParaRPr lang="ru-RU"/>
        </a:p>
      </dgm:t>
    </dgm:pt>
    <dgm:pt modelId="{154DEB75-407B-4412-ACDF-1347283D2EF3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 формировать культуру интеллектуального развития и совершенствования.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1F6BD75B-691F-4A60-AFBC-C90E60D1D9B8}" type="sibTrans" cxnId="{C7300AE0-4820-43AF-AC44-0CF11D035C9C}">
      <dgm:prSet/>
      <dgm:spPr/>
      <dgm:t>
        <a:bodyPr/>
        <a:lstStyle/>
        <a:p>
          <a:endParaRPr lang="ru-RU"/>
        </a:p>
      </dgm:t>
    </dgm:pt>
    <dgm:pt modelId="{B136906E-29AB-40C6-BEE3-BBB5C48610B5}" type="parTrans" cxnId="{C7300AE0-4820-43AF-AC44-0CF11D035C9C}">
      <dgm:prSet/>
      <dgm:spPr/>
      <dgm:t>
        <a:bodyPr/>
        <a:lstStyle/>
        <a:p>
          <a:endParaRPr lang="ru-RU"/>
        </a:p>
      </dgm:t>
    </dgm:pt>
    <dgm:pt modelId="{A59E6990-A342-4654-8415-A175FC6C6451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</a:rPr>
            <a:t>участии в конкурсах и олимпиадах школьного  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94E31205-B711-4973-8F40-CCE164C085AB}" type="parTrans" cxnId="{7024EE86-85E4-4C2D-BBCD-24D1DCF4B047}">
      <dgm:prSet/>
      <dgm:spPr/>
      <dgm:t>
        <a:bodyPr/>
        <a:lstStyle/>
        <a:p>
          <a:endParaRPr lang="ru-RU"/>
        </a:p>
      </dgm:t>
    </dgm:pt>
    <dgm:pt modelId="{13842584-0495-4D04-A988-23EC701C345E}" type="sibTrans" cxnId="{7024EE86-85E4-4C2D-BBCD-24D1DCF4B047}">
      <dgm:prSet/>
      <dgm:spPr/>
      <dgm:t>
        <a:bodyPr/>
        <a:lstStyle/>
        <a:p>
          <a:endParaRPr lang="ru-RU"/>
        </a:p>
      </dgm:t>
    </dgm:pt>
    <dgm:pt modelId="{3F19CEF7-286D-4D89-A4BE-A3D2B75C002A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endParaRPr lang="ru-RU" sz="1400" b="1" dirty="0">
            <a:solidFill>
              <a:srgbClr val="FF0000"/>
            </a:solidFill>
          </a:endParaRPr>
        </a:p>
      </dgm:t>
    </dgm:pt>
    <dgm:pt modelId="{678E2746-600F-4DF9-9FFE-1B41A8583C63}" type="parTrans" cxnId="{BA237EF2-A27C-45E4-A6D7-41ED6D0F7605}">
      <dgm:prSet/>
      <dgm:spPr/>
    </dgm:pt>
    <dgm:pt modelId="{6A3F6426-1F5A-4E6E-9C6C-CB0E2734C2E9}" type="sibTrans" cxnId="{BA237EF2-A27C-45E4-A6D7-41ED6D0F7605}">
      <dgm:prSet/>
      <dgm:spPr/>
    </dgm:pt>
    <dgm:pt modelId="{0ADCC4C7-89B6-40F9-AE91-2B108C9C4829}" type="pres">
      <dgm:prSet presAssocID="{CD24467F-38DD-4F20-AA6A-74692CD819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35122B-6D3C-4304-9F1D-BBA77C6853F2}" type="pres">
      <dgm:prSet presAssocID="{A34010EA-ADCE-47D4-8D9E-48F4ED8A9D7C}" presName="composite" presStyleCnt="0"/>
      <dgm:spPr/>
    </dgm:pt>
    <dgm:pt modelId="{D700D6D6-6755-45D4-B01A-E2ED8553887D}" type="pres">
      <dgm:prSet presAssocID="{A34010EA-ADCE-47D4-8D9E-48F4ED8A9D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DFA69-7167-4AB7-907C-8D7997667A75}" type="pres">
      <dgm:prSet presAssocID="{A34010EA-ADCE-47D4-8D9E-48F4ED8A9D7C}" presName="descendantText" presStyleLbl="alignAcc1" presStyleIdx="0" presStyleCnt="3" custScaleY="99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25F8C-6266-4EFB-B17C-306FD3C56E05}" type="pres">
      <dgm:prSet presAssocID="{A37B2511-3085-40B1-9873-7F343A4E0A5B}" presName="sp" presStyleCnt="0"/>
      <dgm:spPr/>
    </dgm:pt>
    <dgm:pt modelId="{607833E0-3186-4FC4-8103-797A47183D52}" type="pres">
      <dgm:prSet presAssocID="{A6BF4EB9-2C4E-4201-8E7C-67C8CBF8A587}" presName="composite" presStyleCnt="0"/>
      <dgm:spPr/>
    </dgm:pt>
    <dgm:pt modelId="{25548625-8985-405B-B538-607E277F5DF3}" type="pres">
      <dgm:prSet presAssocID="{A6BF4EB9-2C4E-4201-8E7C-67C8CBF8A5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0B55A-0E82-4EEB-AB8C-7E00D51D9BC2}" type="pres">
      <dgm:prSet presAssocID="{A6BF4EB9-2C4E-4201-8E7C-67C8CBF8A587}" presName="descendantText" presStyleLbl="alignAcc1" presStyleIdx="1" presStyleCnt="3" custScaleX="99884" custScaleY="133852" custLinFactNeighborX="437" custLinFactNeighborY="2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F732-A151-4CA1-BF33-8D9AF957F5C8}" type="pres">
      <dgm:prSet presAssocID="{BA3F7ADD-97A6-4D24-A1DA-983CBCFB86EC}" presName="sp" presStyleCnt="0"/>
      <dgm:spPr/>
    </dgm:pt>
    <dgm:pt modelId="{9437ED16-4FE7-465C-9C40-130C22E91F84}" type="pres">
      <dgm:prSet presAssocID="{F39CD270-3A2B-4675-B05F-12E3233CAC0D}" presName="composite" presStyleCnt="0"/>
      <dgm:spPr/>
    </dgm:pt>
    <dgm:pt modelId="{4460E3F0-3096-40B3-B26A-205A68D813C4}" type="pres">
      <dgm:prSet presAssocID="{F39CD270-3A2B-4675-B05F-12E3233CAC0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D52EE-7C1B-46B2-9297-00FA29463935}" type="pres">
      <dgm:prSet presAssocID="{F39CD270-3A2B-4675-B05F-12E3233CAC0D}" presName="descendantText" presStyleLbl="alignAcc1" presStyleIdx="2" presStyleCnt="3" custScaleY="103215" custLinFactNeighborX="446" custLinFactNeighborY="200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3AB2FF-57C8-438A-98BA-71F0A3FF2A8A}" type="presOf" srcId="{FF80FB80-E80F-4B87-B986-0B8C9FC485DA}" destId="{42EDFA69-7167-4AB7-907C-8D7997667A75}" srcOrd="0" destOrd="0" presId="urn:microsoft.com/office/officeart/2005/8/layout/chevron2"/>
    <dgm:cxn modelId="{657155DF-2214-4246-8DDE-BB2BB236F282}" srcId="{CD24467F-38DD-4F20-AA6A-74692CD819EE}" destId="{A34010EA-ADCE-47D4-8D9E-48F4ED8A9D7C}" srcOrd="0" destOrd="0" parTransId="{7535467F-DC12-43C8-82A0-1F5CB544FF16}" sibTransId="{A37B2511-3085-40B1-9873-7F343A4E0A5B}"/>
    <dgm:cxn modelId="{F0FCB7D9-A7AA-4064-B847-4F13E701D71F}" type="presOf" srcId="{A6BF4EB9-2C4E-4201-8E7C-67C8CBF8A587}" destId="{25548625-8985-405B-B538-607E277F5DF3}" srcOrd="0" destOrd="0" presId="urn:microsoft.com/office/officeart/2005/8/layout/chevron2"/>
    <dgm:cxn modelId="{54C9BA27-86D7-4F82-9C17-6F81A28A96E7}" srcId="{A6BF4EB9-2C4E-4201-8E7C-67C8CBF8A587}" destId="{58CA7EE7-B7FA-485E-98BD-372818ACE74B}" srcOrd="2" destOrd="0" parTransId="{A99B0F12-F474-4C2F-86C5-146B2AC4ECFF}" sibTransId="{CECED2E3-C660-481E-8DB1-4BE3E15C2FF2}"/>
    <dgm:cxn modelId="{D565C14B-3070-49A0-9CFE-BB9FAF2B7A24}" type="presOf" srcId="{F39CD270-3A2B-4675-B05F-12E3233CAC0D}" destId="{4460E3F0-3096-40B3-B26A-205A68D813C4}" srcOrd="0" destOrd="0" presId="urn:microsoft.com/office/officeart/2005/8/layout/chevron2"/>
    <dgm:cxn modelId="{F783E1BC-17E5-46DB-AFFA-9357F1CF3963}" srcId="{F39CD270-3A2B-4675-B05F-12E3233CAC0D}" destId="{1A2F81EC-376F-435E-A218-0AAB33AFF0A6}" srcOrd="0" destOrd="0" parTransId="{E2E91E83-5C38-4441-8F5D-0FC28006CB4A}" sibTransId="{2BF48B27-3B09-4230-B6F1-6511B87D4868}"/>
    <dgm:cxn modelId="{578A5EA0-7B5D-4D6A-9980-F044B41ABA9B}" type="presOf" srcId="{A59E6990-A342-4654-8415-A175FC6C6451}" destId="{8A0D52EE-7C1B-46B2-9297-00FA29463935}" srcOrd="0" destOrd="1" presId="urn:microsoft.com/office/officeart/2005/8/layout/chevron2"/>
    <dgm:cxn modelId="{FA657366-2170-4E13-B0CB-8346D795C921}" type="presOf" srcId="{3F19CEF7-286D-4D89-A4BE-A3D2B75C002A}" destId="{88B0B55A-0E82-4EEB-AB8C-7E00D51D9BC2}" srcOrd="0" destOrd="0" presId="urn:microsoft.com/office/officeart/2005/8/layout/chevron2"/>
    <dgm:cxn modelId="{C97C9F4C-FC52-4B71-971C-F13361056797}" srcId="{A6BF4EB9-2C4E-4201-8E7C-67C8CBF8A587}" destId="{D2E687D5-0AA5-4C74-B8AC-3E3B92C554D7}" srcOrd="4" destOrd="0" parTransId="{8757C6CD-44D7-411E-8F92-23292A4837B0}" sibTransId="{F4F88B1F-C7F2-4F48-AA52-755184F890A3}"/>
    <dgm:cxn modelId="{B6D03CBA-B4CB-47EF-BAED-7FDCFA27D40F}" type="presOf" srcId="{D2E687D5-0AA5-4C74-B8AC-3E3B92C554D7}" destId="{88B0B55A-0E82-4EEB-AB8C-7E00D51D9BC2}" srcOrd="0" destOrd="4" presId="urn:microsoft.com/office/officeart/2005/8/layout/chevron2"/>
    <dgm:cxn modelId="{BA237EF2-A27C-45E4-A6D7-41ED6D0F7605}" srcId="{A6BF4EB9-2C4E-4201-8E7C-67C8CBF8A587}" destId="{3F19CEF7-286D-4D89-A4BE-A3D2B75C002A}" srcOrd="0" destOrd="0" parTransId="{678E2746-600F-4DF9-9FFE-1B41A8583C63}" sibTransId="{6A3F6426-1F5A-4E6E-9C6C-CB0E2734C2E9}"/>
    <dgm:cxn modelId="{492E6CBB-C692-4E23-9DE6-24F71A22FA39}" srcId="{CD24467F-38DD-4F20-AA6A-74692CD819EE}" destId="{A6BF4EB9-2C4E-4201-8E7C-67C8CBF8A587}" srcOrd="1" destOrd="0" parTransId="{558F54D5-F170-4479-8A28-B3E08B266938}" sibTransId="{BA3F7ADD-97A6-4D24-A1DA-983CBCFB86EC}"/>
    <dgm:cxn modelId="{272A41FB-B087-4117-904E-CD37D05597B3}" type="presOf" srcId="{A34010EA-ADCE-47D4-8D9E-48F4ED8A9D7C}" destId="{D700D6D6-6755-45D4-B01A-E2ED8553887D}" srcOrd="0" destOrd="0" presId="urn:microsoft.com/office/officeart/2005/8/layout/chevron2"/>
    <dgm:cxn modelId="{C7300AE0-4820-43AF-AC44-0CF11D035C9C}" srcId="{A6BF4EB9-2C4E-4201-8E7C-67C8CBF8A587}" destId="{154DEB75-407B-4412-ACDF-1347283D2EF3}" srcOrd="3" destOrd="0" parTransId="{B136906E-29AB-40C6-BEE3-BBB5C48610B5}" sibTransId="{1F6BD75B-691F-4A60-AFBC-C90E60D1D9B8}"/>
    <dgm:cxn modelId="{D31AFA4F-C240-4C9D-86F3-5550DEAFF76C}" srcId="{A6BF4EB9-2C4E-4201-8E7C-67C8CBF8A587}" destId="{155F23D7-1DF5-4E39-9A75-95628214DF38}" srcOrd="1" destOrd="0" parTransId="{4878E615-C34A-4A59-8C5C-DCFE51656BC0}" sibTransId="{0B7F07EC-0865-4CF5-851B-944D1697E496}"/>
    <dgm:cxn modelId="{6D9C69D1-0F2C-41C9-8DE7-F50BF32DA53F}" type="presOf" srcId="{CD24467F-38DD-4F20-AA6A-74692CD819EE}" destId="{0ADCC4C7-89B6-40F9-AE91-2B108C9C4829}" srcOrd="0" destOrd="0" presId="urn:microsoft.com/office/officeart/2005/8/layout/chevron2"/>
    <dgm:cxn modelId="{1D999F3D-EBFC-47D3-97B7-CA3A85E72B9C}" type="presOf" srcId="{155F23D7-1DF5-4E39-9A75-95628214DF38}" destId="{88B0B55A-0E82-4EEB-AB8C-7E00D51D9BC2}" srcOrd="0" destOrd="1" presId="urn:microsoft.com/office/officeart/2005/8/layout/chevron2"/>
    <dgm:cxn modelId="{7024EE86-85E4-4C2D-BBCD-24D1DCF4B047}" srcId="{F39CD270-3A2B-4675-B05F-12E3233CAC0D}" destId="{A59E6990-A342-4654-8415-A175FC6C6451}" srcOrd="1" destOrd="0" parTransId="{94E31205-B711-4973-8F40-CCE164C085AB}" sibTransId="{13842584-0495-4D04-A988-23EC701C345E}"/>
    <dgm:cxn modelId="{104D63E8-B649-4DBE-A4BE-832711080FFB}" srcId="{CD24467F-38DD-4F20-AA6A-74692CD819EE}" destId="{F39CD270-3A2B-4675-B05F-12E3233CAC0D}" srcOrd="2" destOrd="0" parTransId="{2F3CB716-2A58-474E-8EBE-1E4E03D94C87}" sibTransId="{A0C134BC-095F-4928-856C-42A9853A9AA6}"/>
    <dgm:cxn modelId="{66045E3A-5467-4B42-92F4-3AAF9C079006}" type="presOf" srcId="{58CA7EE7-B7FA-485E-98BD-372818ACE74B}" destId="{88B0B55A-0E82-4EEB-AB8C-7E00D51D9BC2}" srcOrd="0" destOrd="2" presId="urn:microsoft.com/office/officeart/2005/8/layout/chevron2"/>
    <dgm:cxn modelId="{93B9C50B-DF1F-4DA4-91B7-24780E1DA5F5}" srcId="{A34010EA-ADCE-47D4-8D9E-48F4ED8A9D7C}" destId="{FF80FB80-E80F-4B87-B986-0B8C9FC485DA}" srcOrd="0" destOrd="0" parTransId="{97C5ECA1-A5BB-45B9-AFC5-418EFA99CD10}" sibTransId="{5A4BC490-1267-47D0-ABC5-1A9481E5135B}"/>
    <dgm:cxn modelId="{FDCA6242-2C1D-4C4A-92EB-38B7C31F06A7}" type="presOf" srcId="{1A2F81EC-376F-435E-A218-0AAB33AFF0A6}" destId="{8A0D52EE-7C1B-46B2-9297-00FA29463935}" srcOrd="0" destOrd="0" presId="urn:microsoft.com/office/officeart/2005/8/layout/chevron2"/>
    <dgm:cxn modelId="{4C466364-EE49-4AD7-BDD9-04E431D8620C}" type="presOf" srcId="{154DEB75-407B-4412-ACDF-1347283D2EF3}" destId="{88B0B55A-0E82-4EEB-AB8C-7E00D51D9BC2}" srcOrd="0" destOrd="3" presId="urn:microsoft.com/office/officeart/2005/8/layout/chevron2"/>
    <dgm:cxn modelId="{C02587E3-2E60-41B8-B2CF-59AC3902DEDE}" type="presParOf" srcId="{0ADCC4C7-89B6-40F9-AE91-2B108C9C4829}" destId="{2F35122B-6D3C-4304-9F1D-BBA77C6853F2}" srcOrd="0" destOrd="0" presId="urn:microsoft.com/office/officeart/2005/8/layout/chevron2"/>
    <dgm:cxn modelId="{50A9C696-4528-4542-8B90-8B731B949C7C}" type="presParOf" srcId="{2F35122B-6D3C-4304-9F1D-BBA77C6853F2}" destId="{D700D6D6-6755-45D4-B01A-E2ED8553887D}" srcOrd="0" destOrd="0" presId="urn:microsoft.com/office/officeart/2005/8/layout/chevron2"/>
    <dgm:cxn modelId="{B83402D3-F6B2-4A21-BBA7-35A5EB7B641A}" type="presParOf" srcId="{2F35122B-6D3C-4304-9F1D-BBA77C6853F2}" destId="{42EDFA69-7167-4AB7-907C-8D7997667A75}" srcOrd="1" destOrd="0" presId="urn:microsoft.com/office/officeart/2005/8/layout/chevron2"/>
    <dgm:cxn modelId="{025A66F2-F71F-4961-964E-BF07E379356C}" type="presParOf" srcId="{0ADCC4C7-89B6-40F9-AE91-2B108C9C4829}" destId="{FF825F8C-6266-4EFB-B17C-306FD3C56E05}" srcOrd="1" destOrd="0" presId="urn:microsoft.com/office/officeart/2005/8/layout/chevron2"/>
    <dgm:cxn modelId="{B4CBE5E1-5899-4CF3-AE05-84C0E10347C1}" type="presParOf" srcId="{0ADCC4C7-89B6-40F9-AE91-2B108C9C4829}" destId="{607833E0-3186-4FC4-8103-797A47183D52}" srcOrd="2" destOrd="0" presId="urn:microsoft.com/office/officeart/2005/8/layout/chevron2"/>
    <dgm:cxn modelId="{2B7002BC-AF31-4A75-8564-DFC030D317D0}" type="presParOf" srcId="{607833E0-3186-4FC4-8103-797A47183D52}" destId="{25548625-8985-405B-B538-607E277F5DF3}" srcOrd="0" destOrd="0" presId="urn:microsoft.com/office/officeart/2005/8/layout/chevron2"/>
    <dgm:cxn modelId="{3B5587FE-8525-4B33-ACF6-1E84BC4A8828}" type="presParOf" srcId="{607833E0-3186-4FC4-8103-797A47183D52}" destId="{88B0B55A-0E82-4EEB-AB8C-7E00D51D9BC2}" srcOrd="1" destOrd="0" presId="urn:microsoft.com/office/officeart/2005/8/layout/chevron2"/>
    <dgm:cxn modelId="{360A3E2A-C36C-44BD-808E-EDDC80C5C77E}" type="presParOf" srcId="{0ADCC4C7-89B6-40F9-AE91-2B108C9C4829}" destId="{941EF732-A151-4CA1-BF33-8D9AF957F5C8}" srcOrd="3" destOrd="0" presId="urn:microsoft.com/office/officeart/2005/8/layout/chevron2"/>
    <dgm:cxn modelId="{988986F4-2539-483E-AFDA-AD3B1E71A9B0}" type="presParOf" srcId="{0ADCC4C7-89B6-40F9-AE91-2B108C9C4829}" destId="{9437ED16-4FE7-465C-9C40-130C22E91F84}" srcOrd="4" destOrd="0" presId="urn:microsoft.com/office/officeart/2005/8/layout/chevron2"/>
    <dgm:cxn modelId="{9864C511-6DB4-449B-AF85-BD7B89512204}" type="presParOf" srcId="{9437ED16-4FE7-465C-9C40-130C22E91F84}" destId="{4460E3F0-3096-40B3-B26A-205A68D813C4}" srcOrd="0" destOrd="0" presId="urn:microsoft.com/office/officeart/2005/8/layout/chevron2"/>
    <dgm:cxn modelId="{4F6E121F-5A44-4574-8193-A85F9BF8012E}" type="presParOf" srcId="{9437ED16-4FE7-465C-9C40-130C22E91F84}" destId="{8A0D52EE-7C1B-46B2-9297-00FA29463935}" srcOrd="1" destOrd="0" presId="urn:microsoft.com/office/officeart/2005/8/layout/chevron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24467F-38DD-4F20-AA6A-74692CD819E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4010EA-ADCE-47D4-8D9E-48F4ED8A9D7C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Цели: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7535467F-DC12-43C8-82A0-1F5CB544FF16}" type="parTrans" cxnId="{657155DF-2214-4246-8DDE-BB2BB236F282}">
      <dgm:prSet/>
      <dgm:spPr/>
      <dgm:t>
        <a:bodyPr/>
        <a:lstStyle/>
        <a:p>
          <a:endParaRPr lang="ru-RU"/>
        </a:p>
      </dgm:t>
    </dgm:pt>
    <dgm:pt modelId="{A37B2511-3085-40B1-9873-7F343A4E0A5B}" type="sibTrans" cxnId="{657155DF-2214-4246-8DDE-BB2BB236F282}">
      <dgm:prSet/>
      <dgm:spPr/>
      <dgm:t>
        <a:bodyPr/>
        <a:lstStyle/>
        <a:p>
          <a:endParaRPr lang="ru-RU"/>
        </a:p>
      </dgm:t>
    </dgm:pt>
    <dgm:pt modelId="{FF80FB80-E80F-4B87-B986-0B8C9FC485DA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формирование знаний учащихся о праве, правовых нормах как регуляторах поведения человека в обществе и отношений между личностью и государством, требующих самостоятельного осознанного выбора поведения и ответственности за него, выполнения нравственных норм человека в социуме.</a:t>
          </a:r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97C5ECA1-A5BB-45B9-AFC5-418EFA99CD10}" type="parTrans" cxnId="{93B9C50B-DF1F-4DA4-91B7-24780E1DA5F5}">
      <dgm:prSet/>
      <dgm:spPr/>
      <dgm:t>
        <a:bodyPr/>
        <a:lstStyle/>
        <a:p>
          <a:endParaRPr lang="ru-RU"/>
        </a:p>
      </dgm:t>
    </dgm:pt>
    <dgm:pt modelId="{5A4BC490-1267-47D0-ABC5-1A9481E5135B}" type="sibTrans" cxnId="{93B9C50B-DF1F-4DA4-91B7-24780E1DA5F5}">
      <dgm:prSet/>
      <dgm:spPr/>
      <dgm:t>
        <a:bodyPr/>
        <a:lstStyle/>
        <a:p>
          <a:endParaRPr lang="ru-RU"/>
        </a:p>
      </dgm:t>
    </dgm:pt>
    <dgm:pt modelId="{0A92993F-7902-4D01-8CED-E88E284E0AAE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5E1AD411-659C-49C3-A5EF-A5C2B80D81BC}" type="parTrans" cxnId="{041B42D2-EBB0-41BA-BC03-B1E76D7C1387}">
      <dgm:prSet/>
      <dgm:spPr/>
      <dgm:t>
        <a:bodyPr/>
        <a:lstStyle/>
        <a:p>
          <a:endParaRPr lang="ru-RU"/>
        </a:p>
      </dgm:t>
    </dgm:pt>
    <dgm:pt modelId="{2B315702-D095-49AD-98C1-CAF7BBCC2F1A}" type="sibTrans" cxnId="{041B42D2-EBB0-41BA-BC03-B1E76D7C1387}">
      <dgm:prSet/>
      <dgm:spPr/>
      <dgm:t>
        <a:bodyPr/>
        <a:lstStyle/>
        <a:p>
          <a:endParaRPr lang="ru-RU"/>
        </a:p>
      </dgm:t>
    </dgm:pt>
    <dgm:pt modelId="{A6BF4EB9-2C4E-4201-8E7C-67C8CBF8A587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Задачи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558F54D5-F170-4479-8A28-B3E08B266938}" type="parTrans" cxnId="{492E6CBB-C692-4E23-9DE6-24F71A22FA39}">
      <dgm:prSet/>
      <dgm:spPr/>
      <dgm:t>
        <a:bodyPr/>
        <a:lstStyle/>
        <a:p>
          <a:endParaRPr lang="ru-RU"/>
        </a:p>
      </dgm:t>
    </dgm:pt>
    <dgm:pt modelId="{BA3F7ADD-97A6-4D24-A1DA-983CBCFB86EC}" type="sibTrans" cxnId="{492E6CBB-C692-4E23-9DE6-24F71A22FA39}">
      <dgm:prSet/>
      <dgm:spPr/>
      <dgm:t>
        <a:bodyPr/>
        <a:lstStyle/>
        <a:p>
          <a:endParaRPr lang="ru-RU"/>
        </a:p>
      </dgm:t>
    </dgm:pt>
    <dgm:pt modelId="{155F23D7-1DF5-4E39-9A75-95628214DF38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dirty="0">
            <a:latin typeface="+mj-lt"/>
          </a:endParaRPr>
        </a:p>
      </dgm:t>
    </dgm:pt>
    <dgm:pt modelId="{4878E615-C34A-4A59-8C5C-DCFE51656BC0}" type="parTrans" cxnId="{D31AFA4F-C240-4C9D-86F3-5550DEAFF76C}">
      <dgm:prSet/>
      <dgm:spPr/>
      <dgm:t>
        <a:bodyPr/>
        <a:lstStyle/>
        <a:p>
          <a:endParaRPr lang="ru-RU"/>
        </a:p>
      </dgm:t>
    </dgm:pt>
    <dgm:pt modelId="{0B7F07EC-0865-4CF5-851B-944D1697E496}" type="sibTrans" cxnId="{D31AFA4F-C240-4C9D-86F3-5550DEAFF76C}">
      <dgm:prSet/>
      <dgm:spPr/>
      <dgm:t>
        <a:bodyPr/>
        <a:lstStyle/>
        <a:p>
          <a:endParaRPr lang="ru-RU"/>
        </a:p>
      </dgm:t>
    </dgm:pt>
    <dgm:pt modelId="{F39CD270-3A2B-4675-B05F-12E3233CAC0D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Ожидае</a:t>
          </a:r>
          <a:r>
            <a:rPr lang="ru-RU" sz="1600" b="1" dirty="0" smtClean="0">
              <a:solidFill>
                <a:srgbClr val="FF0000"/>
              </a:solidFill>
            </a:rPr>
            <a:t>-</a:t>
          </a:r>
        </a:p>
        <a:p>
          <a:r>
            <a:rPr lang="ru-RU" sz="1600" b="1" dirty="0" err="1" smtClean="0">
              <a:solidFill>
                <a:srgbClr val="FF0000"/>
              </a:solidFill>
            </a:rPr>
            <a:t>мые</a:t>
          </a:r>
          <a:r>
            <a:rPr lang="ru-RU" sz="1600" b="1" dirty="0" smtClean="0">
              <a:solidFill>
                <a:srgbClr val="FF0000"/>
              </a:solidFill>
            </a:rPr>
            <a:t> результаты</a:t>
          </a:r>
          <a:endParaRPr lang="ru-RU" sz="1600" b="1" dirty="0">
            <a:solidFill>
              <a:srgbClr val="FF0000"/>
            </a:solidFill>
          </a:endParaRPr>
        </a:p>
      </dgm:t>
    </dgm:pt>
    <dgm:pt modelId="{2F3CB716-2A58-474E-8EBE-1E4E03D94C87}" type="parTrans" cxnId="{104D63E8-B649-4DBE-A4BE-832711080FFB}">
      <dgm:prSet/>
      <dgm:spPr/>
      <dgm:t>
        <a:bodyPr/>
        <a:lstStyle/>
        <a:p>
          <a:endParaRPr lang="ru-RU"/>
        </a:p>
      </dgm:t>
    </dgm:pt>
    <dgm:pt modelId="{A0C134BC-095F-4928-856C-42A9853A9AA6}" type="sibTrans" cxnId="{104D63E8-B649-4DBE-A4BE-832711080FFB}">
      <dgm:prSet/>
      <dgm:spPr/>
      <dgm:t>
        <a:bodyPr/>
        <a:lstStyle/>
        <a:p>
          <a:endParaRPr lang="ru-RU"/>
        </a:p>
      </dgm:t>
    </dgm:pt>
    <dgm:pt modelId="{1A2F81EC-376F-435E-A218-0AAB33AFF0A6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осмысление своих поступков;</a:t>
          </a:r>
          <a:endParaRPr lang="ru-RU" sz="1400" b="1" dirty="0">
            <a:solidFill>
              <a:srgbClr val="FF0000"/>
            </a:solidFill>
            <a:latin typeface="+mj-lt"/>
          </a:endParaRPr>
        </a:p>
      </dgm:t>
    </dgm:pt>
    <dgm:pt modelId="{E2E91E83-5C38-4441-8F5D-0FC28006CB4A}" type="parTrans" cxnId="{F783E1BC-17E5-46DB-AFFA-9357F1CF3963}">
      <dgm:prSet/>
      <dgm:spPr/>
      <dgm:t>
        <a:bodyPr/>
        <a:lstStyle/>
        <a:p>
          <a:endParaRPr lang="ru-RU"/>
        </a:p>
      </dgm:t>
    </dgm:pt>
    <dgm:pt modelId="{2BF48B27-3B09-4230-B6F1-6511B87D4868}" type="sibTrans" cxnId="{F783E1BC-17E5-46DB-AFFA-9357F1CF3963}">
      <dgm:prSet/>
      <dgm:spPr/>
      <dgm:t>
        <a:bodyPr/>
        <a:lstStyle/>
        <a:p>
          <a:endParaRPr lang="ru-RU"/>
        </a:p>
      </dgm:t>
    </dgm:pt>
    <dgm:pt modelId="{AAC32723-9659-454B-A67A-DD1CBE6B9C57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0" dirty="0">
            <a:solidFill>
              <a:srgbClr val="FF0000"/>
            </a:solidFill>
            <a:latin typeface="+mj-lt"/>
          </a:endParaRPr>
        </a:p>
      </dgm:t>
    </dgm:pt>
    <dgm:pt modelId="{10DD4F83-7628-4069-A8B2-9DB4ADF82028}" type="parTrans" cxnId="{731EBF21-58B1-46B2-9E5F-EF7F1EBCA886}">
      <dgm:prSet/>
      <dgm:spPr/>
      <dgm:t>
        <a:bodyPr/>
        <a:lstStyle/>
        <a:p>
          <a:endParaRPr lang="ru-RU"/>
        </a:p>
      </dgm:t>
    </dgm:pt>
    <dgm:pt modelId="{E2057C5F-E0BE-407C-8C11-1118E366EFEB}" type="sibTrans" cxnId="{731EBF21-58B1-46B2-9E5F-EF7F1EBCA886}">
      <dgm:prSet/>
      <dgm:spPr/>
      <dgm:t>
        <a:bodyPr/>
        <a:lstStyle/>
        <a:p>
          <a:endParaRPr lang="ru-RU"/>
        </a:p>
      </dgm:t>
    </dgm:pt>
    <dgm:pt modelId="{6BCA98C6-EAE5-492A-9D29-A4FE941E03AB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1" dirty="0" smtClean="0">
            <a:solidFill>
              <a:srgbClr val="FF0000"/>
            </a:solidFill>
            <a:latin typeface="+mj-lt"/>
          </a:endParaRPr>
        </a:p>
      </dgm:t>
    </dgm:pt>
    <dgm:pt modelId="{37B8CFF5-1B03-4534-AB4A-76761C7C5A03}" type="parTrans" cxnId="{83C3C19F-E139-428F-A1A3-F3641F297017}">
      <dgm:prSet/>
      <dgm:spPr/>
      <dgm:t>
        <a:bodyPr/>
        <a:lstStyle/>
        <a:p>
          <a:endParaRPr lang="ru-RU"/>
        </a:p>
      </dgm:t>
    </dgm:pt>
    <dgm:pt modelId="{E9E1F074-851B-4914-B0C7-971C70253492}" type="sibTrans" cxnId="{83C3C19F-E139-428F-A1A3-F3641F297017}">
      <dgm:prSet/>
      <dgm:spPr/>
      <dgm:t>
        <a:bodyPr/>
        <a:lstStyle/>
        <a:p>
          <a:endParaRPr lang="ru-RU"/>
        </a:p>
      </dgm:t>
    </dgm:pt>
    <dgm:pt modelId="{D06A5348-4050-4E2B-BEA9-7B8DF74DCE82}">
      <dgm:prSet custT="1"/>
      <dgm:spPr/>
      <dgm:t>
        <a:bodyPr/>
        <a:lstStyle/>
        <a:p>
          <a:pPr rtl="0"/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 </a:t>
          </a:r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формировать правовую культуру учащихся, свободного и ответственного самоопределения в сфере правовых отношений с обществом;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BB67752D-849A-4783-B81C-389DB59E75B1}" type="parTrans" cxnId="{DEC9523E-4C47-45C9-B58A-32996142D1D3}">
      <dgm:prSet/>
      <dgm:spPr/>
      <dgm:t>
        <a:bodyPr/>
        <a:lstStyle/>
        <a:p>
          <a:endParaRPr lang="ru-RU"/>
        </a:p>
      </dgm:t>
    </dgm:pt>
    <dgm:pt modelId="{83714806-85F0-4DFA-BF10-6A3D076981E5}" type="sibTrans" cxnId="{DEC9523E-4C47-45C9-B58A-32996142D1D3}">
      <dgm:prSet/>
      <dgm:spPr/>
      <dgm:t>
        <a:bodyPr/>
        <a:lstStyle/>
        <a:p>
          <a:endParaRPr lang="ru-RU"/>
        </a:p>
      </dgm:t>
    </dgm:pt>
    <dgm:pt modelId="{326B9FC2-0237-45DE-81E7-93766C94CBB2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формировать у учащихся нравственное выполнение норм и правил окружающей жизни;• обучение решению задач правового воспитания, связанных с проблемой морального саморазвития и самосовершенствования;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56925D78-A2B9-44C7-8F87-B83FFF72DD59}" type="parTrans" cxnId="{5A9FE55E-07AD-40B5-8088-6B190E2E73C2}">
      <dgm:prSet/>
      <dgm:spPr/>
      <dgm:t>
        <a:bodyPr/>
        <a:lstStyle/>
        <a:p>
          <a:endParaRPr lang="ru-RU"/>
        </a:p>
      </dgm:t>
    </dgm:pt>
    <dgm:pt modelId="{CA20E0FB-11B6-47C9-B853-D04B63A4C68E}" type="sibTrans" cxnId="{5A9FE55E-07AD-40B5-8088-6B190E2E73C2}">
      <dgm:prSet/>
      <dgm:spPr/>
      <dgm:t>
        <a:bodyPr/>
        <a:lstStyle/>
        <a:p>
          <a:endParaRPr lang="ru-RU"/>
        </a:p>
      </dgm:t>
    </dgm:pt>
    <dgm:pt modelId="{78F0924A-CEED-410E-A83C-AB115E52CA89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воспитание культуры принятия ответственных решений в жизненно значимых ситуациях, согласно требованиям  и норам права.                          </a:t>
          </a:r>
        </a:p>
      </dgm:t>
    </dgm:pt>
    <dgm:pt modelId="{0F2C8998-D0D2-4E95-B1A2-30795950D8FA}" type="parTrans" cxnId="{F35117FA-8D30-46F2-8748-59641B4B8D8D}">
      <dgm:prSet/>
      <dgm:spPr/>
      <dgm:t>
        <a:bodyPr/>
        <a:lstStyle/>
        <a:p>
          <a:endParaRPr lang="ru-RU"/>
        </a:p>
      </dgm:t>
    </dgm:pt>
    <dgm:pt modelId="{A79A326A-0A05-4792-A69D-B64E562298FB}" type="sibTrans" cxnId="{F35117FA-8D30-46F2-8748-59641B4B8D8D}">
      <dgm:prSet/>
      <dgm:spPr/>
      <dgm:t>
        <a:bodyPr/>
        <a:lstStyle/>
        <a:p>
          <a:endParaRPr lang="ru-RU"/>
        </a:p>
      </dgm:t>
    </dgm:pt>
    <dgm:pt modelId="{3101AD4B-D711-4B0C-8EBB-42ADE27477B5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способствовать осознанию учащимися ценности человеческой жизни, значения человеческих поступков в общении с людьми.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4E9FEC09-2A3B-4ECF-9907-9EC99A2996D0}" type="parTrans" cxnId="{087F5D12-DEE7-4BA8-96A3-19B2DE5BFDA6}">
      <dgm:prSet/>
      <dgm:spPr/>
      <dgm:t>
        <a:bodyPr/>
        <a:lstStyle/>
        <a:p>
          <a:endParaRPr lang="ru-RU"/>
        </a:p>
      </dgm:t>
    </dgm:pt>
    <dgm:pt modelId="{9797743A-5D47-44E3-A71E-02EF003D2103}" type="sibTrans" cxnId="{087F5D12-DEE7-4BA8-96A3-19B2DE5BFDA6}">
      <dgm:prSet/>
      <dgm:spPr/>
      <dgm:t>
        <a:bodyPr/>
        <a:lstStyle/>
        <a:p>
          <a:endParaRPr lang="ru-RU"/>
        </a:p>
      </dgm:t>
    </dgm:pt>
    <dgm:pt modelId="{60BDE820-118D-4788-B9FB-7E6F7DF94A89}">
      <dgm:prSet custT="1"/>
      <dgm:spPr/>
      <dgm:t>
        <a:bodyPr/>
        <a:lstStyle/>
        <a:p>
          <a:pPr rtl="0"/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409F8A0F-12F5-46C5-8EE3-9EBC4C7C902F}" type="parTrans" cxnId="{EB596F06-B008-43D8-8050-90480E36AF89}">
      <dgm:prSet/>
      <dgm:spPr/>
      <dgm:t>
        <a:bodyPr/>
        <a:lstStyle/>
        <a:p>
          <a:endParaRPr lang="ru-RU"/>
        </a:p>
      </dgm:t>
    </dgm:pt>
    <dgm:pt modelId="{8FEF05AC-B44F-400D-B4D6-B6057AEE5ECC}" type="sibTrans" cxnId="{EB596F06-B008-43D8-8050-90480E36AF89}">
      <dgm:prSet/>
      <dgm:spPr/>
      <dgm:t>
        <a:bodyPr/>
        <a:lstStyle/>
        <a:p>
          <a:endParaRPr lang="ru-RU"/>
        </a:p>
      </dgm:t>
    </dgm:pt>
    <dgm:pt modelId="{348F3290-7842-4499-8D7D-9B0F631605E5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осознание своих прав и прав других людей;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D84488C1-7BDD-4654-BF25-88A2E11E4CA8}" type="parTrans" cxnId="{D0948F2E-5400-48F2-8BFA-195E66B9670A}">
      <dgm:prSet/>
      <dgm:spPr/>
      <dgm:t>
        <a:bodyPr/>
        <a:lstStyle/>
        <a:p>
          <a:endParaRPr lang="ru-RU"/>
        </a:p>
      </dgm:t>
    </dgm:pt>
    <dgm:pt modelId="{060D9909-B27E-48F1-ADBC-3C791765E26A}" type="sibTrans" cxnId="{D0948F2E-5400-48F2-8BFA-195E66B9670A}">
      <dgm:prSet/>
      <dgm:spPr/>
      <dgm:t>
        <a:bodyPr/>
        <a:lstStyle/>
        <a:p>
          <a:endParaRPr lang="ru-RU"/>
        </a:p>
      </dgm:t>
    </dgm:pt>
    <dgm:pt modelId="{A4AF7229-D026-415A-82CD-A32CF7DF8AB1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оказание посильной помощи  людям в трудной ситуации;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09BC9387-717B-4156-89CD-F1DE5417EF07}" type="parTrans" cxnId="{52246FAA-860F-4C83-95A7-6BDD18C62AAD}">
      <dgm:prSet/>
      <dgm:spPr/>
      <dgm:t>
        <a:bodyPr/>
        <a:lstStyle/>
        <a:p>
          <a:endParaRPr lang="ru-RU"/>
        </a:p>
      </dgm:t>
    </dgm:pt>
    <dgm:pt modelId="{663172FA-AA48-45BE-AC46-7115400CBD07}" type="sibTrans" cxnId="{52246FAA-860F-4C83-95A7-6BDD18C62AAD}">
      <dgm:prSet/>
      <dgm:spPr/>
      <dgm:t>
        <a:bodyPr/>
        <a:lstStyle/>
        <a:p>
          <a:endParaRPr lang="ru-RU"/>
        </a:p>
      </dgm:t>
    </dgm:pt>
    <dgm:pt modelId="{CF7A3410-3770-46C7-BB58-8203D7053001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endParaRPr lang="ru-RU" sz="1000" dirty="0"/>
        </a:p>
      </dgm:t>
    </dgm:pt>
    <dgm:pt modelId="{A8A45EF4-D2D7-4D2A-9AA3-546A91C2F0FD}" type="parTrans" cxnId="{BB3F0B75-D49B-461E-AE61-B0103DA583DE}">
      <dgm:prSet/>
      <dgm:spPr/>
    </dgm:pt>
    <dgm:pt modelId="{A9C82CAA-CDD5-4D4D-A79E-361A1ED83690}" type="sibTrans" cxnId="{BB3F0B75-D49B-461E-AE61-B0103DA583DE}">
      <dgm:prSet/>
      <dgm:spPr/>
    </dgm:pt>
    <dgm:pt modelId="{B3DDFC6D-9BC2-4C0A-B5C0-E412D1EC1383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endParaRPr lang="ru-RU" sz="1000" dirty="0"/>
        </a:p>
      </dgm:t>
    </dgm:pt>
    <dgm:pt modelId="{B2BC8651-6198-4E6D-92CB-410A5795C357}" type="parTrans" cxnId="{C8429B8A-B3E8-463D-B197-5B06B4E1E519}">
      <dgm:prSet/>
      <dgm:spPr/>
    </dgm:pt>
    <dgm:pt modelId="{3CC3407E-A3B6-45E6-9A08-43166BDBCD9B}" type="sibTrans" cxnId="{C8429B8A-B3E8-463D-B197-5B06B4E1E519}">
      <dgm:prSet/>
      <dgm:spPr/>
    </dgm:pt>
    <dgm:pt modelId="{A9CC70B5-6C5B-41C6-9237-A679FE8EAF5F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способность принятия правильного решения  в жизненно значимых  ситуациях;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9ED86B49-51BD-4C6C-BFE9-54E8CB883C25}" type="sibTrans" cxnId="{7068BF9B-E52D-4ADA-8200-82E73FB696AA}">
      <dgm:prSet/>
      <dgm:spPr/>
      <dgm:t>
        <a:bodyPr/>
        <a:lstStyle/>
        <a:p>
          <a:endParaRPr lang="ru-RU"/>
        </a:p>
      </dgm:t>
    </dgm:pt>
    <dgm:pt modelId="{A71D8AB8-CE40-44C5-B52E-8CAF929068F1}" type="parTrans" cxnId="{7068BF9B-E52D-4ADA-8200-82E73FB696AA}">
      <dgm:prSet/>
      <dgm:spPr/>
      <dgm:t>
        <a:bodyPr/>
        <a:lstStyle/>
        <a:p>
          <a:endParaRPr lang="ru-RU"/>
        </a:p>
      </dgm:t>
    </dgm:pt>
    <dgm:pt modelId="{0ADCC4C7-89B6-40F9-AE91-2B108C9C4829}" type="pres">
      <dgm:prSet presAssocID="{CD24467F-38DD-4F20-AA6A-74692CD819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35122B-6D3C-4304-9F1D-BBA77C6853F2}" type="pres">
      <dgm:prSet presAssocID="{A34010EA-ADCE-47D4-8D9E-48F4ED8A9D7C}" presName="composite" presStyleCnt="0"/>
      <dgm:spPr/>
    </dgm:pt>
    <dgm:pt modelId="{D700D6D6-6755-45D4-B01A-E2ED8553887D}" type="pres">
      <dgm:prSet presAssocID="{A34010EA-ADCE-47D4-8D9E-48F4ED8A9D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DFA69-7167-4AB7-907C-8D7997667A75}" type="pres">
      <dgm:prSet presAssocID="{A34010EA-ADCE-47D4-8D9E-48F4ED8A9D7C}" presName="descendantText" presStyleLbl="alignAcc1" presStyleIdx="0" presStyleCnt="3" custScaleY="111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25F8C-6266-4EFB-B17C-306FD3C56E05}" type="pres">
      <dgm:prSet presAssocID="{A37B2511-3085-40B1-9873-7F343A4E0A5B}" presName="sp" presStyleCnt="0"/>
      <dgm:spPr/>
    </dgm:pt>
    <dgm:pt modelId="{607833E0-3186-4FC4-8103-797A47183D52}" type="pres">
      <dgm:prSet presAssocID="{A6BF4EB9-2C4E-4201-8E7C-67C8CBF8A587}" presName="composite" presStyleCnt="0"/>
      <dgm:spPr/>
    </dgm:pt>
    <dgm:pt modelId="{25548625-8985-405B-B538-607E277F5DF3}" type="pres">
      <dgm:prSet presAssocID="{A6BF4EB9-2C4E-4201-8E7C-67C8CBF8A5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0B55A-0E82-4EEB-AB8C-7E00D51D9BC2}" type="pres">
      <dgm:prSet presAssocID="{A6BF4EB9-2C4E-4201-8E7C-67C8CBF8A587}" presName="descendantText" presStyleLbl="alignAcc1" presStyleIdx="1" presStyleCnt="3" custScaleY="240287" custLinFactNeighborX="-198" custLinFactNeighborY="-11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F732-A151-4CA1-BF33-8D9AF957F5C8}" type="pres">
      <dgm:prSet presAssocID="{BA3F7ADD-97A6-4D24-A1DA-983CBCFB86EC}" presName="sp" presStyleCnt="0"/>
      <dgm:spPr/>
    </dgm:pt>
    <dgm:pt modelId="{9437ED16-4FE7-465C-9C40-130C22E91F84}" type="pres">
      <dgm:prSet presAssocID="{F39CD270-3A2B-4675-B05F-12E3233CAC0D}" presName="composite" presStyleCnt="0"/>
      <dgm:spPr/>
    </dgm:pt>
    <dgm:pt modelId="{4460E3F0-3096-40B3-B26A-205A68D813C4}" type="pres">
      <dgm:prSet presAssocID="{F39CD270-3A2B-4675-B05F-12E3233CAC0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D52EE-7C1B-46B2-9297-00FA29463935}" type="pres">
      <dgm:prSet presAssocID="{F39CD270-3A2B-4675-B05F-12E3233CAC0D}" presName="descendantText" presStyleLbl="alignAcc1" presStyleIdx="2" presStyleCnt="3" custScaleY="123724" custLinFactNeighborX="326" custLinFactNeighborY="33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9630C3-E560-49FF-AAD3-6C7CFF421224}" type="presOf" srcId="{3101AD4B-D711-4B0C-8EBB-42ADE27477B5}" destId="{88B0B55A-0E82-4EEB-AB8C-7E00D51D9BC2}" srcOrd="0" destOrd="4" presId="urn:microsoft.com/office/officeart/2005/8/layout/chevron2"/>
    <dgm:cxn modelId="{104D63E8-B649-4DBE-A4BE-832711080FFB}" srcId="{CD24467F-38DD-4F20-AA6A-74692CD819EE}" destId="{F39CD270-3A2B-4675-B05F-12E3233CAC0D}" srcOrd="2" destOrd="0" parTransId="{2F3CB716-2A58-474E-8EBE-1E4E03D94C87}" sibTransId="{A0C134BC-095F-4928-856C-42A9853A9AA6}"/>
    <dgm:cxn modelId="{D0948F2E-5400-48F2-8BFA-195E66B9670A}" srcId="{F39CD270-3A2B-4675-B05F-12E3233CAC0D}" destId="{348F3290-7842-4499-8D7D-9B0F631605E5}" srcOrd="4" destOrd="0" parTransId="{D84488C1-7BDD-4654-BF25-88A2E11E4CA8}" sibTransId="{060D9909-B27E-48F1-ADBC-3C791765E26A}"/>
    <dgm:cxn modelId="{CF016073-9B46-487C-B183-CE7C9C977F53}" type="presOf" srcId="{0A92993F-7902-4D01-8CED-E88E284E0AAE}" destId="{42EDFA69-7167-4AB7-907C-8D7997667A75}" srcOrd="0" destOrd="1" presId="urn:microsoft.com/office/officeart/2005/8/layout/chevron2"/>
    <dgm:cxn modelId="{0A30E27E-BDD1-40C3-94DC-A12748517DC4}" type="presOf" srcId="{A6BF4EB9-2C4E-4201-8E7C-67C8CBF8A587}" destId="{25548625-8985-405B-B538-607E277F5DF3}" srcOrd="0" destOrd="0" presId="urn:microsoft.com/office/officeart/2005/8/layout/chevron2"/>
    <dgm:cxn modelId="{E878B7AB-5866-4D32-96AB-61808DBF2D79}" type="presOf" srcId="{326B9FC2-0237-45DE-81E7-93766C94CBB2}" destId="{88B0B55A-0E82-4EEB-AB8C-7E00D51D9BC2}" srcOrd="0" destOrd="2" presId="urn:microsoft.com/office/officeart/2005/8/layout/chevron2"/>
    <dgm:cxn modelId="{F783E1BC-17E5-46DB-AFFA-9357F1CF3963}" srcId="{F39CD270-3A2B-4675-B05F-12E3233CAC0D}" destId="{1A2F81EC-376F-435E-A218-0AAB33AFF0A6}" srcOrd="2" destOrd="0" parTransId="{E2E91E83-5C38-4441-8F5D-0FC28006CB4A}" sibTransId="{2BF48B27-3B09-4230-B6F1-6511B87D4868}"/>
    <dgm:cxn modelId="{52246FAA-860F-4C83-95A7-6BDD18C62AAD}" srcId="{F39CD270-3A2B-4675-B05F-12E3233CAC0D}" destId="{A4AF7229-D026-415A-82CD-A32CF7DF8AB1}" srcOrd="5" destOrd="0" parTransId="{09BC9387-717B-4156-89CD-F1DE5417EF07}" sibTransId="{663172FA-AA48-45BE-AC46-7115400CBD07}"/>
    <dgm:cxn modelId="{DEC9523E-4C47-45C9-B58A-32996142D1D3}" srcId="{A6BF4EB9-2C4E-4201-8E7C-67C8CBF8A587}" destId="{D06A5348-4050-4E2B-BEA9-7B8DF74DCE82}" srcOrd="1" destOrd="0" parTransId="{BB67752D-849A-4783-B81C-389DB59E75B1}" sibTransId="{83714806-85F0-4DFA-BF10-6A3D076981E5}"/>
    <dgm:cxn modelId="{F7D550D3-26C9-4B23-BAB8-A87832A98E54}" type="presOf" srcId="{1A2F81EC-376F-435E-A218-0AAB33AFF0A6}" destId="{8A0D52EE-7C1B-46B2-9297-00FA29463935}" srcOrd="0" destOrd="2" presId="urn:microsoft.com/office/officeart/2005/8/layout/chevron2"/>
    <dgm:cxn modelId="{ABA35AFD-2768-4617-948F-497CBA0ED95F}" type="presOf" srcId="{B3DDFC6D-9BC2-4C0A-B5C0-E412D1EC1383}" destId="{8A0D52EE-7C1B-46B2-9297-00FA29463935}" srcOrd="0" destOrd="1" presId="urn:microsoft.com/office/officeart/2005/8/layout/chevron2"/>
    <dgm:cxn modelId="{C3BCCEFB-B2A9-423D-9C25-AF8AF1FA906F}" type="presOf" srcId="{A9CC70B5-6C5B-41C6-9237-A679FE8EAF5F}" destId="{8A0D52EE-7C1B-46B2-9297-00FA29463935}" srcOrd="0" destOrd="3" presId="urn:microsoft.com/office/officeart/2005/8/layout/chevron2"/>
    <dgm:cxn modelId="{F35117FA-8D30-46F2-8748-59641B4B8D8D}" srcId="{A6BF4EB9-2C4E-4201-8E7C-67C8CBF8A587}" destId="{78F0924A-CEED-410E-A83C-AB115E52CA89}" srcOrd="3" destOrd="0" parTransId="{0F2C8998-D0D2-4E95-B1A2-30795950D8FA}" sibTransId="{A79A326A-0A05-4792-A69D-B64E562298FB}"/>
    <dgm:cxn modelId="{041B42D2-EBB0-41BA-BC03-B1E76D7C1387}" srcId="{A34010EA-ADCE-47D4-8D9E-48F4ED8A9D7C}" destId="{0A92993F-7902-4D01-8CED-E88E284E0AAE}" srcOrd="1" destOrd="0" parTransId="{5E1AD411-659C-49C3-A5EF-A5C2B80D81BC}" sibTransId="{2B315702-D095-49AD-98C1-CAF7BBCC2F1A}"/>
    <dgm:cxn modelId="{945322C6-AE8A-416A-8202-22B366020E2D}" type="presOf" srcId="{A34010EA-ADCE-47D4-8D9E-48F4ED8A9D7C}" destId="{D700D6D6-6755-45D4-B01A-E2ED8553887D}" srcOrd="0" destOrd="0" presId="urn:microsoft.com/office/officeart/2005/8/layout/chevron2"/>
    <dgm:cxn modelId="{93B9C50B-DF1F-4DA4-91B7-24780E1DA5F5}" srcId="{A34010EA-ADCE-47D4-8D9E-48F4ED8A9D7C}" destId="{FF80FB80-E80F-4B87-B986-0B8C9FC485DA}" srcOrd="0" destOrd="0" parTransId="{97C5ECA1-A5BB-45B9-AFC5-418EFA99CD10}" sibTransId="{5A4BC490-1267-47D0-ABC5-1A9481E5135B}"/>
    <dgm:cxn modelId="{3980F4BC-0BF8-4AD1-BBC1-9BBA7BA9BF59}" type="presOf" srcId="{78F0924A-CEED-410E-A83C-AB115E52CA89}" destId="{88B0B55A-0E82-4EEB-AB8C-7E00D51D9BC2}" srcOrd="0" destOrd="3" presId="urn:microsoft.com/office/officeart/2005/8/layout/chevron2"/>
    <dgm:cxn modelId="{EB596F06-B008-43D8-8050-90480E36AF89}" srcId="{A6BF4EB9-2C4E-4201-8E7C-67C8CBF8A587}" destId="{60BDE820-118D-4788-B9FB-7E6F7DF94A89}" srcOrd="5" destOrd="0" parTransId="{409F8A0F-12F5-46C5-8EE3-9EBC4C7C902F}" sibTransId="{8FEF05AC-B44F-400D-B4D6-B6057AEE5ECC}"/>
    <dgm:cxn modelId="{D31AFA4F-C240-4C9D-86F3-5550DEAFF76C}" srcId="{A6BF4EB9-2C4E-4201-8E7C-67C8CBF8A587}" destId="{155F23D7-1DF5-4E39-9A75-95628214DF38}" srcOrd="0" destOrd="0" parTransId="{4878E615-C34A-4A59-8C5C-DCFE51656BC0}" sibTransId="{0B7F07EC-0865-4CF5-851B-944D1697E496}"/>
    <dgm:cxn modelId="{FCB5E339-9DC8-40FB-BCDD-0FE869333442}" type="presOf" srcId="{D06A5348-4050-4E2B-BEA9-7B8DF74DCE82}" destId="{88B0B55A-0E82-4EEB-AB8C-7E00D51D9BC2}" srcOrd="0" destOrd="1" presId="urn:microsoft.com/office/officeart/2005/8/layout/chevron2"/>
    <dgm:cxn modelId="{81AC2B4F-0221-42A2-9E82-82196DADB257}" type="presOf" srcId="{155F23D7-1DF5-4E39-9A75-95628214DF38}" destId="{88B0B55A-0E82-4EEB-AB8C-7E00D51D9BC2}" srcOrd="0" destOrd="0" presId="urn:microsoft.com/office/officeart/2005/8/layout/chevron2"/>
    <dgm:cxn modelId="{5A9FE55E-07AD-40B5-8088-6B190E2E73C2}" srcId="{A6BF4EB9-2C4E-4201-8E7C-67C8CBF8A587}" destId="{326B9FC2-0237-45DE-81E7-93766C94CBB2}" srcOrd="2" destOrd="0" parTransId="{56925D78-A2B9-44C7-8F87-B83FFF72DD59}" sibTransId="{CA20E0FB-11B6-47C9-B853-D04B63A4C68E}"/>
    <dgm:cxn modelId="{087F5D12-DEE7-4BA8-96A3-19B2DE5BFDA6}" srcId="{A6BF4EB9-2C4E-4201-8E7C-67C8CBF8A587}" destId="{3101AD4B-D711-4B0C-8EBB-42ADE27477B5}" srcOrd="4" destOrd="0" parTransId="{4E9FEC09-2A3B-4ECF-9907-9EC99A2996D0}" sibTransId="{9797743A-5D47-44E3-A71E-02EF003D2103}"/>
    <dgm:cxn modelId="{657155DF-2214-4246-8DDE-BB2BB236F282}" srcId="{CD24467F-38DD-4F20-AA6A-74692CD819EE}" destId="{A34010EA-ADCE-47D4-8D9E-48F4ED8A9D7C}" srcOrd="0" destOrd="0" parTransId="{7535467F-DC12-43C8-82A0-1F5CB544FF16}" sibTransId="{A37B2511-3085-40B1-9873-7F343A4E0A5B}"/>
    <dgm:cxn modelId="{BB3F0B75-D49B-461E-AE61-B0103DA583DE}" srcId="{F39CD270-3A2B-4675-B05F-12E3233CAC0D}" destId="{CF7A3410-3770-46C7-BB58-8203D7053001}" srcOrd="0" destOrd="0" parTransId="{A8A45EF4-D2D7-4D2A-9AA3-546A91C2F0FD}" sibTransId="{A9C82CAA-CDD5-4D4D-A79E-361A1ED83690}"/>
    <dgm:cxn modelId="{895914C4-4F7C-4941-B44C-427E0BAEC08C}" type="presOf" srcId="{AAC32723-9659-454B-A67A-DD1CBE6B9C57}" destId="{8A0D52EE-7C1B-46B2-9297-00FA29463935}" srcOrd="0" destOrd="7" presId="urn:microsoft.com/office/officeart/2005/8/layout/chevron2"/>
    <dgm:cxn modelId="{F61BB4DE-8E25-4B1F-8650-1820EA05765A}" type="presOf" srcId="{F39CD270-3A2B-4675-B05F-12E3233CAC0D}" destId="{4460E3F0-3096-40B3-B26A-205A68D813C4}" srcOrd="0" destOrd="0" presId="urn:microsoft.com/office/officeart/2005/8/layout/chevron2"/>
    <dgm:cxn modelId="{48000004-F06A-44D7-A500-DF63433FB11A}" type="presOf" srcId="{348F3290-7842-4499-8D7D-9B0F631605E5}" destId="{8A0D52EE-7C1B-46B2-9297-00FA29463935}" srcOrd="0" destOrd="4" presId="urn:microsoft.com/office/officeart/2005/8/layout/chevron2"/>
    <dgm:cxn modelId="{B34DB6E5-097D-4AA7-A19E-30BAA79D9B9B}" type="presOf" srcId="{6BCA98C6-EAE5-492A-9D29-A4FE941E03AB}" destId="{8A0D52EE-7C1B-46B2-9297-00FA29463935}" srcOrd="0" destOrd="6" presId="urn:microsoft.com/office/officeart/2005/8/layout/chevron2"/>
    <dgm:cxn modelId="{1FA67C3A-1693-4F43-8081-7221026780C3}" type="presOf" srcId="{60BDE820-118D-4788-B9FB-7E6F7DF94A89}" destId="{88B0B55A-0E82-4EEB-AB8C-7E00D51D9BC2}" srcOrd="0" destOrd="5" presId="urn:microsoft.com/office/officeart/2005/8/layout/chevron2"/>
    <dgm:cxn modelId="{0E4C09FA-05E5-4ABD-990A-56825EE622B1}" type="presOf" srcId="{FF80FB80-E80F-4B87-B986-0B8C9FC485DA}" destId="{42EDFA69-7167-4AB7-907C-8D7997667A75}" srcOrd="0" destOrd="0" presId="urn:microsoft.com/office/officeart/2005/8/layout/chevron2"/>
    <dgm:cxn modelId="{25BB9772-E26F-4E9B-81EA-82DAC169B8D8}" type="presOf" srcId="{CD24467F-38DD-4F20-AA6A-74692CD819EE}" destId="{0ADCC4C7-89B6-40F9-AE91-2B108C9C4829}" srcOrd="0" destOrd="0" presId="urn:microsoft.com/office/officeart/2005/8/layout/chevron2"/>
    <dgm:cxn modelId="{83C3C19F-E139-428F-A1A3-F3641F297017}" srcId="{F39CD270-3A2B-4675-B05F-12E3233CAC0D}" destId="{6BCA98C6-EAE5-492A-9D29-A4FE941E03AB}" srcOrd="6" destOrd="0" parTransId="{37B8CFF5-1B03-4534-AB4A-76761C7C5A03}" sibTransId="{E9E1F074-851B-4914-B0C7-971C70253492}"/>
    <dgm:cxn modelId="{7068BF9B-E52D-4ADA-8200-82E73FB696AA}" srcId="{F39CD270-3A2B-4675-B05F-12E3233CAC0D}" destId="{A9CC70B5-6C5B-41C6-9237-A679FE8EAF5F}" srcOrd="3" destOrd="0" parTransId="{A71D8AB8-CE40-44C5-B52E-8CAF929068F1}" sibTransId="{9ED86B49-51BD-4C6C-BFE9-54E8CB883C25}"/>
    <dgm:cxn modelId="{731EBF21-58B1-46B2-9E5F-EF7F1EBCA886}" srcId="{F39CD270-3A2B-4675-B05F-12E3233CAC0D}" destId="{AAC32723-9659-454B-A67A-DD1CBE6B9C57}" srcOrd="7" destOrd="0" parTransId="{10DD4F83-7628-4069-A8B2-9DB4ADF82028}" sibTransId="{E2057C5F-E0BE-407C-8C11-1118E366EFEB}"/>
    <dgm:cxn modelId="{BB049728-700F-46AB-8A81-2F82D99D2362}" type="presOf" srcId="{A4AF7229-D026-415A-82CD-A32CF7DF8AB1}" destId="{8A0D52EE-7C1B-46B2-9297-00FA29463935}" srcOrd="0" destOrd="5" presId="urn:microsoft.com/office/officeart/2005/8/layout/chevron2"/>
    <dgm:cxn modelId="{492E6CBB-C692-4E23-9DE6-24F71A22FA39}" srcId="{CD24467F-38DD-4F20-AA6A-74692CD819EE}" destId="{A6BF4EB9-2C4E-4201-8E7C-67C8CBF8A587}" srcOrd="1" destOrd="0" parTransId="{558F54D5-F170-4479-8A28-B3E08B266938}" sibTransId="{BA3F7ADD-97A6-4D24-A1DA-983CBCFB86EC}"/>
    <dgm:cxn modelId="{C8429B8A-B3E8-463D-B197-5B06B4E1E519}" srcId="{F39CD270-3A2B-4675-B05F-12E3233CAC0D}" destId="{B3DDFC6D-9BC2-4C0A-B5C0-E412D1EC1383}" srcOrd="1" destOrd="0" parTransId="{B2BC8651-6198-4E6D-92CB-410A5795C357}" sibTransId="{3CC3407E-A3B6-45E6-9A08-43166BDBCD9B}"/>
    <dgm:cxn modelId="{0D08348E-9CA8-47E8-AF95-3FF52999C1E2}" type="presOf" srcId="{CF7A3410-3770-46C7-BB58-8203D7053001}" destId="{8A0D52EE-7C1B-46B2-9297-00FA29463935}" srcOrd="0" destOrd="0" presId="urn:microsoft.com/office/officeart/2005/8/layout/chevron2"/>
    <dgm:cxn modelId="{8679FFD6-F527-4D8E-9E1B-2739A40CBABE}" type="presParOf" srcId="{0ADCC4C7-89B6-40F9-AE91-2B108C9C4829}" destId="{2F35122B-6D3C-4304-9F1D-BBA77C6853F2}" srcOrd="0" destOrd="0" presId="urn:microsoft.com/office/officeart/2005/8/layout/chevron2"/>
    <dgm:cxn modelId="{00001C84-167B-4EC5-A667-261A944F7161}" type="presParOf" srcId="{2F35122B-6D3C-4304-9F1D-BBA77C6853F2}" destId="{D700D6D6-6755-45D4-B01A-E2ED8553887D}" srcOrd="0" destOrd="0" presId="urn:microsoft.com/office/officeart/2005/8/layout/chevron2"/>
    <dgm:cxn modelId="{CAFB291F-3D1C-453B-A099-4AB302EB2E88}" type="presParOf" srcId="{2F35122B-6D3C-4304-9F1D-BBA77C6853F2}" destId="{42EDFA69-7167-4AB7-907C-8D7997667A75}" srcOrd="1" destOrd="0" presId="urn:microsoft.com/office/officeart/2005/8/layout/chevron2"/>
    <dgm:cxn modelId="{9D6F3B50-DD16-4BFA-8B76-798B4D6798B8}" type="presParOf" srcId="{0ADCC4C7-89B6-40F9-AE91-2B108C9C4829}" destId="{FF825F8C-6266-4EFB-B17C-306FD3C56E05}" srcOrd="1" destOrd="0" presId="urn:microsoft.com/office/officeart/2005/8/layout/chevron2"/>
    <dgm:cxn modelId="{79FCB127-1FA3-41C2-9D72-A1EE49F383C2}" type="presParOf" srcId="{0ADCC4C7-89B6-40F9-AE91-2B108C9C4829}" destId="{607833E0-3186-4FC4-8103-797A47183D52}" srcOrd="2" destOrd="0" presId="urn:microsoft.com/office/officeart/2005/8/layout/chevron2"/>
    <dgm:cxn modelId="{74537C4F-9A63-4C1B-9472-88D20594F062}" type="presParOf" srcId="{607833E0-3186-4FC4-8103-797A47183D52}" destId="{25548625-8985-405B-B538-607E277F5DF3}" srcOrd="0" destOrd="0" presId="urn:microsoft.com/office/officeart/2005/8/layout/chevron2"/>
    <dgm:cxn modelId="{D86ACAF1-D196-4691-AE17-FE79E4E5CEA4}" type="presParOf" srcId="{607833E0-3186-4FC4-8103-797A47183D52}" destId="{88B0B55A-0E82-4EEB-AB8C-7E00D51D9BC2}" srcOrd="1" destOrd="0" presId="urn:microsoft.com/office/officeart/2005/8/layout/chevron2"/>
    <dgm:cxn modelId="{8A537308-910E-42FD-821A-0F19B37C02FE}" type="presParOf" srcId="{0ADCC4C7-89B6-40F9-AE91-2B108C9C4829}" destId="{941EF732-A151-4CA1-BF33-8D9AF957F5C8}" srcOrd="3" destOrd="0" presId="urn:microsoft.com/office/officeart/2005/8/layout/chevron2"/>
    <dgm:cxn modelId="{FC02B893-5EDD-441C-8C80-F06DC092C05B}" type="presParOf" srcId="{0ADCC4C7-89B6-40F9-AE91-2B108C9C4829}" destId="{9437ED16-4FE7-465C-9C40-130C22E91F84}" srcOrd="4" destOrd="0" presId="urn:microsoft.com/office/officeart/2005/8/layout/chevron2"/>
    <dgm:cxn modelId="{96BBDA1E-B11D-4456-8EA7-0D397D746FD8}" type="presParOf" srcId="{9437ED16-4FE7-465C-9C40-130C22E91F84}" destId="{4460E3F0-3096-40B3-B26A-205A68D813C4}" srcOrd="0" destOrd="0" presId="urn:microsoft.com/office/officeart/2005/8/layout/chevron2"/>
    <dgm:cxn modelId="{177E7425-1086-407C-9260-4E434BABA4E9}" type="presParOf" srcId="{9437ED16-4FE7-465C-9C40-130C22E91F84}" destId="{8A0D52EE-7C1B-46B2-9297-00FA29463935}" srcOrd="1" destOrd="0" presId="urn:microsoft.com/office/officeart/2005/8/layout/chevron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24467F-38DD-4F20-AA6A-74692CD819E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4010EA-ADCE-47D4-8D9E-48F4ED8A9D7C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Цели: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7535467F-DC12-43C8-82A0-1F5CB544FF16}" type="parTrans" cxnId="{657155DF-2214-4246-8DDE-BB2BB236F282}">
      <dgm:prSet/>
      <dgm:spPr/>
      <dgm:t>
        <a:bodyPr/>
        <a:lstStyle/>
        <a:p>
          <a:endParaRPr lang="ru-RU"/>
        </a:p>
      </dgm:t>
    </dgm:pt>
    <dgm:pt modelId="{A37B2511-3085-40B1-9873-7F343A4E0A5B}" type="sibTrans" cxnId="{657155DF-2214-4246-8DDE-BB2BB236F282}">
      <dgm:prSet/>
      <dgm:spPr/>
      <dgm:t>
        <a:bodyPr/>
        <a:lstStyle/>
        <a:p>
          <a:endParaRPr lang="ru-RU"/>
        </a:p>
      </dgm:t>
    </dgm:pt>
    <dgm:pt modelId="{FF80FB80-E80F-4B87-B986-0B8C9FC485DA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передача учащимся знаний, умений и навыков социального общения людей (как позитивного, так и негативного), опыта поколений.</a:t>
          </a:r>
          <a:endParaRPr lang="ru-RU" sz="1400" b="1" dirty="0">
            <a:solidFill>
              <a:srgbClr val="FF0000"/>
            </a:solidFill>
          </a:endParaRPr>
        </a:p>
      </dgm:t>
    </dgm:pt>
    <dgm:pt modelId="{97C5ECA1-A5BB-45B9-AFC5-418EFA99CD10}" type="parTrans" cxnId="{93B9C50B-DF1F-4DA4-91B7-24780E1DA5F5}">
      <dgm:prSet/>
      <dgm:spPr/>
      <dgm:t>
        <a:bodyPr/>
        <a:lstStyle/>
        <a:p>
          <a:endParaRPr lang="ru-RU"/>
        </a:p>
      </dgm:t>
    </dgm:pt>
    <dgm:pt modelId="{5A4BC490-1267-47D0-ABC5-1A9481E5135B}" type="sibTrans" cxnId="{93B9C50B-DF1F-4DA4-91B7-24780E1DA5F5}">
      <dgm:prSet/>
      <dgm:spPr/>
      <dgm:t>
        <a:bodyPr/>
        <a:lstStyle/>
        <a:p>
          <a:endParaRPr lang="ru-RU"/>
        </a:p>
      </dgm:t>
    </dgm:pt>
    <dgm:pt modelId="{0A92993F-7902-4D01-8CED-E88E284E0AAE}">
      <dgm:prSet phldrT="[Текст]" phldr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100" dirty="0">
            <a:solidFill>
              <a:srgbClr val="FF0000"/>
            </a:solidFill>
          </a:endParaRPr>
        </a:p>
      </dgm:t>
    </dgm:pt>
    <dgm:pt modelId="{5E1AD411-659C-49C3-A5EF-A5C2B80D81BC}" type="parTrans" cxnId="{041B42D2-EBB0-41BA-BC03-B1E76D7C1387}">
      <dgm:prSet/>
      <dgm:spPr/>
      <dgm:t>
        <a:bodyPr/>
        <a:lstStyle/>
        <a:p>
          <a:endParaRPr lang="ru-RU"/>
        </a:p>
      </dgm:t>
    </dgm:pt>
    <dgm:pt modelId="{2B315702-D095-49AD-98C1-CAF7BBCC2F1A}" type="sibTrans" cxnId="{041B42D2-EBB0-41BA-BC03-B1E76D7C1387}">
      <dgm:prSet/>
      <dgm:spPr/>
      <dgm:t>
        <a:bodyPr/>
        <a:lstStyle/>
        <a:p>
          <a:endParaRPr lang="ru-RU"/>
        </a:p>
      </dgm:t>
    </dgm:pt>
    <dgm:pt modelId="{A6BF4EB9-2C4E-4201-8E7C-67C8CBF8A587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latin typeface="+mj-lt"/>
            </a:rPr>
            <a:t>Задачи</a:t>
          </a:r>
          <a:endParaRPr lang="ru-RU" sz="1800" b="1" dirty="0">
            <a:solidFill>
              <a:srgbClr val="FF0000"/>
            </a:solidFill>
            <a:latin typeface="+mj-lt"/>
          </a:endParaRPr>
        </a:p>
      </dgm:t>
    </dgm:pt>
    <dgm:pt modelId="{558F54D5-F170-4479-8A28-B3E08B266938}" type="parTrans" cxnId="{492E6CBB-C692-4E23-9DE6-24F71A22FA39}">
      <dgm:prSet/>
      <dgm:spPr/>
      <dgm:t>
        <a:bodyPr/>
        <a:lstStyle/>
        <a:p>
          <a:endParaRPr lang="ru-RU"/>
        </a:p>
      </dgm:t>
    </dgm:pt>
    <dgm:pt modelId="{BA3F7ADD-97A6-4D24-A1DA-983CBCFB86EC}" type="sibTrans" cxnId="{492E6CBB-C692-4E23-9DE6-24F71A22FA39}">
      <dgm:prSet/>
      <dgm:spPr/>
      <dgm:t>
        <a:bodyPr/>
        <a:lstStyle/>
        <a:p>
          <a:endParaRPr lang="ru-RU"/>
        </a:p>
      </dgm:t>
    </dgm:pt>
    <dgm:pt modelId="{155F23D7-1DF5-4E39-9A75-95628214DF38}">
      <dgm:prSet phldrT="[Текст]" phldr="1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400" b="1" dirty="0">
            <a:solidFill>
              <a:srgbClr val="FF0000"/>
            </a:solidFill>
          </a:endParaRPr>
        </a:p>
      </dgm:t>
    </dgm:pt>
    <dgm:pt modelId="{4878E615-C34A-4A59-8C5C-DCFE51656BC0}" type="parTrans" cxnId="{D31AFA4F-C240-4C9D-86F3-5550DEAFF76C}">
      <dgm:prSet/>
      <dgm:spPr/>
      <dgm:t>
        <a:bodyPr/>
        <a:lstStyle/>
        <a:p>
          <a:endParaRPr lang="ru-RU"/>
        </a:p>
      </dgm:t>
    </dgm:pt>
    <dgm:pt modelId="{0B7F07EC-0865-4CF5-851B-944D1697E496}" type="sibTrans" cxnId="{D31AFA4F-C240-4C9D-86F3-5550DEAFF76C}">
      <dgm:prSet/>
      <dgm:spPr/>
      <dgm:t>
        <a:bodyPr/>
        <a:lstStyle/>
        <a:p>
          <a:endParaRPr lang="ru-RU"/>
        </a:p>
      </dgm:t>
    </dgm:pt>
    <dgm:pt modelId="{F39CD270-3A2B-4675-B05F-12E3233CAC0D}">
      <dgm:prSet phldrT="[Текст]" custT="1"/>
      <dgm:spPr>
        <a:solidFill>
          <a:srgbClr val="66FFFF"/>
        </a:solidFill>
      </dgm:spPr>
      <dgm:t>
        <a:bodyPr/>
        <a:lstStyle/>
        <a:p>
          <a:r>
            <a:rPr lang="ru-RU" sz="1600" b="1" dirty="0" err="1" smtClean="0">
              <a:solidFill>
                <a:srgbClr val="FF0000"/>
              </a:solidFill>
            </a:rPr>
            <a:t>Ожидае</a:t>
          </a:r>
          <a:r>
            <a:rPr lang="ru-RU" sz="1600" b="1" dirty="0" smtClean="0">
              <a:solidFill>
                <a:srgbClr val="FF0000"/>
              </a:solidFill>
            </a:rPr>
            <a:t>-</a:t>
          </a:r>
        </a:p>
        <a:p>
          <a:r>
            <a:rPr lang="ru-RU" sz="1600" b="1" dirty="0" err="1" smtClean="0">
              <a:solidFill>
                <a:srgbClr val="FF0000"/>
              </a:solidFill>
            </a:rPr>
            <a:t>мые</a:t>
          </a:r>
          <a:r>
            <a:rPr lang="ru-RU" sz="1600" b="1" dirty="0" smtClean="0">
              <a:solidFill>
                <a:srgbClr val="FF0000"/>
              </a:solidFill>
            </a:rPr>
            <a:t> результаты</a:t>
          </a:r>
          <a:endParaRPr lang="ru-RU" sz="1600" b="1" dirty="0">
            <a:solidFill>
              <a:srgbClr val="FF0000"/>
            </a:solidFill>
          </a:endParaRPr>
        </a:p>
      </dgm:t>
    </dgm:pt>
    <dgm:pt modelId="{2F3CB716-2A58-474E-8EBE-1E4E03D94C87}" type="parTrans" cxnId="{104D63E8-B649-4DBE-A4BE-832711080FFB}">
      <dgm:prSet/>
      <dgm:spPr/>
      <dgm:t>
        <a:bodyPr/>
        <a:lstStyle/>
        <a:p>
          <a:endParaRPr lang="ru-RU"/>
        </a:p>
      </dgm:t>
    </dgm:pt>
    <dgm:pt modelId="{A0C134BC-095F-4928-856C-42A9853A9AA6}" type="sibTrans" cxnId="{104D63E8-B649-4DBE-A4BE-832711080FFB}">
      <dgm:prSet/>
      <dgm:spPr/>
      <dgm:t>
        <a:bodyPr/>
        <a:lstStyle/>
        <a:p>
          <a:endParaRPr lang="ru-RU"/>
        </a:p>
      </dgm:t>
    </dgm:pt>
    <dgm:pt modelId="{1A2F81EC-376F-435E-A218-0AAB33AFF0A6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endParaRPr lang="ru-RU" sz="1000" dirty="0"/>
        </a:p>
      </dgm:t>
    </dgm:pt>
    <dgm:pt modelId="{E2E91E83-5C38-4441-8F5D-0FC28006CB4A}" type="parTrans" cxnId="{F783E1BC-17E5-46DB-AFFA-9357F1CF3963}">
      <dgm:prSet/>
      <dgm:spPr/>
      <dgm:t>
        <a:bodyPr/>
        <a:lstStyle/>
        <a:p>
          <a:endParaRPr lang="ru-RU"/>
        </a:p>
      </dgm:t>
    </dgm:pt>
    <dgm:pt modelId="{2BF48B27-3B09-4230-B6F1-6511B87D4868}" type="sibTrans" cxnId="{F783E1BC-17E5-46DB-AFFA-9357F1CF3963}">
      <dgm:prSet/>
      <dgm:spPr/>
      <dgm:t>
        <a:bodyPr/>
        <a:lstStyle/>
        <a:p>
          <a:endParaRPr lang="ru-RU"/>
        </a:p>
      </dgm:t>
    </dgm:pt>
    <dgm:pt modelId="{3C74E65A-AEB6-469D-985C-A00473E0743B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знакомить учащихся с традициями и обычаями общения различных поколений;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8D0DE8AD-85BC-4BD4-8FA7-B43C6BF2C940}" type="parTrans" cxnId="{780EAE04-0057-49F5-9C9F-11F758A882F3}">
      <dgm:prSet/>
      <dgm:spPr/>
      <dgm:t>
        <a:bodyPr/>
        <a:lstStyle/>
        <a:p>
          <a:endParaRPr lang="ru-RU"/>
        </a:p>
      </dgm:t>
    </dgm:pt>
    <dgm:pt modelId="{DE9799EA-6819-4A3F-9A4A-30EFB1866B01}" type="sibTrans" cxnId="{780EAE04-0057-49F5-9C9F-11F758A882F3}">
      <dgm:prSet/>
      <dgm:spPr/>
      <dgm:t>
        <a:bodyPr/>
        <a:lstStyle/>
        <a:p>
          <a:endParaRPr lang="ru-RU"/>
        </a:p>
      </dgm:t>
    </dgm:pt>
    <dgm:pt modelId="{94AC0C6C-5FB5-4EE0-92C9-BE45410A404A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 формировать у учащихся культуру общения в системе «учитель-ученик»,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F63F3327-65B0-4CF1-979C-C48BD78F9D32}" type="parTrans" cxnId="{2E712228-38B1-4E56-B81D-A45C75EAF241}">
      <dgm:prSet/>
      <dgm:spPr/>
      <dgm:t>
        <a:bodyPr/>
        <a:lstStyle/>
        <a:p>
          <a:endParaRPr lang="ru-RU"/>
        </a:p>
      </dgm:t>
    </dgm:pt>
    <dgm:pt modelId="{FC235328-26CC-4C47-B09F-DFEA46BFAC3B}" type="sibTrans" cxnId="{2E712228-38B1-4E56-B81D-A45C75EAF241}">
      <dgm:prSet/>
      <dgm:spPr/>
      <dgm:t>
        <a:bodyPr/>
        <a:lstStyle/>
        <a:p>
          <a:endParaRPr lang="ru-RU"/>
        </a:p>
      </dgm:t>
    </dgm:pt>
    <dgm:pt modelId="{F6BFB549-EDD8-4444-B711-9AD39F992762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«ученик-ученик», «взрослый- ребенок»;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</a:endParaRPr>
        </a:p>
      </dgm:t>
    </dgm:pt>
    <dgm:pt modelId="{859911EA-E384-49E6-A330-74C663465A67}" type="parTrans" cxnId="{769107AB-BCAA-4AD2-BDBF-7A9F2371D21F}">
      <dgm:prSet/>
      <dgm:spPr/>
      <dgm:t>
        <a:bodyPr/>
        <a:lstStyle/>
        <a:p>
          <a:endParaRPr lang="ru-RU"/>
        </a:p>
      </dgm:t>
    </dgm:pt>
    <dgm:pt modelId="{0C1C73D1-DD2E-4E13-ABE2-8B544019CF2C}" type="sibTrans" cxnId="{769107AB-BCAA-4AD2-BDBF-7A9F2371D21F}">
      <dgm:prSet/>
      <dgm:spPr/>
      <dgm:t>
        <a:bodyPr/>
        <a:lstStyle/>
        <a:p>
          <a:endParaRPr lang="ru-RU"/>
        </a:p>
      </dgm:t>
    </dgm:pt>
    <dgm:pt modelId="{D1B72368-ED8C-4A18-AD4F-1E286E95CA67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rPr>
            <a:t>создавать в детском коллективе одинаковые условия для общения всех учащихся класса;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rgbClr val="FF0000"/>
            </a:solidFill>
            <a:effectLst/>
            <a:latin typeface="+mj-lt"/>
            <a:ea typeface="Times New Roman" pitchFamily="18" charset="0"/>
          </a:endParaRPr>
        </a:p>
      </dgm:t>
    </dgm:pt>
    <dgm:pt modelId="{E8C0F17B-770A-4B9E-85C9-E1199CEC48DA}" type="parTrans" cxnId="{7B2B405C-353B-4FA2-BB26-1DA0B3D70EE2}">
      <dgm:prSet/>
      <dgm:spPr/>
      <dgm:t>
        <a:bodyPr/>
        <a:lstStyle/>
        <a:p>
          <a:endParaRPr lang="ru-RU"/>
        </a:p>
      </dgm:t>
    </dgm:pt>
    <dgm:pt modelId="{9C9782B9-904A-4ACE-B40A-8F9C71274CC8}" type="sibTrans" cxnId="{7B2B405C-353B-4FA2-BB26-1DA0B3D70EE2}">
      <dgm:prSet/>
      <dgm:spPr/>
      <dgm:t>
        <a:bodyPr/>
        <a:lstStyle/>
        <a:p>
          <a:endParaRPr lang="ru-RU"/>
        </a:p>
      </dgm:t>
    </dgm:pt>
    <dgm:pt modelId="{26277511-197C-4991-940E-AFCF87741090}">
      <dgm:prSet custT="1"/>
      <dgm:spPr/>
      <dgm:t>
        <a:bodyPr/>
        <a:lstStyle/>
        <a:p>
          <a:r>
            <a: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</a:rPr>
            <a:t> учить учащихся приемам преодоления проблем </a:t>
          </a:r>
        </a:p>
      </dgm:t>
    </dgm:pt>
    <dgm:pt modelId="{5E667AB0-A289-4460-9C55-53C63B74F609}" type="parTrans" cxnId="{A0754431-1830-41EF-BF0C-EEBE81878E60}">
      <dgm:prSet/>
      <dgm:spPr/>
      <dgm:t>
        <a:bodyPr/>
        <a:lstStyle/>
        <a:p>
          <a:endParaRPr lang="ru-RU"/>
        </a:p>
      </dgm:t>
    </dgm:pt>
    <dgm:pt modelId="{2E0AA887-1F36-4F03-93DC-D20FB7807BD1}" type="sibTrans" cxnId="{A0754431-1830-41EF-BF0C-EEBE81878E60}">
      <dgm:prSet/>
      <dgm:spPr/>
      <dgm:t>
        <a:bodyPr/>
        <a:lstStyle/>
        <a:p>
          <a:endParaRPr lang="ru-RU"/>
        </a:p>
      </dgm:t>
    </dgm:pt>
    <dgm:pt modelId="{F524FEAB-D250-41EF-8FF6-80C55F84A33E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+mj-lt"/>
            </a:rPr>
            <a:t> умение преодолевать проблемы в общении  со сверстниками и взрослыми;</a:t>
          </a:r>
        </a:p>
      </dgm:t>
    </dgm:pt>
    <dgm:pt modelId="{9F78FFB3-FFBC-40F5-ABD4-BFB539C90711}" type="parTrans" cxnId="{8564E31D-64F6-401B-AE13-2F80C93CC8A7}">
      <dgm:prSet/>
      <dgm:spPr/>
      <dgm:t>
        <a:bodyPr/>
        <a:lstStyle/>
        <a:p>
          <a:endParaRPr lang="ru-RU"/>
        </a:p>
      </dgm:t>
    </dgm:pt>
    <dgm:pt modelId="{91D14836-6D3D-4997-8D95-76130AFB4465}" type="sibTrans" cxnId="{8564E31D-64F6-401B-AE13-2F80C93CC8A7}">
      <dgm:prSet/>
      <dgm:spPr/>
      <dgm:t>
        <a:bodyPr/>
        <a:lstStyle/>
        <a:p>
          <a:endParaRPr lang="ru-RU"/>
        </a:p>
      </dgm:t>
    </dgm:pt>
    <dgm:pt modelId="{26DD3E30-8AA5-4610-BBFD-86714B0D3788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+mj-lt"/>
            </a:rPr>
            <a:t>умение общаться, проявляя положительные эмоции;</a:t>
          </a:r>
        </a:p>
      </dgm:t>
    </dgm:pt>
    <dgm:pt modelId="{FF6313A5-3BFD-4F0C-B5B8-A91B5872232A}" type="parTrans" cxnId="{4D9FC056-E92A-4D13-807D-B4CD4D81AA1C}">
      <dgm:prSet/>
      <dgm:spPr/>
      <dgm:t>
        <a:bodyPr/>
        <a:lstStyle/>
        <a:p>
          <a:endParaRPr lang="ru-RU"/>
        </a:p>
      </dgm:t>
    </dgm:pt>
    <dgm:pt modelId="{D7B61EC8-EDE4-4343-BF5F-8712D827B265}" type="sibTrans" cxnId="{4D9FC056-E92A-4D13-807D-B4CD4D81AA1C}">
      <dgm:prSet/>
      <dgm:spPr/>
      <dgm:t>
        <a:bodyPr/>
        <a:lstStyle/>
        <a:p>
          <a:endParaRPr lang="ru-RU"/>
        </a:p>
      </dgm:t>
    </dgm:pt>
    <dgm:pt modelId="{3026281F-9D30-41FF-ABFC-7999E35EBD1C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+mj-lt"/>
            </a:rPr>
            <a:t> создание положительных ситуаций общения.</a:t>
          </a:r>
        </a:p>
      </dgm:t>
    </dgm:pt>
    <dgm:pt modelId="{FAB62DF7-AFE2-4156-9681-A5615C7DA5AE}" type="parTrans" cxnId="{41DC7A40-82E8-4B21-AA62-FFF53CBA4DD9}">
      <dgm:prSet/>
      <dgm:spPr/>
      <dgm:t>
        <a:bodyPr/>
        <a:lstStyle/>
        <a:p>
          <a:endParaRPr lang="ru-RU"/>
        </a:p>
      </dgm:t>
    </dgm:pt>
    <dgm:pt modelId="{7766E09B-5129-4C69-840E-15E68D033DDF}" type="sibTrans" cxnId="{41DC7A40-82E8-4B21-AA62-FFF53CBA4DD9}">
      <dgm:prSet/>
      <dgm:spPr/>
      <dgm:t>
        <a:bodyPr/>
        <a:lstStyle/>
        <a:p>
          <a:endParaRPr lang="ru-RU"/>
        </a:p>
      </dgm:t>
    </dgm:pt>
    <dgm:pt modelId="{CCF2FBC8-248A-451A-8FBD-2FE1B6C26EA6}">
      <dgm:prSet custT="1"/>
      <dgm:spPr/>
      <dgm:t>
        <a:bodyPr/>
        <a:lstStyle/>
        <a:p>
          <a:endParaRPr lang="ru-RU" sz="1400" dirty="0">
            <a:latin typeface="+mj-lt"/>
          </a:endParaRPr>
        </a:p>
      </dgm:t>
    </dgm:pt>
    <dgm:pt modelId="{203E107B-B23F-492A-82E3-8752E1D7A0DD}" type="parTrans" cxnId="{30D5ED27-22B1-43F9-A3AB-952CA88CC27F}">
      <dgm:prSet/>
      <dgm:spPr/>
      <dgm:t>
        <a:bodyPr/>
        <a:lstStyle/>
        <a:p>
          <a:endParaRPr lang="ru-RU"/>
        </a:p>
      </dgm:t>
    </dgm:pt>
    <dgm:pt modelId="{17D8EDBF-5E84-40CD-A9E2-3A3C5928F2D9}" type="sibTrans" cxnId="{30D5ED27-22B1-43F9-A3AB-952CA88CC27F}">
      <dgm:prSet/>
      <dgm:spPr/>
      <dgm:t>
        <a:bodyPr/>
        <a:lstStyle/>
        <a:p>
          <a:endParaRPr lang="ru-RU"/>
        </a:p>
      </dgm:t>
    </dgm:pt>
    <dgm:pt modelId="{0ADCC4C7-89B6-40F9-AE91-2B108C9C4829}" type="pres">
      <dgm:prSet presAssocID="{CD24467F-38DD-4F20-AA6A-74692CD819E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35122B-6D3C-4304-9F1D-BBA77C6853F2}" type="pres">
      <dgm:prSet presAssocID="{A34010EA-ADCE-47D4-8D9E-48F4ED8A9D7C}" presName="composite" presStyleCnt="0"/>
      <dgm:spPr/>
    </dgm:pt>
    <dgm:pt modelId="{D700D6D6-6755-45D4-B01A-E2ED8553887D}" type="pres">
      <dgm:prSet presAssocID="{A34010EA-ADCE-47D4-8D9E-48F4ED8A9D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DFA69-7167-4AB7-907C-8D7997667A75}" type="pres">
      <dgm:prSet presAssocID="{A34010EA-ADCE-47D4-8D9E-48F4ED8A9D7C}" presName="descendantText" presStyleLbl="alignAcc1" presStyleIdx="0" presStyleCnt="3" custScaleY="104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25F8C-6266-4EFB-B17C-306FD3C56E05}" type="pres">
      <dgm:prSet presAssocID="{A37B2511-3085-40B1-9873-7F343A4E0A5B}" presName="sp" presStyleCnt="0"/>
      <dgm:spPr/>
    </dgm:pt>
    <dgm:pt modelId="{607833E0-3186-4FC4-8103-797A47183D52}" type="pres">
      <dgm:prSet presAssocID="{A6BF4EB9-2C4E-4201-8E7C-67C8CBF8A587}" presName="composite" presStyleCnt="0"/>
      <dgm:spPr/>
    </dgm:pt>
    <dgm:pt modelId="{25548625-8985-405B-B538-607E277F5DF3}" type="pres">
      <dgm:prSet presAssocID="{A6BF4EB9-2C4E-4201-8E7C-67C8CBF8A5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0B55A-0E82-4EEB-AB8C-7E00D51D9BC2}" type="pres">
      <dgm:prSet presAssocID="{A6BF4EB9-2C4E-4201-8E7C-67C8CBF8A587}" presName="descendantText" presStyleLbl="alignAcc1" presStyleIdx="1" presStyleCnt="3" custScaleY="181204" custLinFactNeighborX="155" custLinFactNeighborY="-11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F732-A151-4CA1-BF33-8D9AF957F5C8}" type="pres">
      <dgm:prSet presAssocID="{BA3F7ADD-97A6-4D24-A1DA-983CBCFB86EC}" presName="sp" presStyleCnt="0"/>
      <dgm:spPr/>
    </dgm:pt>
    <dgm:pt modelId="{9437ED16-4FE7-465C-9C40-130C22E91F84}" type="pres">
      <dgm:prSet presAssocID="{F39CD270-3A2B-4675-B05F-12E3233CAC0D}" presName="composite" presStyleCnt="0"/>
      <dgm:spPr/>
    </dgm:pt>
    <dgm:pt modelId="{4460E3F0-3096-40B3-B26A-205A68D813C4}" type="pres">
      <dgm:prSet presAssocID="{F39CD270-3A2B-4675-B05F-12E3233CAC0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D52EE-7C1B-46B2-9297-00FA29463935}" type="pres">
      <dgm:prSet presAssocID="{F39CD270-3A2B-4675-B05F-12E3233CAC0D}" presName="descendantText" presStyleLbl="alignAcc1" presStyleIdx="2" presStyleCnt="3" custScaleY="103252" custLinFactNeighborX="155" custLinFactNeighborY="20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754431-1830-41EF-BF0C-EEBE81878E60}" srcId="{A6BF4EB9-2C4E-4201-8E7C-67C8CBF8A587}" destId="{26277511-197C-4991-940E-AFCF87741090}" srcOrd="5" destOrd="0" parTransId="{5E667AB0-A289-4460-9C55-53C63B74F609}" sibTransId="{2E0AA887-1F36-4F03-93DC-D20FB7807BD1}"/>
    <dgm:cxn modelId="{104D63E8-B649-4DBE-A4BE-832711080FFB}" srcId="{CD24467F-38DD-4F20-AA6A-74692CD819EE}" destId="{F39CD270-3A2B-4675-B05F-12E3233CAC0D}" srcOrd="2" destOrd="0" parTransId="{2F3CB716-2A58-474E-8EBE-1E4E03D94C87}" sibTransId="{A0C134BC-095F-4928-856C-42A9853A9AA6}"/>
    <dgm:cxn modelId="{DEAA81BA-E039-4AB7-A5F9-8CBF9D472183}" type="presOf" srcId="{F6BFB549-EDD8-4444-B711-9AD39F992762}" destId="{88B0B55A-0E82-4EEB-AB8C-7E00D51D9BC2}" srcOrd="0" destOrd="3" presId="urn:microsoft.com/office/officeart/2005/8/layout/chevron2"/>
    <dgm:cxn modelId="{F783E1BC-17E5-46DB-AFFA-9357F1CF3963}" srcId="{F39CD270-3A2B-4675-B05F-12E3233CAC0D}" destId="{1A2F81EC-376F-435E-A218-0AAB33AFF0A6}" srcOrd="0" destOrd="0" parTransId="{E2E91E83-5C38-4441-8F5D-0FC28006CB4A}" sibTransId="{2BF48B27-3B09-4230-B6F1-6511B87D4868}"/>
    <dgm:cxn modelId="{EFF55733-2FCC-4466-9583-32B02220C131}" type="presOf" srcId="{FF80FB80-E80F-4B87-B986-0B8C9FC485DA}" destId="{42EDFA69-7167-4AB7-907C-8D7997667A75}" srcOrd="0" destOrd="0" presId="urn:microsoft.com/office/officeart/2005/8/layout/chevron2"/>
    <dgm:cxn modelId="{780EAE04-0057-49F5-9C9F-11F758A882F3}" srcId="{A6BF4EB9-2C4E-4201-8E7C-67C8CBF8A587}" destId="{3C74E65A-AEB6-469D-985C-A00473E0743B}" srcOrd="1" destOrd="0" parTransId="{8D0DE8AD-85BC-4BD4-8FA7-B43C6BF2C940}" sibTransId="{DE9799EA-6819-4A3F-9A4A-30EFB1866B01}"/>
    <dgm:cxn modelId="{B72FF571-6F92-48AC-A1B4-AAB2F76B23D6}" type="presOf" srcId="{155F23D7-1DF5-4E39-9A75-95628214DF38}" destId="{88B0B55A-0E82-4EEB-AB8C-7E00D51D9BC2}" srcOrd="0" destOrd="0" presId="urn:microsoft.com/office/officeart/2005/8/layout/chevron2"/>
    <dgm:cxn modelId="{4D9FC056-E92A-4D13-807D-B4CD4D81AA1C}" srcId="{F39CD270-3A2B-4675-B05F-12E3233CAC0D}" destId="{26DD3E30-8AA5-4610-BBFD-86714B0D3788}" srcOrd="2" destOrd="0" parTransId="{FF6313A5-3BFD-4F0C-B5B8-A91B5872232A}" sibTransId="{D7B61EC8-EDE4-4343-BF5F-8712D827B265}"/>
    <dgm:cxn modelId="{A38A7C70-7285-4E5F-B164-B01ABD38098C}" type="presOf" srcId="{94AC0C6C-5FB5-4EE0-92C9-BE45410A404A}" destId="{88B0B55A-0E82-4EEB-AB8C-7E00D51D9BC2}" srcOrd="0" destOrd="2" presId="urn:microsoft.com/office/officeart/2005/8/layout/chevron2"/>
    <dgm:cxn modelId="{C60D368B-78DC-4A70-BBC0-3ABB70DA8FEF}" type="presOf" srcId="{F524FEAB-D250-41EF-8FF6-80C55F84A33E}" destId="{8A0D52EE-7C1B-46B2-9297-00FA29463935}" srcOrd="0" destOrd="1" presId="urn:microsoft.com/office/officeart/2005/8/layout/chevron2"/>
    <dgm:cxn modelId="{55C9D110-F392-477C-8125-FBB5C791B284}" type="presOf" srcId="{A6BF4EB9-2C4E-4201-8E7C-67C8CBF8A587}" destId="{25548625-8985-405B-B538-607E277F5DF3}" srcOrd="0" destOrd="0" presId="urn:microsoft.com/office/officeart/2005/8/layout/chevron2"/>
    <dgm:cxn modelId="{385FE3EE-D060-42F0-9923-002EAEB192EE}" type="presOf" srcId="{CCF2FBC8-248A-451A-8FBD-2FE1B6C26EA6}" destId="{8A0D52EE-7C1B-46B2-9297-00FA29463935}" srcOrd="0" destOrd="4" presId="urn:microsoft.com/office/officeart/2005/8/layout/chevron2"/>
    <dgm:cxn modelId="{F08430DC-FEA8-43DE-928E-207A36D2B699}" type="presOf" srcId="{F39CD270-3A2B-4675-B05F-12E3233CAC0D}" destId="{4460E3F0-3096-40B3-B26A-205A68D813C4}" srcOrd="0" destOrd="0" presId="urn:microsoft.com/office/officeart/2005/8/layout/chevron2"/>
    <dgm:cxn modelId="{B7BBAE74-3935-435C-8422-102843A95B32}" type="presOf" srcId="{26DD3E30-8AA5-4610-BBFD-86714B0D3788}" destId="{8A0D52EE-7C1B-46B2-9297-00FA29463935}" srcOrd="0" destOrd="2" presId="urn:microsoft.com/office/officeart/2005/8/layout/chevron2"/>
    <dgm:cxn modelId="{8564E31D-64F6-401B-AE13-2F80C93CC8A7}" srcId="{F39CD270-3A2B-4675-B05F-12E3233CAC0D}" destId="{F524FEAB-D250-41EF-8FF6-80C55F84A33E}" srcOrd="1" destOrd="0" parTransId="{9F78FFB3-FFBC-40F5-ABD4-BFB539C90711}" sibTransId="{91D14836-6D3D-4997-8D95-76130AFB4465}"/>
    <dgm:cxn modelId="{769107AB-BCAA-4AD2-BDBF-7A9F2371D21F}" srcId="{A6BF4EB9-2C4E-4201-8E7C-67C8CBF8A587}" destId="{F6BFB549-EDD8-4444-B711-9AD39F992762}" srcOrd="3" destOrd="0" parTransId="{859911EA-E384-49E6-A330-74C663465A67}" sibTransId="{0C1C73D1-DD2E-4E13-ABE2-8B544019CF2C}"/>
    <dgm:cxn modelId="{041B42D2-EBB0-41BA-BC03-B1E76D7C1387}" srcId="{A34010EA-ADCE-47D4-8D9E-48F4ED8A9D7C}" destId="{0A92993F-7902-4D01-8CED-E88E284E0AAE}" srcOrd="1" destOrd="0" parTransId="{5E1AD411-659C-49C3-A5EF-A5C2B80D81BC}" sibTransId="{2B315702-D095-49AD-98C1-CAF7BBCC2F1A}"/>
    <dgm:cxn modelId="{6974ECD9-7825-4B5E-A3EE-459D2F69BBE0}" type="presOf" srcId="{3C74E65A-AEB6-469D-985C-A00473E0743B}" destId="{88B0B55A-0E82-4EEB-AB8C-7E00D51D9BC2}" srcOrd="0" destOrd="1" presId="urn:microsoft.com/office/officeart/2005/8/layout/chevron2"/>
    <dgm:cxn modelId="{93B9C50B-DF1F-4DA4-91B7-24780E1DA5F5}" srcId="{A34010EA-ADCE-47D4-8D9E-48F4ED8A9D7C}" destId="{FF80FB80-E80F-4B87-B986-0B8C9FC485DA}" srcOrd="0" destOrd="0" parTransId="{97C5ECA1-A5BB-45B9-AFC5-418EFA99CD10}" sibTransId="{5A4BC490-1267-47D0-ABC5-1A9481E5135B}"/>
    <dgm:cxn modelId="{2C2F6AA5-F897-48F7-90CA-5A96AF2FCBE3}" type="presOf" srcId="{D1B72368-ED8C-4A18-AD4F-1E286E95CA67}" destId="{88B0B55A-0E82-4EEB-AB8C-7E00D51D9BC2}" srcOrd="0" destOrd="4" presId="urn:microsoft.com/office/officeart/2005/8/layout/chevron2"/>
    <dgm:cxn modelId="{41DC7A40-82E8-4B21-AA62-FFF53CBA4DD9}" srcId="{F39CD270-3A2B-4675-B05F-12E3233CAC0D}" destId="{3026281F-9D30-41FF-ABFC-7999E35EBD1C}" srcOrd="3" destOrd="0" parTransId="{FAB62DF7-AFE2-4156-9681-A5615C7DA5AE}" sibTransId="{7766E09B-5129-4C69-840E-15E68D033DDF}"/>
    <dgm:cxn modelId="{D31AFA4F-C240-4C9D-86F3-5550DEAFF76C}" srcId="{A6BF4EB9-2C4E-4201-8E7C-67C8CBF8A587}" destId="{155F23D7-1DF5-4E39-9A75-95628214DF38}" srcOrd="0" destOrd="0" parTransId="{4878E615-C34A-4A59-8C5C-DCFE51656BC0}" sibTransId="{0B7F07EC-0865-4CF5-851B-944D1697E496}"/>
    <dgm:cxn modelId="{30D5ED27-22B1-43F9-A3AB-952CA88CC27F}" srcId="{F39CD270-3A2B-4675-B05F-12E3233CAC0D}" destId="{CCF2FBC8-248A-451A-8FBD-2FE1B6C26EA6}" srcOrd="4" destOrd="0" parTransId="{203E107B-B23F-492A-82E3-8752E1D7A0DD}" sibTransId="{17D8EDBF-5E84-40CD-A9E2-3A3C5928F2D9}"/>
    <dgm:cxn modelId="{6E972F62-5E9A-4AF1-BB3A-0A5E53CA8CCA}" type="presOf" srcId="{0A92993F-7902-4D01-8CED-E88E284E0AAE}" destId="{42EDFA69-7167-4AB7-907C-8D7997667A75}" srcOrd="0" destOrd="1" presId="urn:microsoft.com/office/officeart/2005/8/layout/chevron2"/>
    <dgm:cxn modelId="{7DE3564D-FA25-43A8-967E-4BCCA3860DB3}" type="presOf" srcId="{A34010EA-ADCE-47D4-8D9E-48F4ED8A9D7C}" destId="{D700D6D6-6755-45D4-B01A-E2ED8553887D}" srcOrd="0" destOrd="0" presId="urn:microsoft.com/office/officeart/2005/8/layout/chevron2"/>
    <dgm:cxn modelId="{2E712228-38B1-4E56-B81D-A45C75EAF241}" srcId="{A6BF4EB9-2C4E-4201-8E7C-67C8CBF8A587}" destId="{94AC0C6C-5FB5-4EE0-92C9-BE45410A404A}" srcOrd="2" destOrd="0" parTransId="{F63F3327-65B0-4CF1-979C-C48BD78F9D32}" sibTransId="{FC235328-26CC-4C47-B09F-DFEA46BFAC3B}"/>
    <dgm:cxn modelId="{657155DF-2214-4246-8DDE-BB2BB236F282}" srcId="{CD24467F-38DD-4F20-AA6A-74692CD819EE}" destId="{A34010EA-ADCE-47D4-8D9E-48F4ED8A9D7C}" srcOrd="0" destOrd="0" parTransId="{7535467F-DC12-43C8-82A0-1F5CB544FF16}" sibTransId="{A37B2511-3085-40B1-9873-7F343A4E0A5B}"/>
    <dgm:cxn modelId="{0BEA0325-FE80-460C-AEDB-4FA7E81A264B}" type="presOf" srcId="{26277511-197C-4991-940E-AFCF87741090}" destId="{88B0B55A-0E82-4EEB-AB8C-7E00D51D9BC2}" srcOrd="0" destOrd="5" presId="urn:microsoft.com/office/officeart/2005/8/layout/chevron2"/>
    <dgm:cxn modelId="{7B2B405C-353B-4FA2-BB26-1DA0B3D70EE2}" srcId="{A6BF4EB9-2C4E-4201-8E7C-67C8CBF8A587}" destId="{D1B72368-ED8C-4A18-AD4F-1E286E95CA67}" srcOrd="4" destOrd="0" parTransId="{E8C0F17B-770A-4B9E-85C9-E1199CEC48DA}" sibTransId="{9C9782B9-904A-4ACE-B40A-8F9C71274CC8}"/>
    <dgm:cxn modelId="{ED9E0D24-EC3C-4760-ABC9-5CFC5F9161BC}" type="presOf" srcId="{CD24467F-38DD-4F20-AA6A-74692CD819EE}" destId="{0ADCC4C7-89B6-40F9-AE91-2B108C9C4829}" srcOrd="0" destOrd="0" presId="urn:microsoft.com/office/officeart/2005/8/layout/chevron2"/>
    <dgm:cxn modelId="{64F11943-D749-44FE-B787-BC46D336DBD2}" type="presOf" srcId="{3026281F-9D30-41FF-ABFC-7999E35EBD1C}" destId="{8A0D52EE-7C1B-46B2-9297-00FA29463935}" srcOrd="0" destOrd="3" presId="urn:microsoft.com/office/officeart/2005/8/layout/chevron2"/>
    <dgm:cxn modelId="{492E6CBB-C692-4E23-9DE6-24F71A22FA39}" srcId="{CD24467F-38DD-4F20-AA6A-74692CD819EE}" destId="{A6BF4EB9-2C4E-4201-8E7C-67C8CBF8A587}" srcOrd="1" destOrd="0" parTransId="{558F54D5-F170-4479-8A28-B3E08B266938}" sibTransId="{BA3F7ADD-97A6-4D24-A1DA-983CBCFB86EC}"/>
    <dgm:cxn modelId="{4EADA70C-6076-4CCE-8CAB-3B4FECDAE165}" type="presOf" srcId="{1A2F81EC-376F-435E-A218-0AAB33AFF0A6}" destId="{8A0D52EE-7C1B-46B2-9297-00FA29463935}" srcOrd="0" destOrd="0" presId="urn:microsoft.com/office/officeart/2005/8/layout/chevron2"/>
    <dgm:cxn modelId="{362A190E-F064-4000-A7FE-90BE22783C8F}" type="presParOf" srcId="{0ADCC4C7-89B6-40F9-AE91-2B108C9C4829}" destId="{2F35122B-6D3C-4304-9F1D-BBA77C6853F2}" srcOrd="0" destOrd="0" presId="urn:microsoft.com/office/officeart/2005/8/layout/chevron2"/>
    <dgm:cxn modelId="{32C1837E-EAFD-4F48-A951-C9D1572C4CBB}" type="presParOf" srcId="{2F35122B-6D3C-4304-9F1D-BBA77C6853F2}" destId="{D700D6D6-6755-45D4-B01A-E2ED8553887D}" srcOrd="0" destOrd="0" presId="urn:microsoft.com/office/officeart/2005/8/layout/chevron2"/>
    <dgm:cxn modelId="{8726A484-A32D-414E-96BA-E323AC6D473B}" type="presParOf" srcId="{2F35122B-6D3C-4304-9F1D-BBA77C6853F2}" destId="{42EDFA69-7167-4AB7-907C-8D7997667A75}" srcOrd="1" destOrd="0" presId="urn:microsoft.com/office/officeart/2005/8/layout/chevron2"/>
    <dgm:cxn modelId="{57F96F12-B1E2-44F1-B8DB-C22C8653158B}" type="presParOf" srcId="{0ADCC4C7-89B6-40F9-AE91-2B108C9C4829}" destId="{FF825F8C-6266-4EFB-B17C-306FD3C56E05}" srcOrd="1" destOrd="0" presId="urn:microsoft.com/office/officeart/2005/8/layout/chevron2"/>
    <dgm:cxn modelId="{5B0CED89-016C-4908-92D0-F8E46E6FEF75}" type="presParOf" srcId="{0ADCC4C7-89B6-40F9-AE91-2B108C9C4829}" destId="{607833E0-3186-4FC4-8103-797A47183D52}" srcOrd="2" destOrd="0" presId="urn:microsoft.com/office/officeart/2005/8/layout/chevron2"/>
    <dgm:cxn modelId="{2F099B5C-D68C-404D-AEF6-67AA863358F0}" type="presParOf" srcId="{607833E0-3186-4FC4-8103-797A47183D52}" destId="{25548625-8985-405B-B538-607E277F5DF3}" srcOrd="0" destOrd="0" presId="urn:microsoft.com/office/officeart/2005/8/layout/chevron2"/>
    <dgm:cxn modelId="{8613A0C7-6B7E-445B-8A9B-6D602BB441C1}" type="presParOf" srcId="{607833E0-3186-4FC4-8103-797A47183D52}" destId="{88B0B55A-0E82-4EEB-AB8C-7E00D51D9BC2}" srcOrd="1" destOrd="0" presId="urn:microsoft.com/office/officeart/2005/8/layout/chevron2"/>
    <dgm:cxn modelId="{02B119F3-476E-422D-B82A-5E12FFED9EB8}" type="presParOf" srcId="{0ADCC4C7-89B6-40F9-AE91-2B108C9C4829}" destId="{941EF732-A151-4CA1-BF33-8D9AF957F5C8}" srcOrd="3" destOrd="0" presId="urn:microsoft.com/office/officeart/2005/8/layout/chevron2"/>
    <dgm:cxn modelId="{5B5E9A5D-DC66-41F5-94B4-C57D986B5618}" type="presParOf" srcId="{0ADCC4C7-89B6-40F9-AE91-2B108C9C4829}" destId="{9437ED16-4FE7-465C-9C40-130C22E91F84}" srcOrd="4" destOrd="0" presId="urn:microsoft.com/office/officeart/2005/8/layout/chevron2"/>
    <dgm:cxn modelId="{D6266199-8992-413C-AA36-C91E4AE9315A}" type="presParOf" srcId="{9437ED16-4FE7-465C-9C40-130C22E91F84}" destId="{4460E3F0-3096-40B3-B26A-205A68D813C4}" srcOrd="0" destOrd="0" presId="urn:microsoft.com/office/officeart/2005/8/layout/chevron2"/>
    <dgm:cxn modelId="{377C1EB4-5843-4BF0-B1A0-0B6D70D10419}" type="presParOf" srcId="{9437ED16-4FE7-465C-9C40-130C22E91F84}" destId="{8A0D52EE-7C1B-46B2-9297-00FA29463935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B337B-FC3F-429D-A24A-ABF7F3CE8DBA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ECF39-2BC7-427B-B418-89EF231F9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2050" cy="37306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86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ECF39-2BC7-427B-B418-89EF231F958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ECF39-2BC7-427B-B418-89EF231F958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10035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035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035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035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A25E755-03BD-4F0C-BFCF-0E50DEB940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AAC02-99D8-4B9A-9146-010FE71C38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3E5F0-ED56-4448-AF6A-F3C52C947E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7E08A-8593-46D3-99AE-95850005BB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528C4-F125-49B8-81C4-8064B7F041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FB264-9417-49B4-A44D-C363C2D193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6622D-B54F-4B66-A405-CA6746341D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51AE8-C431-423C-A151-C771BF17EE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541A7-9BD7-4091-AF2E-77B82DB6EC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AAD9C-C216-4061-B625-0DC2F74331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C7EB7-CC49-4531-B7B5-FDD30933ED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9933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933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933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933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3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9933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9933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3D12D7A-FBD7-4CE9-BA64-C636596D2289}" type="slidenum">
              <a:rPr lang="ru-RU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diagramLayout" Target="../diagrams/layout13.xml"/><Relationship Id="rId7" Type="http://schemas.openxmlformats.org/officeDocument/2006/relationships/diagramLayout" Target="../diagrams/layout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14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diagramColors" Target="../diagrams/colors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1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diagramColors" Target="../diagrams/colors15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4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533400" y="2143116"/>
            <a:ext cx="8153400" cy="15001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798"/>
              </a:avLst>
            </a:prstTxWarp>
          </a:bodyPr>
          <a:lstStyle/>
          <a:p>
            <a:pPr algn="ctr">
              <a:buNone/>
            </a:pP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Программа воспитательной работы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428605"/>
            <a:ext cx="8153400" cy="928693"/>
          </a:xfrm>
        </p:spPr>
        <p:txBody>
          <a:bodyPr/>
          <a:lstStyle/>
          <a:p>
            <a:r>
              <a:rPr lang="ru-RU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Муниципальное общеобразовательное учреждение</a:t>
            </a:r>
            <a:br>
              <a:rPr lang="ru-RU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</a:br>
            <a:r>
              <a:rPr lang="ru-RU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Балканская средне общеобразовательная школа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4929198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Выполнила учитель начальных классов </a:t>
            </a:r>
            <a:r>
              <a:rPr lang="ru-RU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Салтынбаева</a:t>
            </a:r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 Мария </a:t>
            </a:r>
            <a:r>
              <a:rPr lang="ru-RU" sz="24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Сансызбаевна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42844" y="0"/>
            <a:ext cx="8642350" cy="1214422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0298" y="0"/>
            <a:ext cx="6186502" cy="1357298"/>
          </a:xfrm>
        </p:spPr>
        <p:txBody>
          <a:bodyPr/>
          <a:lstStyle/>
          <a:p>
            <a:pPr lvl="0"/>
            <a:r>
              <a:rPr lang="ru-RU" sz="2400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Первое направление: </a:t>
            </a: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Здоровячок</a:t>
            </a: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400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1534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Рисунок 8" descr="D:\Марина\Фотографии\класс\IMGP002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42852"/>
            <a:ext cx="135732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14282" y="0"/>
            <a:ext cx="8786874" cy="1214422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Второе  направление: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 «Всезнайка».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000892" y="0"/>
            <a:ext cx="142876" cy="1357298"/>
          </a:xfrm>
        </p:spPr>
        <p:txBody>
          <a:bodyPr/>
          <a:lstStyle/>
          <a:p>
            <a:pPr lvl="0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1534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 descr="C:\Documents and Settings\Хозяйка\Рабочий стол\IMG_003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0"/>
            <a:ext cx="1500198" cy="119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14282" y="0"/>
            <a:ext cx="8642350" cy="1214422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Третье направление</a:t>
            </a: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lvl="0" algn="ctr" eaLnBrk="0" hangingPunct="0"/>
            <a:r>
              <a:rPr lang="en-US" b="1" dirty="0" smtClean="0">
                <a:latin typeface="Arial" pitchFamily="34" charset="0"/>
                <a:ea typeface="Times New Roman" pitchFamily="18" charset="0"/>
              </a:rPr>
              <a:t>   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«Я такой маленький в таком большом </a:t>
            </a:r>
            <a:endParaRPr lang="ru-RU" dirty="0" smtClean="0">
              <a:latin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0298" y="0"/>
            <a:ext cx="6186502" cy="214290"/>
          </a:xfrm>
        </p:spPr>
        <p:txBody>
          <a:bodyPr/>
          <a:lstStyle/>
          <a:p>
            <a:pPr lvl="0"/>
            <a:r>
              <a:rPr lang="ru-RU" sz="2400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1534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 descr="C:\Documents and Settings\Хозяйка\Рабочий стол\под мостом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0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42844" y="0"/>
            <a:ext cx="8642350" cy="1214422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Четвёртое направление: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«Мы все такие разные, этим и прекрасны»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0298" y="0"/>
            <a:ext cx="4143404" cy="1357298"/>
          </a:xfrm>
        </p:spPr>
        <p:txBody>
          <a:bodyPr/>
          <a:lstStyle/>
          <a:p>
            <a:pPr lvl="0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1534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C:\Documents and Settings\Хозяйка\Рабочий стол\картинки школа\IMGP035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0"/>
            <a:ext cx="1500198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57158" y="0"/>
            <a:ext cx="8358246" cy="1214422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ru-RU" b="1" u="sng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Пятое направление:</a:t>
            </a:r>
            <a:endParaRPr lang="ru-RU" dirty="0" smtClean="0"/>
          </a:p>
          <a:p>
            <a:pPr lvl="0" algn="ctr" eaLnBrk="0" hangingPunct="0"/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    «Я и моя семья»</a:t>
            </a:r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29454" y="0"/>
            <a:ext cx="1757346" cy="1357298"/>
          </a:xfrm>
        </p:spPr>
        <p:txBody>
          <a:bodyPr/>
          <a:lstStyle/>
          <a:p>
            <a:pPr lvl="0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1534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0"/>
            <a:ext cx="1928826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57158" y="357166"/>
            <a:ext cx="8358246" cy="928694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Проекты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пираются на следующие </a:t>
            </a:r>
          </a:p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виды деятельности:</a:t>
            </a:r>
            <a:endParaRPr lang="ru-RU" sz="24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29454" y="0"/>
            <a:ext cx="1757346" cy="1357298"/>
          </a:xfrm>
        </p:spPr>
        <p:txBody>
          <a:bodyPr/>
          <a:lstStyle/>
          <a:p>
            <a:pPr lvl="0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285720" y="1857364"/>
          <a:ext cx="8429684" cy="3867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571480"/>
            <a:ext cx="32861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2071678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6699"/>
              </a:solidFill>
              <a:effectLst/>
              <a:latin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 rot="10800000" flipV="1">
            <a:off x="0" y="1458641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школьниками стали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 использованием слайдовой презентации).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стране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Спортландии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Спортом занимайся, как сталь закаляйся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.( с участием родителей).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домашние питомцы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(сентябрь)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Составляем сборник загадок о животных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 в загадках, пословицах и поговорках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малая родина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гостях у Дедушки Мороза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Живая азбука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Живи и помни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семья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класс-дружная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семья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Прощание с начальной школой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00034" y="285728"/>
            <a:ext cx="8143932" cy="107157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Наши проекты: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хема 6"/>
          <p:cNvGraphicFramePr/>
          <p:nvPr/>
        </p:nvGraphicFramePr>
        <p:xfrm>
          <a:off x="0" y="571480"/>
          <a:ext cx="9715536" cy="7786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/>
        </p:nvGraphicFramePr>
        <p:xfrm>
          <a:off x="571472" y="3286124"/>
          <a:ext cx="7786742" cy="3357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285720" y="1214422"/>
          <a:ext cx="8358214" cy="228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500034" y="357166"/>
            <a:ext cx="8143932" cy="71438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1500166" y="571480"/>
            <a:ext cx="71438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all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Работа с учителями-предметниками</a:t>
            </a:r>
            <a:br>
              <a:rPr kumimoji="0" lang="ru-RU" sz="2000" b="1" i="0" u="none" strike="noStrike" kern="0" cap="all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0" cap="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2000216"/>
          <a:ext cx="8215370" cy="4630768"/>
        </p:xfrm>
        <a:graphic>
          <a:graphicData uri="http://schemas.openxmlformats.org/drawingml/2006/table">
            <a:tbl>
              <a:tblPr/>
              <a:tblGrid>
                <a:gridCol w="2334403"/>
                <a:gridCol w="3476159"/>
                <a:gridCol w="2404808"/>
              </a:tblGrid>
              <a:tr h="642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Методики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328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Интеллектуальное развитие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Освоенность образовательной программы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Развитость познавательных процессов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Способность к проведению научного поиска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Анализ текущей и итоговой успеваемости</a:t>
                      </a:r>
                      <a:endParaRPr lang="ru-RU" sz="14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Уровень учебной мотивации (методика Лускановой Н. Г.)</a:t>
                      </a:r>
                      <a:endParaRPr lang="ru-RU" sz="14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328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Нравственное развитие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Сформированность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основных нравственных качеств личности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Социальная активность учащихся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Оценка уровня воспитанности (методика Капустина И. И.)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Педагогическое наблюдение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330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Коммуникативное развитие</a:t>
                      </a:r>
                      <a:endParaRPr lang="ru-RU" sz="140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Коммуникабельность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Сформированность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коммуникативной культуры учащихся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«Я в глазах других» (анализ «Индивидуальной карты развития ребенка)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Педагогическое наблюдение</a:t>
                      </a:r>
                      <a:endParaRPr lang="ru-RU" sz="1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00042"/>
            <a:ext cx="9144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сформированность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нравственного, познавательного, коммуникативного, художественного и физического потенциалов личности младшего школьника;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развитость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креативных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способностей учащихся;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проявление индивидуальности каждого ученика и классного сообщества в целом;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сформированность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классного коллектива.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57126" y="142852"/>
            <a:ext cx="8786874" cy="500066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и способы изучения эффективности воспитательной системы класса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1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285720" y="785794"/>
            <a:ext cx="8642350" cy="2714644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Воспитание - великое дело: им </a:t>
            </a:r>
          </a:p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решается участь человека.</a:t>
            </a:r>
            <a:endParaRPr lang="ru-RU" sz="4000" b="1" dirty="0" smtClean="0">
              <a:solidFill>
                <a:srgbClr val="FF0000"/>
              </a:solidFill>
              <a:latin typeface="+mj-lt"/>
            </a:endParaRPr>
          </a:p>
          <a:p>
            <a:pPr lvl="0" algn="r" eaLnBrk="0" hangingPunct="0"/>
            <a:r>
              <a:rPr lang="ru-RU" sz="4000" b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В.Г. Белинский </a:t>
            </a:r>
            <a:endParaRPr lang="ru-RU" sz="4000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86190"/>
            <a:ext cx="35719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0"/>
          <a:ext cx="9144000" cy="7000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Рисунок 1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5572140"/>
            <a:ext cx="1243014" cy="10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285728"/>
            <a:ext cx="92869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43834" y="285728"/>
            <a:ext cx="11430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500306"/>
            <a:ext cx="1000132" cy="117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29520" y="5715016"/>
            <a:ext cx="1482281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72425" y="3000372"/>
            <a:ext cx="1171575" cy="92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4500570"/>
            <a:ext cx="4000528" cy="14509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143116"/>
            <a:ext cx="4286280" cy="714380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</a:rPr>
              <a:t>Диагностический метод 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ru-RU" sz="1800" dirty="0" smtClean="0">
                <a:solidFill>
                  <a:srgbClr val="FF0000"/>
                </a:solidFill>
              </a:rPr>
              <a:t>«Работа над ошибками» (I и II замер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1071538" y="357166"/>
            <a:ext cx="72866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Инструментарий мониторинга  воспитательной работы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000109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>
                <a:solidFill>
                  <a:srgbClr val="FF0000"/>
                </a:solidFill>
              </a:rPr>
              <a:t>.Динамика развития нравственного опыта у учащихся   в 1 четверти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643438" y="1785926"/>
          <a:ext cx="4195776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 rot="10800000" flipV="1">
            <a:off x="500034" y="4500570"/>
            <a:ext cx="350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Мониторинг поведения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4071934" y="4071942"/>
          <a:ext cx="378621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AutoShape 4"/>
          <p:cNvSpPr>
            <a:spLocks noChangeArrowheads="1"/>
          </p:cNvSpPr>
          <p:nvPr/>
        </p:nvSpPr>
        <p:spPr bwMode="auto">
          <a:xfrm flipV="1">
            <a:off x="714348" y="214290"/>
            <a:ext cx="8143932" cy="71438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406900"/>
            <a:ext cx="7994679" cy="14509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00364" y="3143248"/>
            <a:ext cx="5565787" cy="500066"/>
          </a:xfrm>
        </p:spPr>
        <p:txBody>
          <a:bodyPr/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Участие детей в мероприятиях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2571736" y="3786190"/>
          <a:ext cx="5153045" cy="275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1857356" y="1285860"/>
          <a:ext cx="4214842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785918" y="500043"/>
            <a:ext cx="5072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3.Мониторинг  уровня воспитанности я 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измеряла по методике Андреева 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16" name="Рисунок 15" descr="IMGP003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143512"/>
            <a:ext cx="157163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571876"/>
            <a:ext cx="1571636" cy="118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142873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3714752"/>
            <a:ext cx="5486384" cy="1214446"/>
          </a:xfrm>
        </p:spPr>
        <p:txBody>
          <a:bodyPr/>
          <a:lstStyle/>
          <a:p>
            <a:r>
              <a:rPr lang="ru-RU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    </a:t>
            </a:r>
            <a:r>
              <a:rPr lang="ru-RU" sz="3200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В.С.сухомлинский</a:t>
            </a:r>
            <a:endParaRPr lang="ru-RU" sz="3200" dirty="0"/>
          </a:p>
        </p:txBody>
      </p:sp>
      <p:sp>
        <p:nvSpPr>
          <p:cNvPr id="1026" name="WordArt 2"/>
          <p:cNvSpPr>
            <a:spLocks noGrp="1" noChangeArrowheads="1" noChangeShapeType="1" noTextEdit="1"/>
          </p:cNvSpPr>
          <p:nvPr>
            <p:ph type="body" idx="1"/>
          </p:nvPr>
        </p:nvSpPr>
        <p:spPr bwMode="auto">
          <a:xfrm>
            <a:off x="714375" y="1928802"/>
            <a:ext cx="7772400" cy="10715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"Если</a:t>
            </a:r>
            <a:r>
              <a:rPr lang="en-US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человека учат добру-</a:t>
            </a:r>
          </a:p>
          <a:p>
            <a:pPr algn="ctr" rtl="0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… в результате будет добро»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0825" y="188913"/>
            <a:ext cx="8642350" cy="129540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32" y="260350"/>
            <a:ext cx="678661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Программа воспитательной работы: </a:t>
            </a:r>
            <a:r>
              <a:rPr lang="en-US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en-US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«Почемучки »</a:t>
            </a:r>
            <a:endParaRPr lang="ru-RU" sz="36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16113"/>
            <a:ext cx="8229600" cy="4737100"/>
          </a:xfrm>
        </p:spPr>
        <p:txBody>
          <a:bodyPr/>
          <a:lstStyle/>
          <a:p>
            <a:pPr lvl="0">
              <a:buSzPct val="130000"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</a:rPr>
              <a:t>ЦЕЛЬ</a:t>
            </a:r>
            <a:endParaRPr lang="ru-RU" sz="3200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859341"/>
            <a:ext cx="7500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Формирование </a:t>
            </a:r>
            <a:r>
              <a:rPr lang="ru-RU" sz="1600" b="1" smtClean="0">
                <a:solidFill>
                  <a:srgbClr val="002060"/>
                </a:solidFill>
                <a:latin typeface="+mj-lt"/>
              </a:rPr>
              <a:t>внутренней потребности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личности к само</a:t>
            </a:r>
            <a:r>
              <a:rPr lang="en-US" sz="1600" b="1" dirty="0" smtClean="0">
                <a:solidFill>
                  <a:srgbClr val="002060"/>
                </a:solidFill>
                <a:latin typeface="+mj-lt"/>
              </a:rPr>
              <a:t>-</a:t>
            </a:r>
          </a:p>
          <a:p>
            <a:pPr eaLnBrk="1" hangingPunct="1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определению, саморазвитию и создании условий для её для её самореализации,  выработке у детей положительной мотивации на здоровый образ жизни, формированию  у  учащихся положительного отношения и интереса к учебе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5" y="3357562"/>
            <a:ext cx="85011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● Формировать сознание ребенка, ориентированного на умение при любых условиях  сохранять уважение   друг к  другу, взаимопонимание,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стремление к взаимодействию;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500098" y="4214818"/>
            <a:ext cx="90726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● Создать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школе единое воспитательное пространство, главной ценностью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которой является личность каждого ребенка, приобщение его к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общечеловеческим ценностям;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rot="10800000" flipV="1">
            <a:off x="428596" y="4777721"/>
            <a:ext cx="75009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● Осваивать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использовать  в практической деятельности новые педагогические технологии;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 rot="10800000" flipV="1">
            <a:off x="-500098" y="5429264"/>
            <a:ext cx="85725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●Разработать  системы диагностических исследований для определения интересов и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наклонностей в период обучения в начальной школе.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32719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Задачи:     </a:t>
            </a:r>
          </a:p>
        </p:txBody>
      </p:sp>
      <p:pic>
        <p:nvPicPr>
          <p:cNvPr id="13" name="Рисунок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157163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85720" y="214290"/>
            <a:ext cx="8642350" cy="129540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713788" cy="95407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Актуальность программы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endParaRPr lang="ru-RU" sz="28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16113"/>
            <a:ext cx="8229600" cy="4737100"/>
          </a:xfrm>
        </p:spPr>
        <p:txBody>
          <a:bodyPr/>
          <a:lstStyle/>
          <a:p>
            <a:pPr>
              <a:buSzPct val="130000"/>
            </a:pPr>
            <a:r>
              <a:rPr lang="ru-RU" sz="2000" dirty="0" smtClean="0">
                <a:solidFill>
                  <a:srgbClr val="000000"/>
                </a:solidFill>
              </a:rPr>
              <a:t>Процессе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реализации создаются условия для понимания ребёнком того, что жизнь человека, его ум и здоровье - это превеликая ценность на земле, и, что счастье его самого, родных, близких и окружающих людей, в первую очередь, зависит от желания постоянно работать над собой, стать образованным, духовно - воспитанным и трудолюбивым</a:t>
            </a:r>
          </a:p>
          <a:p>
            <a:pPr eaLnBrk="1" hangingPunct="1">
              <a:buSzPct val="130000"/>
            </a:pPr>
            <a:endParaRPr lang="ru-RU" sz="2000" b="1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143380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0825" y="188912"/>
            <a:ext cx="8642350" cy="1597013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71480"/>
            <a:ext cx="8713788" cy="128588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Программа направлена на развитие и совершенствование положительных качеств личности ребёнка</a:t>
            </a:r>
            <a:r>
              <a:rPr lang="ru-RU" sz="4800" b="1" dirty="0" smtClean="0">
                <a:solidFill>
                  <a:srgbClr val="FF0000"/>
                </a:solidFill>
              </a:rPr>
              <a:t>.</a:t>
            </a:r>
            <a:r>
              <a:rPr lang="en-US" sz="4800" dirty="0" smtClean="0">
                <a:solidFill>
                  <a:srgbClr val="FF0000"/>
                </a:solidFill>
              </a:rPr>
              <a:t/>
            </a:r>
            <a:br>
              <a:rPr lang="en-US" sz="4800" dirty="0" smtClean="0">
                <a:solidFill>
                  <a:srgbClr val="FF0000"/>
                </a:solidFill>
              </a:rPr>
            </a:br>
            <a:endParaRPr lang="ru-RU" sz="2800" b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43051"/>
          <a:ext cx="8229600" cy="2786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4643446"/>
            <a:ext cx="2286016" cy="162810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4643446"/>
            <a:ext cx="1857388" cy="15195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4572008"/>
            <a:ext cx="1354492" cy="157163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0825" y="188913"/>
            <a:ext cx="8642350" cy="129540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214290"/>
            <a:ext cx="8153400" cy="1000131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Для определения значимости данной программы использовались  следующие 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1714487"/>
          <a:ext cx="8229600" cy="335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714488"/>
            <a:ext cx="1360805" cy="142494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06900"/>
            <a:ext cx="8494713" cy="2022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06900"/>
            <a:ext cx="8494713" cy="22368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143248"/>
            <a:ext cx="7772400" cy="2286016"/>
          </a:xfrm>
        </p:spPr>
        <p:txBody>
          <a:bodyPr/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142844" y="0"/>
          <a:ext cx="9001156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28600"/>
            <a:ext cx="2360613" cy="1446213"/>
            <a:chOff x="0" y="144"/>
            <a:chExt cx="1487" cy="911"/>
          </a:xfrm>
        </p:grpSpPr>
        <p:sp>
          <p:nvSpPr>
            <p:cNvPr id="26695" name="AutoShape 6"/>
            <p:cNvSpPr>
              <a:spLocks noChangeArrowheads="1"/>
            </p:cNvSpPr>
            <p:nvPr/>
          </p:nvSpPr>
          <p:spPr bwMode="auto">
            <a:xfrm>
              <a:off x="93" y="205"/>
              <a:ext cx="951" cy="781"/>
            </a:xfrm>
            <a:custGeom>
              <a:avLst/>
              <a:gdLst>
                <a:gd name="T0" fmla="*/ 475 w 1384"/>
                <a:gd name="T1" fmla="*/ 0 h 1170"/>
                <a:gd name="T2" fmla="*/ 951 w 1384"/>
                <a:gd name="T3" fmla="*/ 277 h 1170"/>
                <a:gd name="T4" fmla="*/ 951 w 1384"/>
                <a:gd name="T5" fmla="*/ 781 h 1170"/>
                <a:gd name="T6" fmla="*/ 638 w 1384"/>
                <a:gd name="T7" fmla="*/ 781 h 1170"/>
                <a:gd name="T8" fmla="*/ 316 w 1384"/>
                <a:gd name="T9" fmla="*/ 781 h 1170"/>
                <a:gd name="T10" fmla="*/ 0 w 1384"/>
                <a:gd name="T11" fmla="*/ 781 h 1170"/>
                <a:gd name="T12" fmla="*/ 0 w 1384"/>
                <a:gd name="T13" fmla="*/ 277 h 1170"/>
                <a:gd name="T14" fmla="*/ 475 w 1384"/>
                <a:gd name="T15" fmla="*/ 0 h 1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4"/>
                <a:gd name="T25" fmla="*/ 0 h 1170"/>
                <a:gd name="T26" fmla="*/ 1384 w 1384"/>
                <a:gd name="T27" fmla="*/ 1170 h 11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4" h="1170">
                  <a:moveTo>
                    <a:pt x="691" y="0"/>
                  </a:moveTo>
                  <a:lnTo>
                    <a:pt x="1384" y="415"/>
                  </a:lnTo>
                  <a:lnTo>
                    <a:pt x="1384" y="1170"/>
                  </a:lnTo>
                  <a:lnTo>
                    <a:pt x="929" y="1170"/>
                  </a:lnTo>
                  <a:lnTo>
                    <a:pt x="460" y="1170"/>
                  </a:lnTo>
                  <a:lnTo>
                    <a:pt x="0" y="1170"/>
                  </a:lnTo>
                  <a:lnTo>
                    <a:pt x="0" y="415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rgbClr val="CC66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96" name="AutoShape 7"/>
            <p:cNvSpPr>
              <a:spLocks noChangeArrowheads="1"/>
            </p:cNvSpPr>
            <p:nvPr/>
          </p:nvSpPr>
          <p:spPr bwMode="auto">
            <a:xfrm>
              <a:off x="0" y="207"/>
              <a:ext cx="443" cy="272"/>
            </a:xfrm>
            <a:custGeom>
              <a:avLst/>
              <a:gdLst>
                <a:gd name="T0" fmla="*/ 0 w 643"/>
                <a:gd name="T1" fmla="*/ 272 h 410"/>
                <a:gd name="T2" fmla="*/ 443 w 643"/>
                <a:gd name="T3" fmla="*/ 33 h 410"/>
                <a:gd name="T4" fmla="*/ 443 w 643"/>
                <a:gd name="T5" fmla="*/ 28 h 410"/>
                <a:gd name="T6" fmla="*/ 443 w 643"/>
                <a:gd name="T7" fmla="*/ 19 h 410"/>
                <a:gd name="T8" fmla="*/ 443 w 643"/>
                <a:gd name="T9" fmla="*/ 11 h 410"/>
                <a:gd name="T10" fmla="*/ 443 w 643"/>
                <a:gd name="T11" fmla="*/ 0 h 410"/>
                <a:gd name="T12" fmla="*/ 0 w 643"/>
                <a:gd name="T13" fmla="*/ 241 h 410"/>
                <a:gd name="T14" fmla="*/ 0 w 643"/>
                <a:gd name="T15" fmla="*/ 272 h 4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10"/>
                <a:gd name="T26" fmla="*/ 643 w 643"/>
                <a:gd name="T27" fmla="*/ 410 h 4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10">
                  <a:moveTo>
                    <a:pt x="0" y="410"/>
                  </a:moveTo>
                  <a:lnTo>
                    <a:pt x="643" y="49"/>
                  </a:lnTo>
                  <a:lnTo>
                    <a:pt x="643" y="42"/>
                  </a:lnTo>
                  <a:lnTo>
                    <a:pt x="643" y="29"/>
                  </a:lnTo>
                  <a:lnTo>
                    <a:pt x="643" y="16"/>
                  </a:lnTo>
                  <a:lnTo>
                    <a:pt x="643" y="0"/>
                  </a:lnTo>
                  <a:lnTo>
                    <a:pt x="0" y="363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rgbClr val="7A111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97" name="Rectangle 8"/>
            <p:cNvSpPr>
              <a:spLocks noChangeArrowheads="1"/>
            </p:cNvSpPr>
            <p:nvPr/>
          </p:nvSpPr>
          <p:spPr bwMode="auto">
            <a:xfrm>
              <a:off x="93" y="1027"/>
              <a:ext cx="951" cy="29"/>
            </a:xfrm>
            <a:prstGeom prst="rect">
              <a:avLst/>
            </a:prstGeom>
            <a:solidFill>
              <a:srgbClr val="7A111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98" name="AutoShape 9"/>
            <p:cNvSpPr>
              <a:spLocks noChangeArrowheads="1"/>
            </p:cNvSpPr>
            <p:nvPr/>
          </p:nvSpPr>
          <p:spPr bwMode="auto">
            <a:xfrm>
              <a:off x="699" y="210"/>
              <a:ext cx="437" cy="271"/>
            </a:xfrm>
            <a:custGeom>
              <a:avLst/>
              <a:gdLst>
                <a:gd name="T0" fmla="*/ 437 w 636"/>
                <a:gd name="T1" fmla="*/ 271 h 407"/>
                <a:gd name="T2" fmla="*/ 0 w 636"/>
                <a:gd name="T3" fmla="*/ 31 h 407"/>
                <a:gd name="T4" fmla="*/ 0 w 636"/>
                <a:gd name="T5" fmla="*/ 26 h 407"/>
                <a:gd name="T6" fmla="*/ 0 w 636"/>
                <a:gd name="T7" fmla="*/ 19 h 407"/>
                <a:gd name="T8" fmla="*/ 0 w 636"/>
                <a:gd name="T9" fmla="*/ 10 h 407"/>
                <a:gd name="T10" fmla="*/ 0 w 636"/>
                <a:gd name="T11" fmla="*/ 0 h 407"/>
                <a:gd name="T12" fmla="*/ 437 w 636"/>
                <a:gd name="T13" fmla="*/ 240 h 407"/>
                <a:gd name="T14" fmla="*/ 437 w 636"/>
                <a:gd name="T15" fmla="*/ 271 h 4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6"/>
                <a:gd name="T25" fmla="*/ 0 h 407"/>
                <a:gd name="T26" fmla="*/ 636 w 636"/>
                <a:gd name="T27" fmla="*/ 407 h 4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6" h="407">
                  <a:moveTo>
                    <a:pt x="636" y="407"/>
                  </a:moveTo>
                  <a:lnTo>
                    <a:pt x="0" y="46"/>
                  </a:lnTo>
                  <a:lnTo>
                    <a:pt x="0" y="39"/>
                  </a:lnTo>
                  <a:lnTo>
                    <a:pt x="0" y="28"/>
                  </a:lnTo>
                  <a:lnTo>
                    <a:pt x="0" y="15"/>
                  </a:lnTo>
                  <a:lnTo>
                    <a:pt x="0" y="0"/>
                  </a:lnTo>
                  <a:lnTo>
                    <a:pt x="636" y="360"/>
                  </a:lnTo>
                  <a:lnTo>
                    <a:pt x="636" y="407"/>
                  </a:lnTo>
                  <a:close/>
                </a:path>
              </a:pathLst>
            </a:custGeom>
            <a:solidFill>
              <a:srgbClr val="7A111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99" name="Rectangle 10"/>
            <p:cNvSpPr>
              <a:spLocks noChangeArrowheads="1"/>
            </p:cNvSpPr>
            <p:nvPr/>
          </p:nvSpPr>
          <p:spPr bwMode="auto">
            <a:xfrm>
              <a:off x="465" y="621"/>
              <a:ext cx="215" cy="3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0" name="AutoShape 11"/>
            <p:cNvSpPr>
              <a:spLocks noChangeArrowheads="1"/>
            </p:cNvSpPr>
            <p:nvPr/>
          </p:nvSpPr>
          <p:spPr bwMode="auto">
            <a:xfrm>
              <a:off x="393" y="551"/>
              <a:ext cx="11" cy="296"/>
            </a:xfrm>
            <a:custGeom>
              <a:avLst/>
              <a:gdLst>
                <a:gd name="T0" fmla="*/ 5 w 15"/>
                <a:gd name="T1" fmla="*/ 9 h 443"/>
                <a:gd name="T2" fmla="*/ 0 w 15"/>
                <a:gd name="T3" fmla="*/ 4 h 443"/>
                <a:gd name="T4" fmla="*/ 0 w 15"/>
                <a:gd name="T5" fmla="*/ 296 h 443"/>
                <a:gd name="T6" fmla="*/ 11 w 15"/>
                <a:gd name="T7" fmla="*/ 296 h 443"/>
                <a:gd name="T8" fmla="*/ 11 w 15"/>
                <a:gd name="T9" fmla="*/ 4 h 443"/>
                <a:gd name="T10" fmla="*/ 5 w 15"/>
                <a:gd name="T11" fmla="*/ 0 h 443"/>
                <a:gd name="T12" fmla="*/ 11 w 15"/>
                <a:gd name="T13" fmla="*/ 4 h 443"/>
                <a:gd name="T14" fmla="*/ 11 w 15"/>
                <a:gd name="T15" fmla="*/ 0 h 443"/>
                <a:gd name="T16" fmla="*/ 5 w 15"/>
                <a:gd name="T17" fmla="*/ 0 h 443"/>
                <a:gd name="T18" fmla="*/ 5 w 15"/>
                <a:gd name="T19" fmla="*/ 9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3"/>
                <a:gd name="T32" fmla="*/ 15 w 15"/>
                <a:gd name="T33" fmla="*/ 443 h 4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3">
                  <a:moveTo>
                    <a:pt x="7" y="13"/>
                  </a:moveTo>
                  <a:lnTo>
                    <a:pt x="0" y="6"/>
                  </a:lnTo>
                  <a:lnTo>
                    <a:pt x="0" y="443"/>
                  </a:lnTo>
                  <a:lnTo>
                    <a:pt x="15" y="443"/>
                  </a:lnTo>
                  <a:lnTo>
                    <a:pt x="15" y="6"/>
                  </a:lnTo>
                  <a:lnTo>
                    <a:pt x="7" y="0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1" name="AutoShape 12"/>
            <p:cNvSpPr>
              <a:spLocks noChangeArrowheads="1"/>
            </p:cNvSpPr>
            <p:nvPr/>
          </p:nvSpPr>
          <p:spPr bwMode="auto">
            <a:xfrm>
              <a:off x="205" y="551"/>
              <a:ext cx="194" cy="9"/>
            </a:xfrm>
            <a:custGeom>
              <a:avLst/>
              <a:gdLst>
                <a:gd name="T0" fmla="*/ 10 w 283"/>
                <a:gd name="T1" fmla="*/ 4 h 13"/>
                <a:gd name="T2" fmla="*/ 5 w 283"/>
                <a:gd name="T3" fmla="*/ 9 h 13"/>
                <a:gd name="T4" fmla="*/ 194 w 283"/>
                <a:gd name="T5" fmla="*/ 9 h 13"/>
                <a:gd name="T6" fmla="*/ 194 w 283"/>
                <a:gd name="T7" fmla="*/ 0 h 13"/>
                <a:gd name="T8" fmla="*/ 5 w 283"/>
                <a:gd name="T9" fmla="*/ 0 h 13"/>
                <a:gd name="T10" fmla="*/ 0 w 283"/>
                <a:gd name="T11" fmla="*/ 4 h 13"/>
                <a:gd name="T12" fmla="*/ 5 w 283"/>
                <a:gd name="T13" fmla="*/ 0 h 13"/>
                <a:gd name="T14" fmla="*/ 0 w 283"/>
                <a:gd name="T15" fmla="*/ 0 h 13"/>
                <a:gd name="T16" fmla="*/ 0 w 283"/>
                <a:gd name="T17" fmla="*/ 4 h 13"/>
                <a:gd name="T18" fmla="*/ 10 w 283"/>
                <a:gd name="T19" fmla="*/ 4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"/>
                <a:gd name="T31" fmla="*/ 0 h 13"/>
                <a:gd name="T32" fmla="*/ 283 w 283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" h="13">
                  <a:moveTo>
                    <a:pt x="15" y="6"/>
                  </a:moveTo>
                  <a:lnTo>
                    <a:pt x="8" y="13"/>
                  </a:lnTo>
                  <a:lnTo>
                    <a:pt x="283" y="13"/>
                  </a:lnTo>
                  <a:lnTo>
                    <a:pt x="283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2" name="AutoShape 13"/>
            <p:cNvSpPr>
              <a:spLocks noChangeArrowheads="1"/>
            </p:cNvSpPr>
            <p:nvPr/>
          </p:nvSpPr>
          <p:spPr bwMode="auto">
            <a:xfrm>
              <a:off x="205" y="555"/>
              <a:ext cx="10" cy="296"/>
            </a:xfrm>
            <a:custGeom>
              <a:avLst/>
              <a:gdLst>
                <a:gd name="T0" fmla="*/ 5 w 15"/>
                <a:gd name="T1" fmla="*/ 287 h 444"/>
                <a:gd name="T2" fmla="*/ 10 w 15"/>
                <a:gd name="T3" fmla="*/ 291 h 444"/>
                <a:gd name="T4" fmla="*/ 10 w 15"/>
                <a:gd name="T5" fmla="*/ 0 h 444"/>
                <a:gd name="T6" fmla="*/ 0 w 15"/>
                <a:gd name="T7" fmla="*/ 0 h 444"/>
                <a:gd name="T8" fmla="*/ 0 w 15"/>
                <a:gd name="T9" fmla="*/ 291 h 444"/>
                <a:gd name="T10" fmla="*/ 5 w 15"/>
                <a:gd name="T11" fmla="*/ 296 h 444"/>
                <a:gd name="T12" fmla="*/ 0 w 15"/>
                <a:gd name="T13" fmla="*/ 291 h 444"/>
                <a:gd name="T14" fmla="*/ 0 w 15"/>
                <a:gd name="T15" fmla="*/ 296 h 444"/>
                <a:gd name="T16" fmla="*/ 5 w 15"/>
                <a:gd name="T17" fmla="*/ 296 h 444"/>
                <a:gd name="T18" fmla="*/ 5 w 15"/>
                <a:gd name="T19" fmla="*/ 287 h 4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4"/>
                <a:gd name="T32" fmla="*/ 15 w 15"/>
                <a:gd name="T33" fmla="*/ 444 h 4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4">
                  <a:moveTo>
                    <a:pt x="8" y="430"/>
                  </a:moveTo>
                  <a:lnTo>
                    <a:pt x="15" y="43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37"/>
                  </a:lnTo>
                  <a:lnTo>
                    <a:pt x="8" y="444"/>
                  </a:lnTo>
                  <a:lnTo>
                    <a:pt x="0" y="437"/>
                  </a:lnTo>
                  <a:lnTo>
                    <a:pt x="0" y="444"/>
                  </a:lnTo>
                  <a:lnTo>
                    <a:pt x="8" y="444"/>
                  </a:lnTo>
                  <a:lnTo>
                    <a:pt x="8" y="4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3" name="AutoShape 14"/>
            <p:cNvSpPr>
              <a:spLocks noChangeArrowheads="1"/>
            </p:cNvSpPr>
            <p:nvPr/>
          </p:nvSpPr>
          <p:spPr bwMode="auto">
            <a:xfrm>
              <a:off x="209" y="842"/>
              <a:ext cx="195" cy="9"/>
            </a:xfrm>
            <a:custGeom>
              <a:avLst/>
              <a:gdLst>
                <a:gd name="T0" fmla="*/ 185 w 283"/>
                <a:gd name="T1" fmla="*/ 5 h 14"/>
                <a:gd name="T2" fmla="*/ 189 w 283"/>
                <a:gd name="T3" fmla="*/ 0 h 14"/>
                <a:gd name="T4" fmla="*/ 0 w 283"/>
                <a:gd name="T5" fmla="*/ 0 h 14"/>
                <a:gd name="T6" fmla="*/ 0 w 283"/>
                <a:gd name="T7" fmla="*/ 9 h 14"/>
                <a:gd name="T8" fmla="*/ 189 w 283"/>
                <a:gd name="T9" fmla="*/ 9 h 14"/>
                <a:gd name="T10" fmla="*/ 195 w 283"/>
                <a:gd name="T11" fmla="*/ 5 h 14"/>
                <a:gd name="T12" fmla="*/ 189 w 283"/>
                <a:gd name="T13" fmla="*/ 9 h 14"/>
                <a:gd name="T14" fmla="*/ 195 w 283"/>
                <a:gd name="T15" fmla="*/ 9 h 14"/>
                <a:gd name="T16" fmla="*/ 195 w 283"/>
                <a:gd name="T17" fmla="*/ 5 h 14"/>
                <a:gd name="T18" fmla="*/ 185 w 283"/>
                <a:gd name="T19" fmla="*/ 5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"/>
                <a:gd name="T31" fmla="*/ 0 h 14"/>
                <a:gd name="T32" fmla="*/ 283 w 283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" h="14">
                  <a:moveTo>
                    <a:pt x="268" y="7"/>
                  </a:moveTo>
                  <a:lnTo>
                    <a:pt x="27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75" y="14"/>
                  </a:lnTo>
                  <a:lnTo>
                    <a:pt x="283" y="7"/>
                  </a:lnTo>
                  <a:lnTo>
                    <a:pt x="275" y="14"/>
                  </a:lnTo>
                  <a:lnTo>
                    <a:pt x="283" y="14"/>
                  </a:lnTo>
                  <a:lnTo>
                    <a:pt x="283" y="7"/>
                  </a:lnTo>
                  <a:lnTo>
                    <a:pt x="26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4" name="AutoShape 15"/>
            <p:cNvSpPr>
              <a:spLocks noChangeArrowheads="1"/>
            </p:cNvSpPr>
            <p:nvPr/>
          </p:nvSpPr>
          <p:spPr bwMode="auto">
            <a:xfrm>
              <a:off x="210" y="637"/>
              <a:ext cx="187" cy="9"/>
            </a:xfrm>
            <a:custGeom>
              <a:avLst/>
              <a:gdLst>
                <a:gd name="T0" fmla="*/ 187 w 273"/>
                <a:gd name="T1" fmla="*/ 5 h 14"/>
                <a:gd name="T2" fmla="*/ 187 w 273"/>
                <a:gd name="T3" fmla="*/ 0 h 14"/>
                <a:gd name="T4" fmla="*/ 0 w 273"/>
                <a:gd name="T5" fmla="*/ 0 h 14"/>
                <a:gd name="T6" fmla="*/ 0 w 273"/>
                <a:gd name="T7" fmla="*/ 9 h 14"/>
                <a:gd name="T8" fmla="*/ 187 w 273"/>
                <a:gd name="T9" fmla="*/ 9 h 14"/>
                <a:gd name="T10" fmla="*/ 187 w 273"/>
                <a:gd name="T11" fmla="*/ 5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3"/>
                <a:gd name="T19" fmla="*/ 0 h 14"/>
                <a:gd name="T20" fmla="*/ 273 w 273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3" h="14">
                  <a:moveTo>
                    <a:pt x="273" y="7"/>
                  </a:moveTo>
                  <a:lnTo>
                    <a:pt x="27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73" y="14"/>
                  </a:lnTo>
                  <a:lnTo>
                    <a:pt x="273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5" name="AutoShape 16"/>
            <p:cNvSpPr>
              <a:spLocks noChangeArrowheads="1"/>
            </p:cNvSpPr>
            <p:nvPr/>
          </p:nvSpPr>
          <p:spPr bwMode="auto">
            <a:xfrm>
              <a:off x="210" y="742"/>
              <a:ext cx="187" cy="9"/>
            </a:xfrm>
            <a:custGeom>
              <a:avLst/>
              <a:gdLst>
                <a:gd name="T0" fmla="*/ 187 w 273"/>
                <a:gd name="T1" fmla="*/ 4 h 13"/>
                <a:gd name="T2" fmla="*/ 187 w 273"/>
                <a:gd name="T3" fmla="*/ 0 h 13"/>
                <a:gd name="T4" fmla="*/ 0 w 273"/>
                <a:gd name="T5" fmla="*/ 0 h 13"/>
                <a:gd name="T6" fmla="*/ 0 w 273"/>
                <a:gd name="T7" fmla="*/ 9 h 13"/>
                <a:gd name="T8" fmla="*/ 187 w 273"/>
                <a:gd name="T9" fmla="*/ 9 h 13"/>
                <a:gd name="T10" fmla="*/ 187 w 273"/>
                <a:gd name="T11" fmla="*/ 4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3"/>
                <a:gd name="T19" fmla="*/ 0 h 13"/>
                <a:gd name="T20" fmla="*/ 273 w 273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3" h="13">
                  <a:moveTo>
                    <a:pt x="273" y="6"/>
                  </a:moveTo>
                  <a:lnTo>
                    <a:pt x="27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273" y="13"/>
                  </a:lnTo>
                  <a:lnTo>
                    <a:pt x="27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6" name="AutoShape 17"/>
            <p:cNvSpPr>
              <a:spLocks noChangeArrowheads="1"/>
            </p:cNvSpPr>
            <p:nvPr/>
          </p:nvSpPr>
          <p:spPr bwMode="auto">
            <a:xfrm>
              <a:off x="296" y="560"/>
              <a:ext cx="11" cy="283"/>
            </a:xfrm>
            <a:custGeom>
              <a:avLst/>
              <a:gdLst>
                <a:gd name="T0" fmla="*/ 6 w 15"/>
                <a:gd name="T1" fmla="*/ 283 h 426"/>
                <a:gd name="T2" fmla="*/ 11 w 15"/>
                <a:gd name="T3" fmla="*/ 283 h 426"/>
                <a:gd name="T4" fmla="*/ 11 w 15"/>
                <a:gd name="T5" fmla="*/ 0 h 426"/>
                <a:gd name="T6" fmla="*/ 0 w 15"/>
                <a:gd name="T7" fmla="*/ 0 h 426"/>
                <a:gd name="T8" fmla="*/ 0 w 15"/>
                <a:gd name="T9" fmla="*/ 283 h 426"/>
                <a:gd name="T10" fmla="*/ 6 w 15"/>
                <a:gd name="T11" fmla="*/ 283 h 4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26"/>
                <a:gd name="T20" fmla="*/ 15 w 15"/>
                <a:gd name="T21" fmla="*/ 426 h 4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26">
                  <a:moveTo>
                    <a:pt x="8" y="426"/>
                  </a:moveTo>
                  <a:lnTo>
                    <a:pt x="15" y="42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26"/>
                  </a:lnTo>
                  <a:lnTo>
                    <a:pt x="8" y="4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7" name="AutoShape 18"/>
            <p:cNvSpPr>
              <a:spLocks noChangeArrowheads="1"/>
            </p:cNvSpPr>
            <p:nvPr/>
          </p:nvSpPr>
          <p:spPr bwMode="auto">
            <a:xfrm>
              <a:off x="925" y="551"/>
              <a:ext cx="10" cy="296"/>
            </a:xfrm>
            <a:custGeom>
              <a:avLst/>
              <a:gdLst>
                <a:gd name="T0" fmla="*/ 5 w 15"/>
                <a:gd name="T1" fmla="*/ 9 h 443"/>
                <a:gd name="T2" fmla="*/ 0 w 15"/>
                <a:gd name="T3" fmla="*/ 4 h 443"/>
                <a:gd name="T4" fmla="*/ 0 w 15"/>
                <a:gd name="T5" fmla="*/ 296 h 443"/>
                <a:gd name="T6" fmla="*/ 10 w 15"/>
                <a:gd name="T7" fmla="*/ 296 h 443"/>
                <a:gd name="T8" fmla="*/ 10 w 15"/>
                <a:gd name="T9" fmla="*/ 4 h 443"/>
                <a:gd name="T10" fmla="*/ 5 w 15"/>
                <a:gd name="T11" fmla="*/ 0 h 443"/>
                <a:gd name="T12" fmla="*/ 10 w 15"/>
                <a:gd name="T13" fmla="*/ 4 h 443"/>
                <a:gd name="T14" fmla="*/ 10 w 15"/>
                <a:gd name="T15" fmla="*/ 0 h 443"/>
                <a:gd name="T16" fmla="*/ 5 w 15"/>
                <a:gd name="T17" fmla="*/ 0 h 443"/>
                <a:gd name="T18" fmla="*/ 5 w 15"/>
                <a:gd name="T19" fmla="*/ 9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3"/>
                <a:gd name="T32" fmla="*/ 15 w 15"/>
                <a:gd name="T33" fmla="*/ 443 h 4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3">
                  <a:moveTo>
                    <a:pt x="7" y="13"/>
                  </a:moveTo>
                  <a:lnTo>
                    <a:pt x="0" y="6"/>
                  </a:lnTo>
                  <a:lnTo>
                    <a:pt x="0" y="443"/>
                  </a:lnTo>
                  <a:lnTo>
                    <a:pt x="15" y="443"/>
                  </a:lnTo>
                  <a:lnTo>
                    <a:pt x="15" y="6"/>
                  </a:lnTo>
                  <a:lnTo>
                    <a:pt x="7" y="0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8" name="AutoShape 19"/>
            <p:cNvSpPr>
              <a:spLocks noChangeArrowheads="1"/>
            </p:cNvSpPr>
            <p:nvPr/>
          </p:nvSpPr>
          <p:spPr bwMode="auto">
            <a:xfrm>
              <a:off x="736" y="551"/>
              <a:ext cx="194" cy="9"/>
            </a:xfrm>
            <a:custGeom>
              <a:avLst/>
              <a:gdLst>
                <a:gd name="T0" fmla="*/ 10 w 281"/>
                <a:gd name="T1" fmla="*/ 4 h 13"/>
                <a:gd name="T2" fmla="*/ 5 w 281"/>
                <a:gd name="T3" fmla="*/ 9 h 13"/>
                <a:gd name="T4" fmla="*/ 194 w 281"/>
                <a:gd name="T5" fmla="*/ 9 h 13"/>
                <a:gd name="T6" fmla="*/ 194 w 281"/>
                <a:gd name="T7" fmla="*/ 0 h 13"/>
                <a:gd name="T8" fmla="*/ 5 w 281"/>
                <a:gd name="T9" fmla="*/ 0 h 13"/>
                <a:gd name="T10" fmla="*/ 0 w 281"/>
                <a:gd name="T11" fmla="*/ 4 h 13"/>
                <a:gd name="T12" fmla="*/ 5 w 281"/>
                <a:gd name="T13" fmla="*/ 0 h 13"/>
                <a:gd name="T14" fmla="*/ 0 w 281"/>
                <a:gd name="T15" fmla="*/ 0 h 13"/>
                <a:gd name="T16" fmla="*/ 0 w 281"/>
                <a:gd name="T17" fmla="*/ 4 h 13"/>
                <a:gd name="T18" fmla="*/ 10 w 281"/>
                <a:gd name="T19" fmla="*/ 4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1"/>
                <a:gd name="T31" fmla="*/ 0 h 13"/>
                <a:gd name="T32" fmla="*/ 281 w 281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1" h="13">
                  <a:moveTo>
                    <a:pt x="15" y="6"/>
                  </a:moveTo>
                  <a:lnTo>
                    <a:pt x="7" y="13"/>
                  </a:lnTo>
                  <a:lnTo>
                    <a:pt x="281" y="13"/>
                  </a:lnTo>
                  <a:lnTo>
                    <a:pt x="281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09" name="AutoShape 20"/>
            <p:cNvSpPr>
              <a:spLocks noChangeArrowheads="1"/>
            </p:cNvSpPr>
            <p:nvPr/>
          </p:nvSpPr>
          <p:spPr bwMode="auto">
            <a:xfrm>
              <a:off x="736" y="555"/>
              <a:ext cx="10" cy="296"/>
            </a:xfrm>
            <a:custGeom>
              <a:avLst/>
              <a:gdLst>
                <a:gd name="T0" fmla="*/ 5 w 15"/>
                <a:gd name="T1" fmla="*/ 287 h 444"/>
                <a:gd name="T2" fmla="*/ 10 w 15"/>
                <a:gd name="T3" fmla="*/ 291 h 444"/>
                <a:gd name="T4" fmla="*/ 10 w 15"/>
                <a:gd name="T5" fmla="*/ 0 h 444"/>
                <a:gd name="T6" fmla="*/ 0 w 15"/>
                <a:gd name="T7" fmla="*/ 0 h 444"/>
                <a:gd name="T8" fmla="*/ 0 w 15"/>
                <a:gd name="T9" fmla="*/ 291 h 444"/>
                <a:gd name="T10" fmla="*/ 5 w 15"/>
                <a:gd name="T11" fmla="*/ 296 h 444"/>
                <a:gd name="T12" fmla="*/ 0 w 15"/>
                <a:gd name="T13" fmla="*/ 291 h 444"/>
                <a:gd name="T14" fmla="*/ 0 w 15"/>
                <a:gd name="T15" fmla="*/ 296 h 444"/>
                <a:gd name="T16" fmla="*/ 5 w 15"/>
                <a:gd name="T17" fmla="*/ 296 h 444"/>
                <a:gd name="T18" fmla="*/ 5 w 15"/>
                <a:gd name="T19" fmla="*/ 287 h 4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4"/>
                <a:gd name="T32" fmla="*/ 15 w 15"/>
                <a:gd name="T33" fmla="*/ 444 h 4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4">
                  <a:moveTo>
                    <a:pt x="7" y="430"/>
                  </a:moveTo>
                  <a:lnTo>
                    <a:pt x="15" y="43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37"/>
                  </a:lnTo>
                  <a:lnTo>
                    <a:pt x="7" y="444"/>
                  </a:lnTo>
                  <a:lnTo>
                    <a:pt x="0" y="437"/>
                  </a:lnTo>
                  <a:lnTo>
                    <a:pt x="0" y="444"/>
                  </a:lnTo>
                  <a:lnTo>
                    <a:pt x="7" y="444"/>
                  </a:lnTo>
                  <a:lnTo>
                    <a:pt x="7" y="4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0" name="AutoShape 21"/>
            <p:cNvSpPr>
              <a:spLocks noChangeArrowheads="1"/>
            </p:cNvSpPr>
            <p:nvPr/>
          </p:nvSpPr>
          <p:spPr bwMode="auto">
            <a:xfrm>
              <a:off x="742" y="842"/>
              <a:ext cx="193" cy="9"/>
            </a:xfrm>
            <a:custGeom>
              <a:avLst/>
              <a:gdLst>
                <a:gd name="T0" fmla="*/ 183 w 282"/>
                <a:gd name="T1" fmla="*/ 5 h 14"/>
                <a:gd name="T2" fmla="*/ 188 w 282"/>
                <a:gd name="T3" fmla="*/ 0 h 14"/>
                <a:gd name="T4" fmla="*/ 0 w 282"/>
                <a:gd name="T5" fmla="*/ 0 h 14"/>
                <a:gd name="T6" fmla="*/ 0 w 282"/>
                <a:gd name="T7" fmla="*/ 9 h 14"/>
                <a:gd name="T8" fmla="*/ 188 w 282"/>
                <a:gd name="T9" fmla="*/ 9 h 14"/>
                <a:gd name="T10" fmla="*/ 193 w 282"/>
                <a:gd name="T11" fmla="*/ 5 h 14"/>
                <a:gd name="T12" fmla="*/ 188 w 282"/>
                <a:gd name="T13" fmla="*/ 9 h 14"/>
                <a:gd name="T14" fmla="*/ 193 w 282"/>
                <a:gd name="T15" fmla="*/ 9 h 14"/>
                <a:gd name="T16" fmla="*/ 193 w 282"/>
                <a:gd name="T17" fmla="*/ 5 h 14"/>
                <a:gd name="T18" fmla="*/ 183 w 282"/>
                <a:gd name="T19" fmla="*/ 5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2"/>
                <a:gd name="T31" fmla="*/ 0 h 14"/>
                <a:gd name="T32" fmla="*/ 282 w 282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2" h="14">
                  <a:moveTo>
                    <a:pt x="267" y="7"/>
                  </a:moveTo>
                  <a:lnTo>
                    <a:pt x="27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74" y="14"/>
                  </a:lnTo>
                  <a:lnTo>
                    <a:pt x="282" y="7"/>
                  </a:lnTo>
                  <a:lnTo>
                    <a:pt x="274" y="14"/>
                  </a:lnTo>
                  <a:lnTo>
                    <a:pt x="282" y="14"/>
                  </a:lnTo>
                  <a:lnTo>
                    <a:pt x="282" y="7"/>
                  </a:lnTo>
                  <a:lnTo>
                    <a:pt x="26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1" name="AutoShape 22"/>
            <p:cNvSpPr>
              <a:spLocks noChangeArrowheads="1"/>
            </p:cNvSpPr>
            <p:nvPr/>
          </p:nvSpPr>
          <p:spPr bwMode="auto">
            <a:xfrm>
              <a:off x="744" y="637"/>
              <a:ext cx="183" cy="9"/>
            </a:xfrm>
            <a:custGeom>
              <a:avLst/>
              <a:gdLst>
                <a:gd name="T0" fmla="*/ 183 w 266"/>
                <a:gd name="T1" fmla="*/ 5 h 14"/>
                <a:gd name="T2" fmla="*/ 183 w 266"/>
                <a:gd name="T3" fmla="*/ 0 h 14"/>
                <a:gd name="T4" fmla="*/ 0 w 266"/>
                <a:gd name="T5" fmla="*/ 0 h 14"/>
                <a:gd name="T6" fmla="*/ 0 w 266"/>
                <a:gd name="T7" fmla="*/ 9 h 14"/>
                <a:gd name="T8" fmla="*/ 183 w 266"/>
                <a:gd name="T9" fmla="*/ 9 h 14"/>
                <a:gd name="T10" fmla="*/ 183 w 266"/>
                <a:gd name="T11" fmla="*/ 5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6"/>
                <a:gd name="T19" fmla="*/ 0 h 14"/>
                <a:gd name="T20" fmla="*/ 266 w 266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6" h="14">
                  <a:moveTo>
                    <a:pt x="266" y="7"/>
                  </a:moveTo>
                  <a:lnTo>
                    <a:pt x="26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66" y="14"/>
                  </a:lnTo>
                  <a:lnTo>
                    <a:pt x="26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2" name="AutoShape 23"/>
            <p:cNvSpPr>
              <a:spLocks noChangeArrowheads="1"/>
            </p:cNvSpPr>
            <p:nvPr/>
          </p:nvSpPr>
          <p:spPr bwMode="auto">
            <a:xfrm>
              <a:off x="744" y="742"/>
              <a:ext cx="183" cy="9"/>
            </a:xfrm>
            <a:custGeom>
              <a:avLst/>
              <a:gdLst>
                <a:gd name="T0" fmla="*/ 183 w 266"/>
                <a:gd name="T1" fmla="*/ 4 h 13"/>
                <a:gd name="T2" fmla="*/ 183 w 266"/>
                <a:gd name="T3" fmla="*/ 0 h 13"/>
                <a:gd name="T4" fmla="*/ 0 w 266"/>
                <a:gd name="T5" fmla="*/ 0 h 13"/>
                <a:gd name="T6" fmla="*/ 0 w 266"/>
                <a:gd name="T7" fmla="*/ 9 h 13"/>
                <a:gd name="T8" fmla="*/ 183 w 266"/>
                <a:gd name="T9" fmla="*/ 9 h 13"/>
                <a:gd name="T10" fmla="*/ 183 w 266"/>
                <a:gd name="T11" fmla="*/ 4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6"/>
                <a:gd name="T19" fmla="*/ 0 h 13"/>
                <a:gd name="T20" fmla="*/ 266 w 266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6" h="13">
                  <a:moveTo>
                    <a:pt x="266" y="6"/>
                  </a:moveTo>
                  <a:lnTo>
                    <a:pt x="266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266" y="13"/>
                  </a:lnTo>
                  <a:lnTo>
                    <a:pt x="26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3" name="AutoShape 24"/>
            <p:cNvSpPr>
              <a:spLocks noChangeArrowheads="1"/>
            </p:cNvSpPr>
            <p:nvPr/>
          </p:nvSpPr>
          <p:spPr bwMode="auto">
            <a:xfrm>
              <a:off x="827" y="560"/>
              <a:ext cx="11" cy="283"/>
            </a:xfrm>
            <a:custGeom>
              <a:avLst/>
              <a:gdLst>
                <a:gd name="T0" fmla="*/ 5 w 15"/>
                <a:gd name="T1" fmla="*/ 283 h 426"/>
                <a:gd name="T2" fmla="*/ 11 w 15"/>
                <a:gd name="T3" fmla="*/ 283 h 426"/>
                <a:gd name="T4" fmla="*/ 11 w 15"/>
                <a:gd name="T5" fmla="*/ 0 h 426"/>
                <a:gd name="T6" fmla="*/ 0 w 15"/>
                <a:gd name="T7" fmla="*/ 0 h 426"/>
                <a:gd name="T8" fmla="*/ 0 w 15"/>
                <a:gd name="T9" fmla="*/ 283 h 426"/>
                <a:gd name="T10" fmla="*/ 5 w 15"/>
                <a:gd name="T11" fmla="*/ 283 h 4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26"/>
                <a:gd name="T20" fmla="*/ 15 w 15"/>
                <a:gd name="T21" fmla="*/ 426 h 4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26">
                  <a:moveTo>
                    <a:pt x="7" y="426"/>
                  </a:moveTo>
                  <a:lnTo>
                    <a:pt x="15" y="42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26"/>
                  </a:lnTo>
                  <a:lnTo>
                    <a:pt x="7" y="4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4" name="AutoShape 25"/>
            <p:cNvSpPr>
              <a:spLocks noChangeArrowheads="1"/>
            </p:cNvSpPr>
            <p:nvPr/>
          </p:nvSpPr>
          <p:spPr bwMode="auto">
            <a:xfrm>
              <a:off x="672" y="542"/>
              <a:ext cx="10" cy="16"/>
            </a:xfrm>
            <a:custGeom>
              <a:avLst/>
              <a:gdLst>
                <a:gd name="T0" fmla="*/ 0 w 15"/>
                <a:gd name="T1" fmla="*/ 0 h 25"/>
                <a:gd name="T2" fmla="*/ 0 w 15"/>
                <a:gd name="T3" fmla="*/ 0 h 25"/>
                <a:gd name="T4" fmla="*/ 0 w 15"/>
                <a:gd name="T5" fmla="*/ 9 h 25"/>
                <a:gd name="T6" fmla="*/ 0 w 15"/>
                <a:gd name="T7" fmla="*/ 14 h 25"/>
                <a:gd name="T8" fmla="*/ 0 w 15"/>
                <a:gd name="T9" fmla="*/ 16 h 25"/>
                <a:gd name="T10" fmla="*/ 5 w 15"/>
                <a:gd name="T11" fmla="*/ 16 h 25"/>
                <a:gd name="T12" fmla="*/ 5 w 15"/>
                <a:gd name="T13" fmla="*/ 16 h 25"/>
                <a:gd name="T14" fmla="*/ 10 w 15"/>
                <a:gd name="T15" fmla="*/ 16 h 25"/>
                <a:gd name="T16" fmla="*/ 10 w 15"/>
                <a:gd name="T17" fmla="*/ 14 h 25"/>
                <a:gd name="T18" fmla="*/ 10 w 15"/>
                <a:gd name="T19" fmla="*/ 9 h 25"/>
                <a:gd name="T20" fmla="*/ 10 w 15"/>
                <a:gd name="T21" fmla="*/ 0 h 25"/>
                <a:gd name="T22" fmla="*/ 10 w 15"/>
                <a:gd name="T23" fmla="*/ 0 h 25"/>
                <a:gd name="T24" fmla="*/ 0 w 15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25"/>
                <a:gd name="T41" fmla="*/ 15 w 15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25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8" y="25"/>
                  </a:lnTo>
                  <a:lnTo>
                    <a:pt x="15" y="25"/>
                  </a:lnTo>
                  <a:lnTo>
                    <a:pt x="15" y="22"/>
                  </a:ln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5" name="AutoShape 26"/>
            <p:cNvSpPr>
              <a:spLocks noChangeArrowheads="1"/>
            </p:cNvSpPr>
            <p:nvPr/>
          </p:nvSpPr>
          <p:spPr bwMode="auto">
            <a:xfrm>
              <a:off x="465" y="458"/>
              <a:ext cx="216" cy="84"/>
            </a:xfrm>
            <a:custGeom>
              <a:avLst/>
              <a:gdLst>
                <a:gd name="T0" fmla="*/ 10 w 314"/>
                <a:gd name="T1" fmla="*/ 84 h 126"/>
                <a:gd name="T2" fmla="*/ 10 w 314"/>
                <a:gd name="T3" fmla="*/ 84 h 126"/>
                <a:gd name="T4" fmla="*/ 12 w 314"/>
                <a:gd name="T5" fmla="*/ 65 h 126"/>
                <a:gd name="T6" fmla="*/ 19 w 314"/>
                <a:gd name="T7" fmla="*/ 50 h 126"/>
                <a:gd name="T8" fmla="*/ 28 w 314"/>
                <a:gd name="T9" fmla="*/ 37 h 126"/>
                <a:gd name="T10" fmla="*/ 40 w 314"/>
                <a:gd name="T11" fmla="*/ 27 h 126"/>
                <a:gd name="T12" fmla="*/ 54 w 314"/>
                <a:gd name="T13" fmla="*/ 18 h 126"/>
                <a:gd name="T14" fmla="*/ 71 w 314"/>
                <a:gd name="T15" fmla="*/ 13 h 126"/>
                <a:gd name="T16" fmla="*/ 89 w 314"/>
                <a:gd name="T17" fmla="*/ 10 h 126"/>
                <a:gd name="T18" fmla="*/ 108 w 314"/>
                <a:gd name="T19" fmla="*/ 9 h 126"/>
                <a:gd name="T20" fmla="*/ 128 w 314"/>
                <a:gd name="T21" fmla="*/ 11 h 126"/>
                <a:gd name="T22" fmla="*/ 145 w 314"/>
                <a:gd name="T23" fmla="*/ 15 h 126"/>
                <a:gd name="T24" fmla="*/ 162 w 314"/>
                <a:gd name="T25" fmla="*/ 20 h 126"/>
                <a:gd name="T26" fmla="*/ 176 w 314"/>
                <a:gd name="T27" fmla="*/ 29 h 126"/>
                <a:gd name="T28" fmla="*/ 188 w 314"/>
                <a:gd name="T29" fmla="*/ 39 h 126"/>
                <a:gd name="T30" fmla="*/ 197 w 314"/>
                <a:gd name="T31" fmla="*/ 52 h 126"/>
                <a:gd name="T32" fmla="*/ 204 w 314"/>
                <a:gd name="T33" fmla="*/ 67 h 126"/>
                <a:gd name="T34" fmla="*/ 206 w 314"/>
                <a:gd name="T35" fmla="*/ 84 h 126"/>
                <a:gd name="T36" fmla="*/ 216 w 314"/>
                <a:gd name="T37" fmla="*/ 84 h 126"/>
                <a:gd name="T38" fmla="*/ 214 w 314"/>
                <a:gd name="T39" fmla="*/ 65 h 126"/>
                <a:gd name="T40" fmla="*/ 206 w 314"/>
                <a:gd name="T41" fmla="*/ 48 h 126"/>
                <a:gd name="T42" fmla="*/ 197 w 314"/>
                <a:gd name="T43" fmla="*/ 33 h 126"/>
                <a:gd name="T44" fmla="*/ 182 w 314"/>
                <a:gd name="T45" fmla="*/ 22 h 126"/>
                <a:gd name="T46" fmla="*/ 166 w 314"/>
                <a:gd name="T47" fmla="*/ 13 h 126"/>
                <a:gd name="T48" fmla="*/ 147 w 314"/>
                <a:gd name="T49" fmla="*/ 5 h 126"/>
                <a:gd name="T50" fmla="*/ 128 w 314"/>
                <a:gd name="T51" fmla="*/ 1 h 126"/>
                <a:gd name="T52" fmla="*/ 108 w 314"/>
                <a:gd name="T53" fmla="*/ 0 h 126"/>
                <a:gd name="T54" fmla="*/ 89 w 314"/>
                <a:gd name="T55" fmla="*/ 1 h 126"/>
                <a:gd name="T56" fmla="*/ 69 w 314"/>
                <a:gd name="T57" fmla="*/ 4 h 126"/>
                <a:gd name="T58" fmla="*/ 50 w 314"/>
                <a:gd name="T59" fmla="*/ 11 h 126"/>
                <a:gd name="T60" fmla="*/ 34 w 314"/>
                <a:gd name="T61" fmla="*/ 20 h 126"/>
                <a:gd name="T62" fmla="*/ 19 w 314"/>
                <a:gd name="T63" fmla="*/ 32 h 126"/>
                <a:gd name="T64" fmla="*/ 10 w 314"/>
                <a:gd name="T65" fmla="*/ 47 h 126"/>
                <a:gd name="T66" fmla="*/ 2 w 314"/>
                <a:gd name="T67" fmla="*/ 64 h 126"/>
                <a:gd name="T68" fmla="*/ 0 w 314"/>
                <a:gd name="T69" fmla="*/ 84 h 126"/>
                <a:gd name="T70" fmla="*/ 0 w 314"/>
                <a:gd name="T71" fmla="*/ 84 h 126"/>
                <a:gd name="T72" fmla="*/ 10 w 314"/>
                <a:gd name="T73" fmla="*/ 84 h 1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14"/>
                <a:gd name="T112" fmla="*/ 0 h 126"/>
                <a:gd name="T113" fmla="*/ 314 w 314"/>
                <a:gd name="T114" fmla="*/ 126 h 1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14" h="126">
                  <a:moveTo>
                    <a:pt x="15" y="126"/>
                  </a:moveTo>
                  <a:lnTo>
                    <a:pt x="15" y="126"/>
                  </a:lnTo>
                  <a:lnTo>
                    <a:pt x="18" y="98"/>
                  </a:lnTo>
                  <a:lnTo>
                    <a:pt x="27" y="75"/>
                  </a:lnTo>
                  <a:lnTo>
                    <a:pt x="40" y="56"/>
                  </a:lnTo>
                  <a:lnTo>
                    <a:pt x="58" y="41"/>
                  </a:lnTo>
                  <a:lnTo>
                    <a:pt x="79" y="27"/>
                  </a:lnTo>
                  <a:lnTo>
                    <a:pt x="103" y="20"/>
                  </a:lnTo>
                  <a:lnTo>
                    <a:pt x="129" y="15"/>
                  </a:lnTo>
                  <a:lnTo>
                    <a:pt x="157" y="13"/>
                  </a:lnTo>
                  <a:lnTo>
                    <a:pt x="186" y="16"/>
                  </a:lnTo>
                  <a:lnTo>
                    <a:pt x="211" y="22"/>
                  </a:lnTo>
                  <a:lnTo>
                    <a:pt x="235" y="30"/>
                  </a:lnTo>
                  <a:lnTo>
                    <a:pt x="256" y="44"/>
                  </a:lnTo>
                  <a:lnTo>
                    <a:pt x="274" y="59"/>
                  </a:lnTo>
                  <a:lnTo>
                    <a:pt x="287" y="78"/>
                  </a:lnTo>
                  <a:lnTo>
                    <a:pt x="296" y="100"/>
                  </a:lnTo>
                  <a:lnTo>
                    <a:pt x="299" y="126"/>
                  </a:lnTo>
                  <a:lnTo>
                    <a:pt x="314" y="126"/>
                  </a:lnTo>
                  <a:lnTo>
                    <a:pt x="311" y="97"/>
                  </a:lnTo>
                  <a:lnTo>
                    <a:pt x="299" y="72"/>
                  </a:lnTo>
                  <a:lnTo>
                    <a:pt x="286" y="50"/>
                  </a:lnTo>
                  <a:lnTo>
                    <a:pt x="265" y="33"/>
                  </a:lnTo>
                  <a:lnTo>
                    <a:pt x="241" y="19"/>
                  </a:lnTo>
                  <a:lnTo>
                    <a:pt x="214" y="8"/>
                  </a:lnTo>
                  <a:lnTo>
                    <a:pt x="186" y="2"/>
                  </a:lnTo>
                  <a:lnTo>
                    <a:pt x="157" y="0"/>
                  </a:lnTo>
                  <a:lnTo>
                    <a:pt x="129" y="1"/>
                  </a:lnTo>
                  <a:lnTo>
                    <a:pt x="100" y="6"/>
                  </a:lnTo>
                  <a:lnTo>
                    <a:pt x="73" y="16"/>
                  </a:lnTo>
                  <a:lnTo>
                    <a:pt x="49" y="30"/>
                  </a:lnTo>
                  <a:lnTo>
                    <a:pt x="28" y="48"/>
                  </a:lnTo>
                  <a:lnTo>
                    <a:pt x="15" y="70"/>
                  </a:lnTo>
                  <a:lnTo>
                    <a:pt x="3" y="96"/>
                  </a:lnTo>
                  <a:lnTo>
                    <a:pt x="0" y="126"/>
                  </a:lnTo>
                  <a:lnTo>
                    <a:pt x="15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6" name="AutoShape 27"/>
            <p:cNvSpPr>
              <a:spLocks noChangeArrowheads="1"/>
            </p:cNvSpPr>
            <p:nvPr/>
          </p:nvSpPr>
          <p:spPr bwMode="auto">
            <a:xfrm>
              <a:off x="465" y="542"/>
              <a:ext cx="10" cy="21"/>
            </a:xfrm>
            <a:custGeom>
              <a:avLst/>
              <a:gdLst>
                <a:gd name="T0" fmla="*/ 5 w 15"/>
                <a:gd name="T1" fmla="*/ 12 h 31"/>
                <a:gd name="T2" fmla="*/ 5 w 15"/>
                <a:gd name="T3" fmla="*/ 17 h 31"/>
                <a:gd name="T4" fmla="*/ 10 w 15"/>
                <a:gd name="T5" fmla="*/ 17 h 31"/>
                <a:gd name="T6" fmla="*/ 10 w 15"/>
                <a:gd name="T7" fmla="*/ 15 h 31"/>
                <a:gd name="T8" fmla="*/ 10 w 15"/>
                <a:gd name="T9" fmla="*/ 9 h 31"/>
                <a:gd name="T10" fmla="*/ 10 w 15"/>
                <a:gd name="T11" fmla="*/ 0 h 31"/>
                <a:gd name="T12" fmla="*/ 0 w 15"/>
                <a:gd name="T13" fmla="*/ 0 h 31"/>
                <a:gd name="T14" fmla="*/ 0 w 15"/>
                <a:gd name="T15" fmla="*/ 9 h 31"/>
                <a:gd name="T16" fmla="*/ 0 w 15"/>
                <a:gd name="T17" fmla="*/ 15 h 31"/>
                <a:gd name="T18" fmla="*/ 0 w 15"/>
                <a:gd name="T19" fmla="*/ 17 h 31"/>
                <a:gd name="T20" fmla="*/ 5 w 15"/>
                <a:gd name="T21" fmla="*/ 17 h 31"/>
                <a:gd name="T22" fmla="*/ 5 w 15"/>
                <a:gd name="T23" fmla="*/ 21 h 31"/>
                <a:gd name="T24" fmla="*/ 0 w 15"/>
                <a:gd name="T25" fmla="*/ 17 h 31"/>
                <a:gd name="T26" fmla="*/ 0 w 15"/>
                <a:gd name="T27" fmla="*/ 21 h 31"/>
                <a:gd name="T28" fmla="*/ 5 w 15"/>
                <a:gd name="T29" fmla="*/ 21 h 31"/>
                <a:gd name="T30" fmla="*/ 5 w 15"/>
                <a:gd name="T31" fmla="*/ 12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31"/>
                <a:gd name="T50" fmla="*/ 15 w 15"/>
                <a:gd name="T51" fmla="*/ 31 h 3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31">
                  <a:moveTo>
                    <a:pt x="7" y="18"/>
                  </a:moveTo>
                  <a:lnTo>
                    <a:pt x="7" y="25"/>
                  </a:lnTo>
                  <a:lnTo>
                    <a:pt x="15" y="25"/>
                  </a:lnTo>
                  <a:lnTo>
                    <a:pt x="15" y="22"/>
                  </a:ln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7" y="25"/>
                  </a:lnTo>
                  <a:lnTo>
                    <a:pt x="7" y="3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7" y="31"/>
                  </a:lnTo>
                  <a:lnTo>
                    <a:pt x="7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7" name="AutoShape 28"/>
            <p:cNvSpPr>
              <a:spLocks noChangeArrowheads="1"/>
            </p:cNvSpPr>
            <p:nvPr/>
          </p:nvSpPr>
          <p:spPr bwMode="auto">
            <a:xfrm>
              <a:off x="471" y="554"/>
              <a:ext cx="211" cy="9"/>
            </a:xfrm>
            <a:custGeom>
              <a:avLst/>
              <a:gdLst>
                <a:gd name="T0" fmla="*/ 201 w 307"/>
                <a:gd name="T1" fmla="*/ 5 h 13"/>
                <a:gd name="T2" fmla="*/ 206 w 307"/>
                <a:gd name="T3" fmla="*/ 0 h 13"/>
                <a:gd name="T4" fmla="*/ 0 w 307"/>
                <a:gd name="T5" fmla="*/ 0 h 13"/>
                <a:gd name="T6" fmla="*/ 0 w 307"/>
                <a:gd name="T7" fmla="*/ 9 h 13"/>
                <a:gd name="T8" fmla="*/ 206 w 307"/>
                <a:gd name="T9" fmla="*/ 9 h 13"/>
                <a:gd name="T10" fmla="*/ 211 w 307"/>
                <a:gd name="T11" fmla="*/ 5 h 13"/>
                <a:gd name="T12" fmla="*/ 206 w 307"/>
                <a:gd name="T13" fmla="*/ 9 h 13"/>
                <a:gd name="T14" fmla="*/ 211 w 307"/>
                <a:gd name="T15" fmla="*/ 9 h 13"/>
                <a:gd name="T16" fmla="*/ 211 w 307"/>
                <a:gd name="T17" fmla="*/ 5 h 13"/>
                <a:gd name="T18" fmla="*/ 201 w 307"/>
                <a:gd name="T19" fmla="*/ 5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7"/>
                <a:gd name="T31" fmla="*/ 0 h 13"/>
                <a:gd name="T32" fmla="*/ 307 w 307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7" h="13">
                  <a:moveTo>
                    <a:pt x="292" y="7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300" y="13"/>
                  </a:lnTo>
                  <a:lnTo>
                    <a:pt x="307" y="7"/>
                  </a:lnTo>
                  <a:lnTo>
                    <a:pt x="300" y="13"/>
                  </a:lnTo>
                  <a:lnTo>
                    <a:pt x="307" y="13"/>
                  </a:lnTo>
                  <a:lnTo>
                    <a:pt x="307" y="7"/>
                  </a:lnTo>
                  <a:lnTo>
                    <a:pt x="292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8" name="AutoShape 29"/>
            <p:cNvSpPr>
              <a:spLocks noChangeArrowheads="1"/>
            </p:cNvSpPr>
            <p:nvPr/>
          </p:nvSpPr>
          <p:spPr bwMode="auto">
            <a:xfrm>
              <a:off x="570" y="463"/>
              <a:ext cx="10" cy="95"/>
            </a:xfrm>
            <a:custGeom>
              <a:avLst/>
              <a:gdLst>
                <a:gd name="T0" fmla="*/ 5 w 15"/>
                <a:gd name="T1" fmla="*/ 95 h 141"/>
                <a:gd name="T2" fmla="*/ 10 w 15"/>
                <a:gd name="T3" fmla="*/ 95 h 141"/>
                <a:gd name="T4" fmla="*/ 10 w 15"/>
                <a:gd name="T5" fmla="*/ 0 h 141"/>
                <a:gd name="T6" fmla="*/ 0 w 15"/>
                <a:gd name="T7" fmla="*/ 0 h 141"/>
                <a:gd name="T8" fmla="*/ 0 w 15"/>
                <a:gd name="T9" fmla="*/ 95 h 141"/>
                <a:gd name="T10" fmla="*/ 5 w 15"/>
                <a:gd name="T11" fmla="*/ 95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41"/>
                <a:gd name="T20" fmla="*/ 15 w 15"/>
                <a:gd name="T21" fmla="*/ 141 h 1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41">
                  <a:moveTo>
                    <a:pt x="8" y="141"/>
                  </a:moveTo>
                  <a:lnTo>
                    <a:pt x="15" y="141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8" y="1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19" name="AutoShape 30"/>
            <p:cNvSpPr>
              <a:spLocks noChangeArrowheads="1"/>
            </p:cNvSpPr>
            <p:nvPr/>
          </p:nvSpPr>
          <p:spPr bwMode="auto">
            <a:xfrm>
              <a:off x="571" y="486"/>
              <a:ext cx="85" cy="75"/>
            </a:xfrm>
            <a:custGeom>
              <a:avLst/>
              <a:gdLst>
                <a:gd name="T0" fmla="*/ 3 w 124"/>
                <a:gd name="T1" fmla="*/ 72 h 111"/>
                <a:gd name="T2" fmla="*/ 6 w 124"/>
                <a:gd name="T3" fmla="*/ 75 h 111"/>
                <a:gd name="T4" fmla="*/ 85 w 124"/>
                <a:gd name="T5" fmla="*/ 5 h 111"/>
                <a:gd name="T6" fmla="*/ 79 w 124"/>
                <a:gd name="T7" fmla="*/ 0 h 111"/>
                <a:gd name="T8" fmla="*/ 0 w 124"/>
                <a:gd name="T9" fmla="*/ 70 h 111"/>
                <a:gd name="T10" fmla="*/ 3 w 124"/>
                <a:gd name="T11" fmla="*/ 72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4"/>
                <a:gd name="T19" fmla="*/ 0 h 111"/>
                <a:gd name="T20" fmla="*/ 124 w 124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4" h="111">
                  <a:moveTo>
                    <a:pt x="5" y="107"/>
                  </a:moveTo>
                  <a:lnTo>
                    <a:pt x="9" y="111"/>
                  </a:lnTo>
                  <a:lnTo>
                    <a:pt x="124" y="8"/>
                  </a:lnTo>
                  <a:lnTo>
                    <a:pt x="115" y="0"/>
                  </a:lnTo>
                  <a:lnTo>
                    <a:pt x="0" y="103"/>
                  </a:lnTo>
                  <a:lnTo>
                    <a:pt x="5" y="10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0" name="AutoShape 31"/>
            <p:cNvSpPr>
              <a:spLocks noChangeArrowheads="1"/>
            </p:cNvSpPr>
            <p:nvPr/>
          </p:nvSpPr>
          <p:spPr bwMode="auto">
            <a:xfrm>
              <a:off x="495" y="484"/>
              <a:ext cx="83" cy="76"/>
            </a:xfrm>
            <a:custGeom>
              <a:avLst/>
              <a:gdLst>
                <a:gd name="T0" fmla="*/ 80 w 120"/>
                <a:gd name="T1" fmla="*/ 73 h 114"/>
                <a:gd name="T2" fmla="*/ 83 w 120"/>
                <a:gd name="T3" fmla="*/ 71 h 114"/>
                <a:gd name="T4" fmla="*/ 6 w 120"/>
                <a:gd name="T5" fmla="*/ 0 h 114"/>
                <a:gd name="T6" fmla="*/ 0 w 120"/>
                <a:gd name="T7" fmla="*/ 6 h 114"/>
                <a:gd name="T8" fmla="*/ 77 w 120"/>
                <a:gd name="T9" fmla="*/ 76 h 114"/>
                <a:gd name="T10" fmla="*/ 80 w 120"/>
                <a:gd name="T11" fmla="*/ 73 h 1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"/>
                <a:gd name="T19" fmla="*/ 0 h 114"/>
                <a:gd name="T20" fmla="*/ 120 w 120"/>
                <a:gd name="T21" fmla="*/ 114 h 1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" h="114">
                  <a:moveTo>
                    <a:pt x="116" y="110"/>
                  </a:moveTo>
                  <a:lnTo>
                    <a:pt x="120" y="106"/>
                  </a:lnTo>
                  <a:lnTo>
                    <a:pt x="9" y="0"/>
                  </a:lnTo>
                  <a:lnTo>
                    <a:pt x="0" y="9"/>
                  </a:lnTo>
                  <a:lnTo>
                    <a:pt x="111" y="114"/>
                  </a:lnTo>
                  <a:lnTo>
                    <a:pt x="116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1" name="AutoShape 32"/>
            <p:cNvSpPr>
              <a:spLocks noChangeArrowheads="1"/>
            </p:cNvSpPr>
            <p:nvPr/>
          </p:nvSpPr>
          <p:spPr bwMode="auto">
            <a:xfrm>
              <a:off x="491" y="144"/>
              <a:ext cx="91" cy="64"/>
            </a:xfrm>
            <a:custGeom>
              <a:avLst/>
              <a:gdLst>
                <a:gd name="T0" fmla="*/ 19 w 132"/>
                <a:gd name="T1" fmla="*/ 2 h 96"/>
                <a:gd name="T2" fmla="*/ 26 w 132"/>
                <a:gd name="T3" fmla="*/ 10 h 96"/>
                <a:gd name="T4" fmla="*/ 23 w 132"/>
                <a:gd name="T5" fmla="*/ 11 h 96"/>
                <a:gd name="T6" fmla="*/ 6 w 132"/>
                <a:gd name="T7" fmla="*/ 7 h 96"/>
                <a:gd name="T8" fmla="*/ 2 w 132"/>
                <a:gd name="T9" fmla="*/ 10 h 96"/>
                <a:gd name="T10" fmla="*/ 8 w 132"/>
                <a:gd name="T11" fmla="*/ 14 h 96"/>
                <a:gd name="T12" fmla="*/ 6 w 132"/>
                <a:gd name="T13" fmla="*/ 17 h 96"/>
                <a:gd name="T14" fmla="*/ 0 w 132"/>
                <a:gd name="T15" fmla="*/ 23 h 96"/>
                <a:gd name="T16" fmla="*/ 4 w 132"/>
                <a:gd name="T17" fmla="*/ 30 h 96"/>
                <a:gd name="T18" fmla="*/ 16 w 132"/>
                <a:gd name="T19" fmla="*/ 33 h 96"/>
                <a:gd name="T20" fmla="*/ 21 w 132"/>
                <a:gd name="T21" fmla="*/ 39 h 96"/>
                <a:gd name="T22" fmla="*/ 31 w 132"/>
                <a:gd name="T23" fmla="*/ 51 h 96"/>
                <a:gd name="T24" fmla="*/ 39 w 132"/>
                <a:gd name="T25" fmla="*/ 54 h 96"/>
                <a:gd name="T26" fmla="*/ 47 w 132"/>
                <a:gd name="T27" fmla="*/ 49 h 96"/>
                <a:gd name="T28" fmla="*/ 52 w 132"/>
                <a:gd name="T29" fmla="*/ 51 h 96"/>
                <a:gd name="T30" fmla="*/ 70 w 132"/>
                <a:gd name="T31" fmla="*/ 61 h 96"/>
                <a:gd name="T32" fmla="*/ 74 w 132"/>
                <a:gd name="T33" fmla="*/ 59 h 96"/>
                <a:gd name="T34" fmla="*/ 72 w 132"/>
                <a:gd name="T35" fmla="*/ 49 h 96"/>
                <a:gd name="T36" fmla="*/ 76 w 132"/>
                <a:gd name="T37" fmla="*/ 47 h 96"/>
                <a:gd name="T38" fmla="*/ 87 w 132"/>
                <a:gd name="T39" fmla="*/ 47 h 96"/>
                <a:gd name="T40" fmla="*/ 86 w 132"/>
                <a:gd name="T41" fmla="*/ 42 h 96"/>
                <a:gd name="T42" fmla="*/ 74 w 132"/>
                <a:gd name="T43" fmla="*/ 31 h 96"/>
                <a:gd name="T44" fmla="*/ 72 w 132"/>
                <a:gd name="T45" fmla="*/ 29 h 96"/>
                <a:gd name="T46" fmla="*/ 74 w 132"/>
                <a:gd name="T47" fmla="*/ 25 h 96"/>
                <a:gd name="T48" fmla="*/ 72 w 132"/>
                <a:gd name="T49" fmla="*/ 21 h 96"/>
                <a:gd name="T50" fmla="*/ 56 w 132"/>
                <a:gd name="T51" fmla="*/ 14 h 96"/>
                <a:gd name="T52" fmla="*/ 50 w 132"/>
                <a:gd name="T53" fmla="*/ 12 h 96"/>
                <a:gd name="T54" fmla="*/ 47 w 132"/>
                <a:gd name="T55" fmla="*/ 8 h 96"/>
                <a:gd name="T56" fmla="*/ 41 w 132"/>
                <a:gd name="T57" fmla="*/ 7 h 96"/>
                <a:gd name="T58" fmla="*/ 32 w 132"/>
                <a:gd name="T59" fmla="*/ 11 h 96"/>
                <a:gd name="T60" fmla="*/ 29 w 132"/>
                <a:gd name="T61" fmla="*/ 11 h 96"/>
                <a:gd name="T62" fmla="*/ 22 w 132"/>
                <a:gd name="T63" fmla="*/ 4 h 96"/>
                <a:gd name="T64" fmla="*/ 19 w 132"/>
                <a:gd name="T65" fmla="*/ 1 h 96"/>
                <a:gd name="T66" fmla="*/ 17 w 132"/>
                <a:gd name="T67" fmla="*/ 0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2"/>
                <a:gd name="T103" fmla="*/ 0 h 96"/>
                <a:gd name="T104" fmla="*/ 132 w 132"/>
                <a:gd name="T105" fmla="*/ 96 h 9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2" h="96">
                  <a:moveTo>
                    <a:pt x="24" y="0"/>
                  </a:moveTo>
                  <a:lnTo>
                    <a:pt x="27" y="3"/>
                  </a:lnTo>
                  <a:lnTo>
                    <a:pt x="33" y="10"/>
                  </a:lnTo>
                  <a:lnTo>
                    <a:pt x="38" y="15"/>
                  </a:lnTo>
                  <a:lnTo>
                    <a:pt x="42" y="19"/>
                  </a:lnTo>
                  <a:lnTo>
                    <a:pt x="33" y="17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8" y="18"/>
                  </a:lnTo>
                  <a:lnTo>
                    <a:pt x="11" y="21"/>
                  </a:lnTo>
                  <a:lnTo>
                    <a:pt x="15" y="23"/>
                  </a:lnTo>
                  <a:lnTo>
                    <a:pt x="8" y="25"/>
                  </a:lnTo>
                  <a:lnTo>
                    <a:pt x="3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6" y="45"/>
                  </a:lnTo>
                  <a:lnTo>
                    <a:pt x="15" y="47"/>
                  </a:lnTo>
                  <a:lnTo>
                    <a:pt x="23" y="50"/>
                  </a:lnTo>
                  <a:lnTo>
                    <a:pt x="29" y="50"/>
                  </a:lnTo>
                  <a:lnTo>
                    <a:pt x="30" y="58"/>
                  </a:lnTo>
                  <a:lnTo>
                    <a:pt x="38" y="67"/>
                  </a:lnTo>
                  <a:lnTo>
                    <a:pt x="45" y="77"/>
                  </a:lnTo>
                  <a:lnTo>
                    <a:pt x="51" y="84"/>
                  </a:lnTo>
                  <a:lnTo>
                    <a:pt x="57" y="81"/>
                  </a:lnTo>
                  <a:lnTo>
                    <a:pt x="63" y="77"/>
                  </a:lnTo>
                  <a:lnTo>
                    <a:pt x="68" y="74"/>
                  </a:lnTo>
                  <a:lnTo>
                    <a:pt x="66" y="70"/>
                  </a:lnTo>
                  <a:lnTo>
                    <a:pt x="75" y="77"/>
                  </a:lnTo>
                  <a:lnTo>
                    <a:pt x="89" y="85"/>
                  </a:lnTo>
                  <a:lnTo>
                    <a:pt x="101" y="92"/>
                  </a:lnTo>
                  <a:lnTo>
                    <a:pt x="110" y="96"/>
                  </a:lnTo>
                  <a:lnTo>
                    <a:pt x="108" y="89"/>
                  </a:lnTo>
                  <a:lnTo>
                    <a:pt x="108" y="81"/>
                  </a:lnTo>
                  <a:lnTo>
                    <a:pt x="105" y="73"/>
                  </a:lnTo>
                  <a:lnTo>
                    <a:pt x="99" y="66"/>
                  </a:lnTo>
                  <a:lnTo>
                    <a:pt x="110" y="70"/>
                  </a:lnTo>
                  <a:lnTo>
                    <a:pt x="119" y="70"/>
                  </a:lnTo>
                  <a:lnTo>
                    <a:pt x="126" y="71"/>
                  </a:lnTo>
                  <a:lnTo>
                    <a:pt x="132" y="71"/>
                  </a:lnTo>
                  <a:lnTo>
                    <a:pt x="125" y="63"/>
                  </a:lnTo>
                  <a:lnTo>
                    <a:pt x="116" y="55"/>
                  </a:lnTo>
                  <a:lnTo>
                    <a:pt x="107" y="47"/>
                  </a:lnTo>
                  <a:lnTo>
                    <a:pt x="99" y="44"/>
                  </a:lnTo>
                  <a:lnTo>
                    <a:pt x="104" y="43"/>
                  </a:lnTo>
                  <a:lnTo>
                    <a:pt x="107" y="40"/>
                  </a:lnTo>
                  <a:lnTo>
                    <a:pt x="108" y="37"/>
                  </a:lnTo>
                  <a:lnTo>
                    <a:pt x="111" y="36"/>
                  </a:lnTo>
                  <a:lnTo>
                    <a:pt x="104" y="32"/>
                  </a:lnTo>
                  <a:lnTo>
                    <a:pt x="93" y="26"/>
                  </a:lnTo>
                  <a:lnTo>
                    <a:pt x="81" y="21"/>
                  </a:lnTo>
                  <a:lnTo>
                    <a:pt x="72" y="21"/>
                  </a:lnTo>
                  <a:lnTo>
                    <a:pt x="72" y="18"/>
                  </a:lnTo>
                  <a:lnTo>
                    <a:pt x="71" y="15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0" y="11"/>
                  </a:lnTo>
                  <a:lnTo>
                    <a:pt x="53" y="12"/>
                  </a:lnTo>
                  <a:lnTo>
                    <a:pt x="47" y="17"/>
                  </a:lnTo>
                  <a:lnTo>
                    <a:pt x="45" y="21"/>
                  </a:lnTo>
                  <a:lnTo>
                    <a:pt x="42" y="17"/>
                  </a:lnTo>
                  <a:lnTo>
                    <a:pt x="36" y="11"/>
                  </a:lnTo>
                  <a:lnTo>
                    <a:pt x="32" y="6"/>
                  </a:lnTo>
                  <a:lnTo>
                    <a:pt x="29" y="3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2" name="AutoShape 33"/>
            <p:cNvSpPr>
              <a:spLocks noChangeArrowheads="1"/>
            </p:cNvSpPr>
            <p:nvPr/>
          </p:nvSpPr>
          <p:spPr bwMode="auto">
            <a:xfrm>
              <a:off x="885" y="476"/>
              <a:ext cx="128" cy="134"/>
            </a:xfrm>
            <a:custGeom>
              <a:avLst/>
              <a:gdLst>
                <a:gd name="T0" fmla="*/ 54 w 185"/>
                <a:gd name="T1" fmla="*/ 7 h 202"/>
                <a:gd name="T2" fmla="*/ 57 w 185"/>
                <a:gd name="T3" fmla="*/ 20 h 202"/>
                <a:gd name="T4" fmla="*/ 54 w 185"/>
                <a:gd name="T5" fmla="*/ 22 h 202"/>
                <a:gd name="T6" fmla="*/ 44 w 185"/>
                <a:gd name="T7" fmla="*/ 17 h 202"/>
                <a:gd name="T8" fmla="*/ 35 w 185"/>
                <a:gd name="T9" fmla="*/ 11 h 202"/>
                <a:gd name="T10" fmla="*/ 26 w 185"/>
                <a:gd name="T11" fmla="*/ 5 h 202"/>
                <a:gd name="T12" fmla="*/ 21 w 185"/>
                <a:gd name="T13" fmla="*/ 4 h 202"/>
                <a:gd name="T14" fmla="*/ 11 w 185"/>
                <a:gd name="T15" fmla="*/ 2 h 202"/>
                <a:gd name="T16" fmla="*/ 10 w 185"/>
                <a:gd name="T17" fmla="*/ 5 h 202"/>
                <a:gd name="T18" fmla="*/ 5 w 185"/>
                <a:gd name="T19" fmla="*/ 15 h 202"/>
                <a:gd name="T20" fmla="*/ 5 w 185"/>
                <a:gd name="T21" fmla="*/ 20 h 202"/>
                <a:gd name="T22" fmla="*/ 17 w 185"/>
                <a:gd name="T23" fmla="*/ 27 h 202"/>
                <a:gd name="T24" fmla="*/ 21 w 185"/>
                <a:gd name="T25" fmla="*/ 34 h 202"/>
                <a:gd name="T26" fmla="*/ 19 w 185"/>
                <a:gd name="T27" fmla="*/ 43 h 202"/>
                <a:gd name="T28" fmla="*/ 19 w 185"/>
                <a:gd name="T29" fmla="*/ 53 h 202"/>
                <a:gd name="T30" fmla="*/ 21 w 185"/>
                <a:gd name="T31" fmla="*/ 65 h 202"/>
                <a:gd name="T32" fmla="*/ 30 w 185"/>
                <a:gd name="T33" fmla="*/ 69 h 202"/>
                <a:gd name="T34" fmla="*/ 44 w 185"/>
                <a:gd name="T35" fmla="*/ 66 h 202"/>
                <a:gd name="T36" fmla="*/ 52 w 185"/>
                <a:gd name="T37" fmla="*/ 73 h 202"/>
                <a:gd name="T38" fmla="*/ 58 w 185"/>
                <a:gd name="T39" fmla="*/ 90 h 202"/>
                <a:gd name="T40" fmla="*/ 63 w 185"/>
                <a:gd name="T41" fmla="*/ 98 h 202"/>
                <a:gd name="T42" fmla="*/ 71 w 185"/>
                <a:gd name="T43" fmla="*/ 105 h 202"/>
                <a:gd name="T44" fmla="*/ 80 w 185"/>
                <a:gd name="T45" fmla="*/ 117 h 202"/>
                <a:gd name="T46" fmla="*/ 88 w 185"/>
                <a:gd name="T47" fmla="*/ 129 h 202"/>
                <a:gd name="T48" fmla="*/ 92 w 185"/>
                <a:gd name="T49" fmla="*/ 123 h 202"/>
                <a:gd name="T50" fmla="*/ 97 w 185"/>
                <a:gd name="T51" fmla="*/ 108 h 202"/>
                <a:gd name="T52" fmla="*/ 102 w 185"/>
                <a:gd name="T53" fmla="*/ 102 h 202"/>
                <a:gd name="T54" fmla="*/ 93 w 185"/>
                <a:gd name="T55" fmla="*/ 83 h 202"/>
                <a:gd name="T56" fmla="*/ 95 w 185"/>
                <a:gd name="T57" fmla="*/ 79 h 202"/>
                <a:gd name="T58" fmla="*/ 104 w 185"/>
                <a:gd name="T59" fmla="*/ 90 h 202"/>
                <a:gd name="T60" fmla="*/ 111 w 185"/>
                <a:gd name="T61" fmla="*/ 92 h 202"/>
                <a:gd name="T62" fmla="*/ 122 w 185"/>
                <a:gd name="T63" fmla="*/ 96 h 202"/>
                <a:gd name="T64" fmla="*/ 123 w 185"/>
                <a:gd name="T65" fmla="*/ 90 h 202"/>
                <a:gd name="T66" fmla="*/ 118 w 185"/>
                <a:gd name="T67" fmla="*/ 78 h 202"/>
                <a:gd name="T68" fmla="*/ 113 w 185"/>
                <a:gd name="T69" fmla="*/ 70 h 202"/>
                <a:gd name="T70" fmla="*/ 107 w 185"/>
                <a:gd name="T71" fmla="*/ 59 h 202"/>
                <a:gd name="T72" fmla="*/ 107 w 185"/>
                <a:gd name="T73" fmla="*/ 54 h 202"/>
                <a:gd name="T74" fmla="*/ 115 w 185"/>
                <a:gd name="T75" fmla="*/ 49 h 202"/>
                <a:gd name="T76" fmla="*/ 111 w 185"/>
                <a:gd name="T77" fmla="*/ 44 h 202"/>
                <a:gd name="T78" fmla="*/ 98 w 185"/>
                <a:gd name="T79" fmla="*/ 34 h 202"/>
                <a:gd name="T80" fmla="*/ 94 w 185"/>
                <a:gd name="T81" fmla="*/ 29 h 202"/>
                <a:gd name="T82" fmla="*/ 95 w 185"/>
                <a:gd name="T83" fmla="*/ 25 h 202"/>
                <a:gd name="T84" fmla="*/ 93 w 185"/>
                <a:gd name="T85" fmla="*/ 24 h 202"/>
                <a:gd name="T86" fmla="*/ 84 w 185"/>
                <a:gd name="T87" fmla="*/ 23 h 202"/>
                <a:gd name="T88" fmla="*/ 75 w 185"/>
                <a:gd name="T89" fmla="*/ 24 h 202"/>
                <a:gd name="T90" fmla="*/ 66 w 185"/>
                <a:gd name="T91" fmla="*/ 25 h 202"/>
                <a:gd name="T92" fmla="*/ 61 w 185"/>
                <a:gd name="T93" fmla="*/ 22 h 202"/>
                <a:gd name="T94" fmla="*/ 56 w 185"/>
                <a:gd name="T95" fmla="*/ 8 h 202"/>
                <a:gd name="T96" fmla="*/ 52 w 185"/>
                <a:gd name="T97" fmla="*/ 1 h 2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202"/>
                <a:gd name="T149" fmla="*/ 185 w 185"/>
                <a:gd name="T150" fmla="*/ 202 h 2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202">
                  <a:moveTo>
                    <a:pt x="75" y="1"/>
                  </a:moveTo>
                  <a:lnTo>
                    <a:pt x="78" y="10"/>
                  </a:lnTo>
                  <a:lnTo>
                    <a:pt x="81" y="21"/>
                  </a:lnTo>
                  <a:lnTo>
                    <a:pt x="82" y="30"/>
                  </a:lnTo>
                  <a:lnTo>
                    <a:pt x="81" y="34"/>
                  </a:lnTo>
                  <a:lnTo>
                    <a:pt x="78" y="33"/>
                  </a:lnTo>
                  <a:lnTo>
                    <a:pt x="72" y="29"/>
                  </a:lnTo>
                  <a:lnTo>
                    <a:pt x="64" y="25"/>
                  </a:lnTo>
                  <a:lnTo>
                    <a:pt x="58" y="21"/>
                  </a:lnTo>
                  <a:lnTo>
                    <a:pt x="51" y="17"/>
                  </a:lnTo>
                  <a:lnTo>
                    <a:pt x="43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6"/>
                  </a:lnTo>
                  <a:lnTo>
                    <a:pt x="24" y="6"/>
                  </a:lnTo>
                  <a:lnTo>
                    <a:pt x="16" y="3"/>
                  </a:lnTo>
                  <a:lnTo>
                    <a:pt x="10" y="0"/>
                  </a:lnTo>
                  <a:lnTo>
                    <a:pt x="15" y="8"/>
                  </a:lnTo>
                  <a:lnTo>
                    <a:pt x="13" y="17"/>
                  </a:lnTo>
                  <a:lnTo>
                    <a:pt x="7" y="23"/>
                  </a:lnTo>
                  <a:lnTo>
                    <a:pt x="0" y="26"/>
                  </a:lnTo>
                  <a:lnTo>
                    <a:pt x="7" y="30"/>
                  </a:lnTo>
                  <a:lnTo>
                    <a:pt x="16" y="34"/>
                  </a:lnTo>
                  <a:lnTo>
                    <a:pt x="24" y="40"/>
                  </a:lnTo>
                  <a:lnTo>
                    <a:pt x="30" y="45"/>
                  </a:lnTo>
                  <a:lnTo>
                    <a:pt x="31" y="52"/>
                  </a:lnTo>
                  <a:lnTo>
                    <a:pt x="30" y="58"/>
                  </a:lnTo>
                  <a:lnTo>
                    <a:pt x="27" y="65"/>
                  </a:lnTo>
                  <a:lnTo>
                    <a:pt x="25" y="71"/>
                  </a:lnTo>
                  <a:lnTo>
                    <a:pt x="27" y="80"/>
                  </a:lnTo>
                  <a:lnTo>
                    <a:pt x="30" y="88"/>
                  </a:lnTo>
                  <a:lnTo>
                    <a:pt x="31" y="98"/>
                  </a:lnTo>
                  <a:lnTo>
                    <a:pt x="33" y="106"/>
                  </a:lnTo>
                  <a:lnTo>
                    <a:pt x="43" y="104"/>
                  </a:lnTo>
                  <a:lnTo>
                    <a:pt x="54" y="102"/>
                  </a:lnTo>
                  <a:lnTo>
                    <a:pt x="63" y="100"/>
                  </a:lnTo>
                  <a:lnTo>
                    <a:pt x="70" y="102"/>
                  </a:lnTo>
                  <a:lnTo>
                    <a:pt x="75" y="110"/>
                  </a:lnTo>
                  <a:lnTo>
                    <a:pt x="81" y="122"/>
                  </a:lnTo>
                  <a:lnTo>
                    <a:pt x="84" y="136"/>
                  </a:lnTo>
                  <a:lnTo>
                    <a:pt x="87" y="147"/>
                  </a:lnTo>
                  <a:lnTo>
                    <a:pt x="91" y="148"/>
                  </a:lnTo>
                  <a:lnTo>
                    <a:pt x="97" y="152"/>
                  </a:lnTo>
                  <a:lnTo>
                    <a:pt x="103" y="159"/>
                  </a:lnTo>
                  <a:lnTo>
                    <a:pt x="109" y="166"/>
                  </a:lnTo>
                  <a:lnTo>
                    <a:pt x="115" y="176"/>
                  </a:lnTo>
                  <a:lnTo>
                    <a:pt x="121" y="184"/>
                  </a:lnTo>
                  <a:lnTo>
                    <a:pt x="127" y="194"/>
                  </a:lnTo>
                  <a:lnTo>
                    <a:pt x="131" y="202"/>
                  </a:lnTo>
                  <a:lnTo>
                    <a:pt x="133" y="185"/>
                  </a:lnTo>
                  <a:lnTo>
                    <a:pt x="134" y="172"/>
                  </a:lnTo>
                  <a:lnTo>
                    <a:pt x="140" y="163"/>
                  </a:lnTo>
                  <a:lnTo>
                    <a:pt x="151" y="166"/>
                  </a:lnTo>
                  <a:lnTo>
                    <a:pt x="148" y="154"/>
                  </a:lnTo>
                  <a:lnTo>
                    <a:pt x="140" y="137"/>
                  </a:lnTo>
                  <a:lnTo>
                    <a:pt x="134" y="125"/>
                  </a:lnTo>
                  <a:lnTo>
                    <a:pt x="133" y="118"/>
                  </a:lnTo>
                  <a:lnTo>
                    <a:pt x="137" y="119"/>
                  </a:lnTo>
                  <a:lnTo>
                    <a:pt x="145" y="126"/>
                  </a:lnTo>
                  <a:lnTo>
                    <a:pt x="151" y="135"/>
                  </a:lnTo>
                  <a:lnTo>
                    <a:pt x="155" y="141"/>
                  </a:lnTo>
                  <a:lnTo>
                    <a:pt x="160" y="139"/>
                  </a:lnTo>
                  <a:lnTo>
                    <a:pt x="169" y="140"/>
                  </a:lnTo>
                  <a:lnTo>
                    <a:pt x="176" y="144"/>
                  </a:lnTo>
                  <a:lnTo>
                    <a:pt x="185" y="151"/>
                  </a:lnTo>
                  <a:lnTo>
                    <a:pt x="178" y="136"/>
                  </a:lnTo>
                  <a:lnTo>
                    <a:pt x="172" y="124"/>
                  </a:lnTo>
                  <a:lnTo>
                    <a:pt x="170" y="117"/>
                  </a:lnTo>
                  <a:lnTo>
                    <a:pt x="172" y="115"/>
                  </a:lnTo>
                  <a:lnTo>
                    <a:pt x="164" y="106"/>
                  </a:lnTo>
                  <a:lnTo>
                    <a:pt x="158" y="98"/>
                  </a:lnTo>
                  <a:lnTo>
                    <a:pt x="154" y="89"/>
                  </a:lnTo>
                  <a:lnTo>
                    <a:pt x="152" y="85"/>
                  </a:lnTo>
                  <a:lnTo>
                    <a:pt x="154" y="81"/>
                  </a:lnTo>
                  <a:lnTo>
                    <a:pt x="160" y="77"/>
                  </a:lnTo>
                  <a:lnTo>
                    <a:pt x="166" y="74"/>
                  </a:lnTo>
                  <a:lnTo>
                    <a:pt x="172" y="74"/>
                  </a:lnTo>
                  <a:lnTo>
                    <a:pt x="161" y="66"/>
                  </a:lnTo>
                  <a:lnTo>
                    <a:pt x="151" y="59"/>
                  </a:lnTo>
                  <a:lnTo>
                    <a:pt x="142" y="52"/>
                  </a:lnTo>
                  <a:lnTo>
                    <a:pt x="137" y="47"/>
                  </a:lnTo>
                  <a:lnTo>
                    <a:pt x="136" y="43"/>
                  </a:lnTo>
                  <a:lnTo>
                    <a:pt x="136" y="40"/>
                  </a:lnTo>
                  <a:lnTo>
                    <a:pt x="137" y="38"/>
                  </a:lnTo>
                  <a:lnTo>
                    <a:pt x="139" y="37"/>
                  </a:lnTo>
                  <a:lnTo>
                    <a:pt x="134" y="36"/>
                  </a:lnTo>
                  <a:lnTo>
                    <a:pt x="127" y="34"/>
                  </a:lnTo>
                  <a:lnTo>
                    <a:pt x="121" y="34"/>
                  </a:lnTo>
                  <a:lnTo>
                    <a:pt x="114" y="34"/>
                  </a:lnTo>
                  <a:lnTo>
                    <a:pt x="108" y="36"/>
                  </a:lnTo>
                  <a:lnTo>
                    <a:pt x="100" y="36"/>
                  </a:lnTo>
                  <a:lnTo>
                    <a:pt x="96" y="37"/>
                  </a:lnTo>
                  <a:lnTo>
                    <a:pt x="91" y="38"/>
                  </a:lnTo>
                  <a:lnTo>
                    <a:pt x="88" y="33"/>
                  </a:lnTo>
                  <a:lnTo>
                    <a:pt x="85" y="22"/>
                  </a:lnTo>
                  <a:lnTo>
                    <a:pt x="81" y="12"/>
                  </a:lnTo>
                  <a:lnTo>
                    <a:pt x="79" y="6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B2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3" name="AutoShape 34"/>
            <p:cNvSpPr>
              <a:spLocks noChangeArrowheads="1"/>
            </p:cNvSpPr>
            <p:nvPr/>
          </p:nvSpPr>
          <p:spPr bwMode="auto">
            <a:xfrm>
              <a:off x="1086" y="547"/>
              <a:ext cx="58" cy="92"/>
            </a:xfrm>
            <a:custGeom>
              <a:avLst/>
              <a:gdLst>
                <a:gd name="T0" fmla="*/ 32 w 83"/>
                <a:gd name="T1" fmla="*/ 0 h 137"/>
                <a:gd name="T2" fmla="*/ 30 w 83"/>
                <a:gd name="T3" fmla="*/ 8 h 137"/>
                <a:gd name="T4" fmla="*/ 27 w 83"/>
                <a:gd name="T5" fmla="*/ 15 h 137"/>
                <a:gd name="T6" fmla="*/ 21 w 83"/>
                <a:gd name="T7" fmla="*/ 19 h 137"/>
                <a:gd name="T8" fmla="*/ 10 w 83"/>
                <a:gd name="T9" fmla="*/ 20 h 137"/>
                <a:gd name="T10" fmla="*/ 11 w 83"/>
                <a:gd name="T11" fmla="*/ 24 h 137"/>
                <a:gd name="T12" fmla="*/ 11 w 83"/>
                <a:gd name="T13" fmla="*/ 28 h 137"/>
                <a:gd name="T14" fmla="*/ 10 w 83"/>
                <a:gd name="T15" fmla="*/ 30 h 137"/>
                <a:gd name="T16" fmla="*/ 6 w 83"/>
                <a:gd name="T17" fmla="*/ 32 h 137"/>
                <a:gd name="T18" fmla="*/ 8 w 83"/>
                <a:gd name="T19" fmla="*/ 36 h 137"/>
                <a:gd name="T20" fmla="*/ 8 w 83"/>
                <a:gd name="T21" fmla="*/ 41 h 137"/>
                <a:gd name="T22" fmla="*/ 6 w 83"/>
                <a:gd name="T23" fmla="*/ 44 h 137"/>
                <a:gd name="T24" fmla="*/ 2 w 83"/>
                <a:gd name="T25" fmla="*/ 47 h 137"/>
                <a:gd name="T26" fmla="*/ 6 w 83"/>
                <a:gd name="T27" fmla="*/ 50 h 137"/>
                <a:gd name="T28" fmla="*/ 7 w 83"/>
                <a:gd name="T29" fmla="*/ 54 h 137"/>
                <a:gd name="T30" fmla="*/ 4 w 83"/>
                <a:gd name="T31" fmla="*/ 58 h 137"/>
                <a:gd name="T32" fmla="*/ 0 w 83"/>
                <a:gd name="T33" fmla="*/ 61 h 137"/>
                <a:gd name="T34" fmla="*/ 4 w 83"/>
                <a:gd name="T35" fmla="*/ 62 h 137"/>
                <a:gd name="T36" fmla="*/ 6 w 83"/>
                <a:gd name="T37" fmla="*/ 64 h 137"/>
                <a:gd name="T38" fmla="*/ 5 w 83"/>
                <a:gd name="T39" fmla="*/ 68 h 137"/>
                <a:gd name="T40" fmla="*/ 3 w 83"/>
                <a:gd name="T41" fmla="*/ 71 h 137"/>
                <a:gd name="T42" fmla="*/ 8 w 83"/>
                <a:gd name="T43" fmla="*/ 72 h 137"/>
                <a:gd name="T44" fmla="*/ 11 w 83"/>
                <a:gd name="T45" fmla="*/ 75 h 137"/>
                <a:gd name="T46" fmla="*/ 13 w 83"/>
                <a:gd name="T47" fmla="*/ 79 h 137"/>
                <a:gd name="T48" fmla="*/ 13 w 83"/>
                <a:gd name="T49" fmla="*/ 81 h 137"/>
                <a:gd name="T50" fmla="*/ 19 w 83"/>
                <a:gd name="T51" fmla="*/ 82 h 137"/>
                <a:gd name="T52" fmla="*/ 23 w 83"/>
                <a:gd name="T53" fmla="*/ 84 h 137"/>
                <a:gd name="T54" fmla="*/ 26 w 83"/>
                <a:gd name="T55" fmla="*/ 88 h 137"/>
                <a:gd name="T56" fmla="*/ 27 w 83"/>
                <a:gd name="T57" fmla="*/ 92 h 137"/>
                <a:gd name="T58" fmla="*/ 27 w 83"/>
                <a:gd name="T59" fmla="*/ 87 h 137"/>
                <a:gd name="T60" fmla="*/ 29 w 83"/>
                <a:gd name="T61" fmla="*/ 81 h 137"/>
                <a:gd name="T62" fmla="*/ 32 w 83"/>
                <a:gd name="T63" fmla="*/ 79 h 137"/>
                <a:gd name="T64" fmla="*/ 36 w 83"/>
                <a:gd name="T65" fmla="*/ 82 h 137"/>
                <a:gd name="T66" fmla="*/ 36 w 83"/>
                <a:gd name="T67" fmla="*/ 77 h 137"/>
                <a:gd name="T68" fmla="*/ 40 w 83"/>
                <a:gd name="T69" fmla="*/ 75 h 137"/>
                <a:gd name="T70" fmla="*/ 44 w 83"/>
                <a:gd name="T71" fmla="*/ 74 h 137"/>
                <a:gd name="T72" fmla="*/ 48 w 83"/>
                <a:gd name="T73" fmla="*/ 75 h 137"/>
                <a:gd name="T74" fmla="*/ 45 w 83"/>
                <a:gd name="T75" fmla="*/ 70 h 137"/>
                <a:gd name="T76" fmla="*/ 45 w 83"/>
                <a:gd name="T77" fmla="*/ 66 h 137"/>
                <a:gd name="T78" fmla="*/ 47 w 83"/>
                <a:gd name="T79" fmla="*/ 62 h 137"/>
                <a:gd name="T80" fmla="*/ 51 w 83"/>
                <a:gd name="T81" fmla="*/ 62 h 137"/>
                <a:gd name="T82" fmla="*/ 48 w 83"/>
                <a:gd name="T83" fmla="*/ 56 h 137"/>
                <a:gd name="T84" fmla="*/ 49 w 83"/>
                <a:gd name="T85" fmla="*/ 51 h 137"/>
                <a:gd name="T86" fmla="*/ 53 w 83"/>
                <a:gd name="T87" fmla="*/ 48 h 137"/>
                <a:gd name="T88" fmla="*/ 58 w 83"/>
                <a:gd name="T89" fmla="*/ 47 h 137"/>
                <a:gd name="T90" fmla="*/ 55 w 83"/>
                <a:gd name="T91" fmla="*/ 42 h 137"/>
                <a:gd name="T92" fmla="*/ 53 w 83"/>
                <a:gd name="T93" fmla="*/ 39 h 137"/>
                <a:gd name="T94" fmla="*/ 53 w 83"/>
                <a:gd name="T95" fmla="*/ 35 h 137"/>
                <a:gd name="T96" fmla="*/ 56 w 83"/>
                <a:gd name="T97" fmla="*/ 34 h 137"/>
                <a:gd name="T98" fmla="*/ 51 w 83"/>
                <a:gd name="T99" fmla="*/ 34 h 137"/>
                <a:gd name="T100" fmla="*/ 48 w 83"/>
                <a:gd name="T101" fmla="*/ 32 h 137"/>
                <a:gd name="T102" fmla="*/ 48 w 83"/>
                <a:gd name="T103" fmla="*/ 29 h 137"/>
                <a:gd name="T104" fmla="*/ 50 w 83"/>
                <a:gd name="T105" fmla="*/ 26 h 137"/>
                <a:gd name="T106" fmla="*/ 45 w 83"/>
                <a:gd name="T107" fmla="*/ 26 h 137"/>
                <a:gd name="T108" fmla="*/ 43 w 83"/>
                <a:gd name="T109" fmla="*/ 24 h 137"/>
                <a:gd name="T110" fmla="*/ 43 w 83"/>
                <a:gd name="T111" fmla="*/ 21 h 137"/>
                <a:gd name="T112" fmla="*/ 44 w 83"/>
                <a:gd name="T113" fmla="*/ 19 h 137"/>
                <a:gd name="T114" fmla="*/ 40 w 83"/>
                <a:gd name="T115" fmla="*/ 17 h 137"/>
                <a:gd name="T116" fmla="*/ 34 w 83"/>
                <a:gd name="T117" fmla="*/ 15 h 137"/>
                <a:gd name="T118" fmla="*/ 32 w 83"/>
                <a:gd name="T119" fmla="*/ 10 h 137"/>
                <a:gd name="T120" fmla="*/ 34 w 83"/>
                <a:gd name="T121" fmla="*/ 3 h 137"/>
                <a:gd name="T122" fmla="*/ 32 w 83"/>
                <a:gd name="T123" fmla="*/ 0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3"/>
                <a:gd name="T187" fmla="*/ 0 h 137"/>
                <a:gd name="T188" fmla="*/ 83 w 83"/>
                <a:gd name="T189" fmla="*/ 137 h 1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3" h="137">
                  <a:moveTo>
                    <a:pt x="46" y="0"/>
                  </a:moveTo>
                  <a:lnTo>
                    <a:pt x="43" y="12"/>
                  </a:lnTo>
                  <a:lnTo>
                    <a:pt x="39" y="22"/>
                  </a:lnTo>
                  <a:lnTo>
                    <a:pt x="30" y="29"/>
                  </a:lnTo>
                  <a:lnTo>
                    <a:pt x="15" y="30"/>
                  </a:lnTo>
                  <a:lnTo>
                    <a:pt x="16" y="36"/>
                  </a:lnTo>
                  <a:lnTo>
                    <a:pt x="16" y="41"/>
                  </a:lnTo>
                  <a:lnTo>
                    <a:pt x="15" y="45"/>
                  </a:lnTo>
                  <a:lnTo>
                    <a:pt x="9" y="48"/>
                  </a:lnTo>
                  <a:lnTo>
                    <a:pt x="12" y="54"/>
                  </a:lnTo>
                  <a:lnTo>
                    <a:pt x="12" y="61"/>
                  </a:lnTo>
                  <a:lnTo>
                    <a:pt x="9" y="66"/>
                  </a:lnTo>
                  <a:lnTo>
                    <a:pt x="3" y="70"/>
                  </a:lnTo>
                  <a:lnTo>
                    <a:pt x="9" y="74"/>
                  </a:lnTo>
                  <a:lnTo>
                    <a:pt x="10" y="81"/>
                  </a:lnTo>
                  <a:lnTo>
                    <a:pt x="6" y="87"/>
                  </a:lnTo>
                  <a:lnTo>
                    <a:pt x="0" y="91"/>
                  </a:lnTo>
                  <a:lnTo>
                    <a:pt x="6" y="92"/>
                  </a:lnTo>
                  <a:lnTo>
                    <a:pt x="9" y="96"/>
                  </a:lnTo>
                  <a:lnTo>
                    <a:pt x="7" y="102"/>
                  </a:lnTo>
                  <a:lnTo>
                    <a:pt x="4" y="106"/>
                  </a:lnTo>
                  <a:lnTo>
                    <a:pt x="12" y="107"/>
                  </a:lnTo>
                  <a:lnTo>
                    <a:pt x="16" y="111"/>
                  </a:lnTo>
                  <a:lnTo>
                    <a:pt x="19" y="117"/>
                  </a:lnTo>
                  <a:lnTo>
                    <a:pt x="18" y="121"/>
                  </a:lnTo>
                  <a:lnTo>
                    <a:pt x="27" y="122"/>
                  </a:lnTo>
                  <a:lnTo>
                    <a:pt x="33" y="125"/>
                  </a:lnTo>
                  <a:lnTo>
                    <a:pt x="37" y="131"/>
                  </a:lnTo>
                  <a:lnTo>
                    <a:pt x="39" y="137"/>
                  </a:lnTo>
                  <a:lnTo>
                    <a:pt x="39" y="129"/>
                  </a:lnTo>
                  <a:lnTo>
                    <a:pt x="42" y="121"/>
                  </a:lnTo>
                  <a:lnTo>
                    <a:pt x="46" y="118"/>
                  </a:lnTo>
                  <a:lnTo>
                    <a:pt x="52" y="122"/>
                  </a:lnTo>
                  <a:lnTo>
                    <a:pt x="52" y="115"/>
                  </a:lnTo>
                  <a:lnTo>
                    <a:pt x="57" y="111"/>
                  </a:lnTo>
                  <a:lnTo>
                    <a:pt x="63" y="110"/>
                  </a:lnTo>
                  <a:lnTo>
                    <a:pt x="69" y="111"/>
                  </a:lnTo>
                  <a:lnTo>
                    <a:pt x="64" y="104"/>
                  </a:lnTo>
                  <a:lnTo>
                    <a:pt x="64" y="98"/>
                  </a:lnTo>
                  <a:lnTo>
                    <a:pt x="67" y="93"/>
                  </a:lnTo>
                  <a:lnTo>
                    <a:pt x="73" y="93"/>
                  </a:lnTo>
                  <a:lnTo>
                    <a:pt x="69" y="84"/>
                  </a:lnTo>
                  <a:lnTo>
                    <a:pt x="70" y="76"/>
                  </a:lnTo>
                  <a:lnTo>
                    <a:pt x="76" y="72"/>
                  </a:lnTo>
                  <a:lnTo>
                    <a:pt x="83" y="70"/>
                  </a:lnTo>
                  <a:lnTo>
                    <a:pt x="78" y="63"/>
                  </a:lnTo>
                  <a:lnTo>
                    <a:pt x="76" y="58"/>
                  </a:lnTo>
                  <a:lnTo>
                    <a:pt x="76" y="52"/>
                  </a:lnTo>
                  <a:lnTo>
                    <a:pt x="80" y="50"/>
                  </a:lnTo>
                  <a:lnTo>
                    <a:pt x="73" y="50"/>
                  </a:lnTo>
                  <a:lnTo>
                    <a:pt x="69" y="47"/>
                  </a:lnTo>
                  <a:lnTo>
                    <a:pt x="69" y="43"/>
                  </a:lnTo>
                  <a:lnTo>
                    <a:pt x="72" y="39"/>
                  </a:lnTo>
                  <a:lnTo>
                    <a:pt x="64" y="39"/>
                  </a:lnTo>
                  <a:lnTo>
                    <a:pt x="61" y="36"/>
                  </a:lnTo>
                  <a:lnTo>
                    <a:pt x="61" y="32"/>
                  </a:lnTo>
                  <a:lnTo>
                    <a:pt x="63" y="28"/>
                  </a:lnTo>
                  <a:lnTo>
                    <a:pt x="57" y="26"/>
                  </a:lnTo>
                  <a:lnTo>
                    <a:pt x="49" y="22"/>
                  </a:lnTo>
                  <a:lnTo>
                    <a:pt x="46" y="15"/>
                  </a:lnTo>
                  <a:lnTo>
                    <a:pt x="49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8A5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4" name="AutoShape 35"/>
            <p:cNvSpPr>
              <a:spLocks noChangeArrowheads="1"/>
            </p:cNvSpPr>
            <p:nvPr/>
          </p:nvSpPr>
          <p:spPr bwMode="auto">
            <a:xfrm>
              <a:off x="256" y="591"/>
              <a:ext cx="117" cy="66"/>
            </a:xfrm>
            <a:custGeom>
              <a:avLst/>
              <a:gdLst>
                <a:gd name="T0" fmla="*/ 2 w 169"/>
                <a:gd name="T1" fmla="*/ 10 h 100"/>
                <a:gd name="T2" fmla="*/ 8 w 169"/>
                <a:gd name="T3" fmla="*/ 15 h 100"/>
                <a:gd name="T4" fmla="*/ 15 w 169"/>
                <a:gd name="T5" fmla="*/ 13 h 100"/>
                <a:gd name="T6" fmla="*/ 21 w 169"/>
                <a:gd name="T7" fmla="*/ 5 h 100"/>
                <a:gd name="T8" fmla="*/ 26 w 169"/>
                <a:gd name="T9" fmla="*/ 4 h 100"/>
                <a:gd name="T10" fmla="*/ 29 w 169"/>
                <a:gd name="T11" fmla="*/ 7 h 100"/>
                <a:gd name="T12" fmla="*/ 35 w 169"/>
                <a:gd name="T13" fmla="*/ 5 h 100"/>
                <a:gd name="T14" fmla="*/ 53 w 169"/>
                <a:gd name="T15" fmla="*/ 0 h 100"/>
                <a:gd name="T16" fmla="*/ 58 w 169"/>
                <a:gd name="T17" fmla="*/ 5 h 100"/>
                <a:gd name="T18" fmla="*/ 58 w 169"/>
                <a:gd name="T19" fmla="*/ 9 h 100"/>
                <a:gd name="T20" fmla="*/ 62 w 169"/>
                <a:gd name="T21" fmla="*/ 10 h 100"/>
                <a:gd name="T22" fmla="*/ 73 w 169"/>
                <a:gd name="T23" fmla="*/ 10 h 100"/>
                <a:gd name="T24" fmla="*/ 85 w 169"/>
                <a:gd name="T25" fmla="*/ 11 h 100"/>
                <a:gd name="T26" fmla="*/ 94 w 169"/>
                <a:gd name="T27" fmla="*/ 12 h 100"/>
                <a:gd name="T28" fmla="*/ 96 w 169"/>
                <a:gd name="T29" fmla="*/ 15 h 100"/>
                <a:gd name="T30" fmla="*/ 94 w 169"/>
                <a:gd name="T31" fmla="*/ 19 h 100"/>
                <a:gd name="T32" fmla="*/ 96 w 169"/>
                <a:gd name="T33" fmla="*/ 22 h 100"/>
                <a:gd name="T34" fmla="*/ 106 w 169"/>
                <a:gd name="T35" fmla="*/ 25 h 100"/>
                <a:gd name="T36" fmla="*/ 109 w 169"/>
                <a:gd name="T37" fmla="*/ 28 h 100"/>
                <a:gd name="T38" fmla="*/ 107 w 169"/>
                <a:gd name="T39" fmla="*/ 31 h 100"/>
                <a:gd name="T40" fmla="*/ 107 w 169"/>
                <a:gd name="T41" fmla="*/ 34 h 100"/>
                <a:gd name="T42" fmla="*/ 114 w 169"/>
                <a:gd name="T43" fmla="*/ 34 h 100"/>
                <a:gd name="T44" fmla="*/ 116 w 169"/>
                <a:gd name="T45" fmla="*/ 37 h 100"/>
                <a:gd name="T46" fmla="*/ 113 w 169"/>
                <a:gd name="T47" fmla="*/ 40 h 100"/>
                <a:gd name="T48" fmla="*/ 113 w 169"/>
                <a:gd name="T49" fmla="*/ 44 h 100"/>
                <a:gd name="T50" fmla="*/ 117 w 169"/>
                <a:gd name="T51" fmla="*/ 47 h 100"/>
                <a:gd name="T52" fmla="*/ 115 w 169"/>
                <a:gd name="T53" fmla="*/ 51 h 100"/>
                <a:gd name="T54" fmla="*/ 109 w 169"/>
                <a:gd name="T55" fmla="*/ 51 h 100"/>
                <a:gd name="T56" fmla="*/ 106 w 169"/>
                <a:gd name="T57" fmla="*/ 53 h 100"/>
                <a:gd name="T58" fmla="*/ 106 w 169"/>
                <a:gd name="T59" fmla="*/ 58 h 100"/>
                <a:gd name="T60" fmla="*/ 100 w 169"/>
                <a:gd name="T61" fmla="*/ 60 h 100"/>
                <a:gd name="T62" fmla="*/ 93 w 169"/>
                <a:gd name="T63" fmla="*/ 54 h 100"/>
                <a:gd name="T64" fmla="*/ 90 w 169"/>
                <a:gd name="T65" fmla="*/ 56 h 100"/>
                <a:gd name="T66" fmla="*/ 90 w 169"/>
                <a:gd name="T67" fmla="*/ 64 h 100"/>
                <a:gd name="T68" fmla="*/ 82 w 169"/>
                <a:gd name="T69" fmla="*/ 63 h 100"/>
                <a:gd name="T70" fmla="*/ 65 w 169"/>
                <a:gd name="T71" fmla="*/ 53 h 100"/>
                <a:gd name="T72" fmla="*/ 57 w 169"/>
                <a:gd name="T73" fmla="*/ 53 h 100"/>
                <a:gd name="T74" fmla="*/ 59 w 169"/>
                <a:gd name="T75" fmla="*/ 63 h 100"/>
                <a:gd name="T76" fmla="*/ 52 w 169"/>
                <a:gd name="T77" fmla="*/ 63 h 100"/>
                <a:gd name="T78" fmla="*/ 40 w 169"/>
                <a:gd name="T79" fmla="*/ 46 h 100"/>
                <a:gd name="T80" fmla="*/ 36 w 169"/>
                <a:gd name="T81" fmla="*/ 44 h 100"/>
                <a:gd name="T82" fmla="*/ 34 w 169"/>
                <a:gd name="T83" fmla="*/ 53 h 100"/>
                <a:gd name="T84" fmla="*/ 27 w 169"/>
                <a:gd name="T85" fmla="*/ 51 h 100"/>
                <a:gd name="T86" fmla="*/ 24 w 169"/>
                <a:gd name="T87" fmla="*/ 36 h 100"/>
                <a:gd name="T88" fmla="*/ 21 w 169"/>
                <a:gd name="T89" fmla="*/ 32 h 100"/>
                <a:gd name="T90" fmla="*/ 15 w 169"/>
                <a:gd name="T91" fmla="*/ 34 h 100"/>
                <a:gd name="T92" fmla="*/ 12 w 169"/>
                <a:gd name="T93" fmla="*/ 32 h 100"/>
                <a:gd name="T94" fmla="*/ 11 w 169"/>
                <a:gd name="T95" fmla="*/ 22 h 100"/>
                <a:gd name="T96" fmla="*/ 5 w 169"/>
                <a:gd name="T97" fmla="*/ 15 h 100"/>
                <a:gd name="T98" fmla="*/ 2 w 169"/>
                <a:gd name="T99" fmla="*/ 13 h 100"/>
                <a:gd name="T100" fmla="*/ 0 w 169"/>
                <a:gd name="T101" fmla="*/ 11 h 100"/>
                <a:gd name="T102" fmla="*/ 0 w 169"/>
                <a:gd name="T103" fmla="*/ 8 h 1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9"/>
                <a:gd name="T157" fmla="*/ 0 h 100"/>
                <a:gd name="T158" fmla="*/ 169 w 169"/>
                <a:gd name="T159" fmla="*/ 100 h 1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9" h="100">
                  <a:moveTo>
                    <a:pt x="0" y="12"/>
                  </a:moveTo>
                  <a:lnTo>
                    <a:pt x="3" y="15"/>
                  </a:lnTo>
                  <a:lnTo>
                    <a:pt x="7" y="19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1" y="19"/>
                  </a:lnTo>
                  <a:lnTo>
                    <a:pt x="25" y="12"/>
                  </a:lnTo>
                  <a:lnTo>
                    <a:pt x="30" y="7"/>
                  </a:lnTo>
                  <a:lnTo>
                    <a:pt x="34" y="4"/>
                  </a:lnTo>
                  <a:lnTo>
                    <a:pt x="37" y="6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51" y="8"/>
                  </a:lnTo>
                  <a:lnTo>
                    <a:pt x="63" y="4"/>
                  </a:lnTo>
                  <a:lnTo>
                    <a:pt x="76" y="0"/>
                  </a:lnTo>
                  <a:lnTo>
                    <a:pt x="82" y="1"/>
                  </a:lnTo>
                  <a:lnTo>
                    <a:pt x="84" y="7"/>
                  </a:lnTo>
                  <a:lnTo>
                    <a:pt x="84" y="11"/>
                  </a:lnTo>
                  <a:lnTo>
                    <a:pt x="84" y="14"/>
                  </a:lnTo>
                  <a:lnTo>
                    <a:pt x="85" y="15"/>
                  </a:lnTo>
                  <a:lnTo>
                    <a:pt x="90" y="15"/>
                  </a:lnTo>
                  <a:lnTo>
                    <a:pt x="96" y="15"/>
                  </a:lnTo>
                  <a:lnTo>
                    <a:pt x="105" y="15"/>
                  </a:lnTo>
                  <a:lnTo>
                    <a:pt x="114" y="15"/>
                  </a:lnTo>
                  <a:lnTo>
                    <a:pt x="123" y="16"/>
                  </a:lnTo>
                  <a:lnTo>
                    <a:pt x="130" y="16"/>
                  </a:lnTo>
                  <a:lnTo>
                    <a:pt x="136" y="18"/>
                  </a:lnTo>
                  <a:lnTo>
                    <a:pt x="139" y="19"/>
                  </a:lnTo>
                  <a:lnTo>
                    <a:pt x="139" y="23"/>
                  </a:lnTo>
                  <a:lnTo>
                    <a:pt x="138" y="26"/>
                  </a:lnTo>
                  <a:lnTo>
                    <a:pt x="136" y="29"/>
                  </a:lnTo>
                  <a:lnTo>
                    <a:pt x="135" y="32"/>
                  </a:lnTo>
                  <a:lnTo>
                    <a:pt x="139" y="34"/>
                  </a:lnTo>
                  <a:lnTo>
                    <a:pt x="147" y="36"/>
                  </a:lnTo>
                  <a:lnTo>
                    <a:pt x="153" y="38"/>
                  </a:lnTo>
                  <a:lnTo>
                    <a:pt x="157" y="41"/>
                  </a:lnTo>
                  <a:lnTo>
                    <a:pt x="157" y="43"/>
                  </a:lnTo>
                  <a:lnTo>
                    <a:pt x="156" y="45"/>
                  </a:lnTo>
                  <a:lnTo>
                    <a:pt x="154" y="47"/>
                  </a:lnTo>
                  <a:lnTo>
                    <a:pt x="153" y="49"/>
                  </a:lnTo>
                  <a:lnTo>
                    <a:pt x="154" y="51"/>
                  </a:lnTo>
                  <a:lnTo>
                    <a:pt x="160" y="52"/>
                  </a:lnTo>
                  <a:lnTo>
                    <a:pt x="165" y="52"/>
                  </a:lnTo>
                  <a:lnTo>
                    <a:pt x="168" y="55"/>
                  </a:lnTo>
                  <a:lnTo>
                    <a:pt x="168" y="56"/>
                  </a:lnTo>
                  <a:lnTo>
                    <a:pt x="165" y="59"/>
                  </a:lnTo>
                  <a:lnTo>
                    <a:pt x="163" y="60"/>
                  </a:lnTo>
                  <a:lnTo>
                    <a:pt x="162" y="63"/>
                  </a:lnTo>
                  <a:lnTo>
                    <a:pt x="163" y="66"/>
                  </a:lnTo>
                  <a:lnTo>
                    <a:pt x="166" y="69"/>
                  </a:lnTo>
                  <a:lnTo>
                    <a:pt x="169" y="71"/>
                  </a:lnTo>
                  <a:lnTo>
                    <a:pt x="169" y="76"/>
                  </a:lnTo>
                  <a:lnTo>
                    <a:pt x="166" y="78"/>
                  </a:lnTo>
                  <a:lnTo>
                    <a:pt x="162" y="78"/>
                  </a:lnTo>
                  <a:lnTo>
                    <a:pt x="157" y="77"/>
                  </a:lnTo>
                  <a:lnTo>
                    <a:pt x="154" y="78"/>
                  </a:lnTo>
                  <a:lnTo>
                    <a:pt x="153" y="81"/>
                  </a:lnTo>
                  <a:lnTo>
                    <a:pt x="153" y="84"/>
                  </a:lnTo>
                  <a:lnTo>
                    <a:pt x="153" y="88"/>
                  </a:lnTo>
                  <a:lnTo>
                    <a:pt x="150" y="91"/>
                  </a:lnTo>
                  <a:lnTo>
                    <a:pt x="145" y="91"/>
                  </a:lnTo>
                  <a:lnTo>
                    <a:pt x="141" y="87"/>
                  </a:lnTo>
                  <a:lnTo>
                    <a:pt x="135" y="82"/>
                  </a:lnTo>
                  <a:lnTo>
                    <a:pt x="132" y="81"/>
                  </a:lnTo>
                  <a:lnTo>
                    <a:pt x="130" y="85"/>
                  </a:lnTo>
                  <a:lnTo>
                    <a:pt x="130" y="91"/>
                  </a:lnTo>
                  <a:lnTo>
                    <a:pt x="130" y="97"/>
                  </a:lnTo>
                  <a:lnTo>
                    <a:pt x="127" y="100"/>
                  </a:lnTo>
                  <a:lnTo>
                    <a:pt x="118" y="96"/>
                  </a:lnTo>
                  <a:lnTo>
                    <a:pt x="106" y="88"/>
                  </a:lnTo>
                  <a:lnTo>
                    <a:pt x="94" y="80"/>
                  </a:lnTo>
                  <a:lnTo>
                    <a:pt x="85" y="77"/>
                  </a:lnTo>
                  <a:lnTo>
                    <a:pt x="82" y="81"/>
                  </a:lnTo>
                  <a:lnTo>
                    <a:pt x="84" y="89"/>
                  </a:lnTo>
                  <a:lnTo>
                    <a:pt x="85" y="96"/>
                  </a:lnTo>
                  <a:lnTo>
                    <a:pt x="82" y="100"/>
                  </a:lnTo>
                  <a:lnTo>
                    <a:pt x="75" y="95"/>
                  </a:lnTo>
                  <a:lnTo>
                    <a:pt x="66" y="82"/>
                  </a:lnTo>
                  <a:lnTo>
                    <a:pt x="58" y="70"/>
                  </a:lnTo>
                  <a:lnTo>
                    <a:pt x="54" y="65"/>
                  </a:lnTo>
                  <a:lnTo>
                    <a:pt x="52" y="67"/>
                  </a:lnTo>
                  <a:lnTo>
                    <a:pt x="52" y="73"/>
                  </a:lnTo>
                  <a:lnTo>
                    <a:pt x="49" y="80"/>
                  </a:lnTo>
                  <a:lnTo>
                    <a:pt x="45" y="82"/>
                  </a:lnTo>
                  <a:lnTo>
                    <a:pt x="39" y="78"/>
                  </a:lnTo>
                  <a:lnTo>
                    <a:pt x="36" y="66"/>
                  </a:lnTo>
                  <a:lnTo>
                    <a:pt x="34" y="54"/>
                  </a:lnTo>
                  <a:lnTo>
                    <a:pt x="33" y="48"/>
                  </a:lnTo>
                  <a:lnTo>
                    <a:pt x="30" y="48"/>
                  </a:lnTo>
                  <a:lnTo>
                    <a:pt x="27" y="49"/>
                  </a:lnTo>
                  <a:lnTo>
                    <a:pt x="22" y="51"/>
                  </a:lnTo>
                  <a:lnTo>
                    <a:pt x="19" y="51"/>
                  </a:lnTo>
                  <a:lnTo>
                    <a:pt x="18" y="48"/>
                  </a:lnTo>
                  <a:lnTo>
                    <a:pt x="18" y="41"/>
                  </a:lnTo>
                  <a:lnTo>
                    <a:pt x="16" y="33"/>
                  </a:lnTo>
                  <a:lnTo>
                    <a:pt x="10" y="26"/>
                  </a:lnTo>
                  <a:lnTo>
                    <a:pt x="7" y="23"/>
                  </a:lnTo>
                  <a:lnTo>
                    <a:pt x="6" y="22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5" name="AutoShape 36"/>
            <p:cNvSpPr>
              <a:spLocks noChangeArrowheads="1"/>
            </p:cNvSpPr>
            <p:nvPr/>
          </p:nvSpPr>
          <p:spPr bwMode="auto">
            <a:xfrm>
              <a:off x="348" y="885"/>
              <a:ext cx="103" cy="98"/>
            </a:xfrm>
            <a:custGeom>
              <a:avLst/>
              <a:gdLst>
                <a:gd name="T0" fmla="*/ 11 w 149"/>
                <a:gd name="T1" fmla="*/ 2 h 147"/>
                <a:gd name="T2" fmla="*/ 17 w 149"/>
                <a:gd name="T3" fmla="*/ 7 h 147"/>
                <a:gd name="T4" fmla="*/ 19 w 149"/>
                <a:gd name="T5" fmla="*/ 12 h 147"/>
                <a:gd name="T6" fmla="*/ 25 w 149"/>
                <a:gd name="T7" fmla="*/ 21 h 147"/>
                <a:gd name="T8" fmla="*/ 32 w 149"/>
                <a:gd name="T9" fmla="*/ 20 h 147"/>
                <a:gd name="T10" fmla="*/ 44 w 149"/>
                <a:gd name="T11" fmla="*/ 14 h 147"/>
                <a:gd name="T12" fmla="*/ 54 w 149"/>
                <a:gd name="T13" fmla="*/ 12 h 147"/>
                <a:gd name="T14" fmla="*/ 63 w 149"/>
                <a:gd name="T15" fmla="*/ 11 h 147"/>
                <a:gd name="T16" fmla="*/ 73 w 149"/>
                <a:gd name="T17" fmla="*/ 11 h 147"/>
                <a:gd name="T18" fmla="*/ 83 w 149"/>
                <a:gd name="T19" fmla="*/ 10 h 147"/>
                <a:gd name="T20" fmla="*/ 77 w 149"/>
                <a:gd name="T21" fmla="*/ 13 h 147"/>
                <a:gd name="T22" fmla="*/ 67 w 149"/>
                <a:gd name="T23" fmla="*/ 20 h 147"/>
                <a:gd name="T24" fmla="*/ 62 w 149"/>
                <a:gd name="T25" fmla="*/ 21 h 147"/>
                <a:gd name="T26" fmla="*/ 58 w 149"/>
                <a:gd name="T27" fmla="*/ 22 h 147"/>
                <a:gd name="T28" fmla="*/ 60 w 149"/>
                <a:gd name="T29" fmla="*/ 24 h 147"/>
                <a:gd name="T30" fmla="*/ 68 w 149"/>
                <a:gd name="T31" fmla="*/ 25 h 147"/>
                <a:gd name="T32" fmla="*/ 77 w 149"/>
                <a:gd name="T33" fmla="*/ 27 h 147"/>
                <a:gd name="T34" fmla="*/ 86 w 149"/>
                <a:gd name="T35" fmla="*/ 32 h 147"/>
                <a:gd name="T36" fmla="*/ 94 w 149"/>
                <a:gd name="T37" fmla="*/ 38 h 147"/>
                <a:gd name="T38" fmla="*/ 101 w 149"/>
                <a:gd name="T39" fmla="*/ 42 h 147"/>
                <a:gd name="T40" fmla="*/ 99 w 149"/>
                <a:gd name="T41" fmla="*/ 43 h 147"/>
                <a:gd name="T42" fmla="*/ 92 w 149"/>
                <a:gd name="T43" fmla="*/ 41 h 147"/>
                <a:gd name="T44" fmla="*/ 82 w 149"/>
                <a:gd name="T45" fmla="*/ 42 h 147"/>
                <a:gd name="T46" fmla="*/ 64 w 149"/>
                <a:gd name="T47" fmla="*/ 41 h 147"/>
                <a:gd name="T48" fmla="*/ 65 w 149"/>
                <a:gd name="T49" fmla="*/ 44 h 147"/>
                <a:gd name="T50" fmla="*/ 75 w 149"/>
                <a:gd name="T51" fmla="*/ 56 h 147"/>
                <a:gd name="T52" fmla="*/ 81 w 149"/>
                <a:gd name="T53" fmla="*/ 68 h 147"/>
                <a:gd name="T54" fmla="*/ 86 w 149"/>
                <a:gd name="T55" fmla="*/ 78 h 147"/>
                <a:gd name="T56" fmla="*/ 86 w 149"/>
                <a:gd name="T57" fmla="*/ 79 h 147"/>
                <a:gd name="T58" fmla="*/ 73 w 149"/>
                <a:gd name="T59" fmla="*/ 73 h 147"/>
                <a:gd name="T60" fmla="*/ 60 w 149"/>
                <a:gd name="T61" fmla="*/ 66 h 147"/>
                <a:gd name="T62" fmla="*/ 48 w 149"/>
                <a:gd name="T63" fmla="*/ 55 h 147"/>
                <a:gd name="T64" fmla="*/ 42 w 149"/>
                <a:gd name="T65" fmla="*/ 49 h 147"/>
                <a:gd name="T66" fmla="*/ 44 w 149"/>
                <a:gd name="T67" fmla="*/ 53 h 147"/>
                <a:gd name="T68" fmla="*/ 46 w 149"/>
                <a:gd name="T69" fmla="*/ 66 h 147"/>
                <a:gd name="T70" fmla="*/ 41 w 149"/>
                <a:gd name="T71" fmla="*/ 87 h 147"/>
                <a:gd name="T72" fmla="*/ 36 w 149"/>
                <a:gd name="T73" fmla="*/ 81 h 147"/>
                <a:gd name="T74" fmla="*/ 25 w 149"/>
                <a:gd name="T75" fmla="*/ 55 h 147"/>
                <a:gd name="T76" fmla="*/ 26 w 149"/>
                <a:gd name="T77" fmla="*/ 44 h 147"/>
                <a:gd name="T78" fmla="*/ 24 w 149"/>
                <a:gd name="T79" fmla="*/ 45 h 147"/>
                <a:gd name="T80" fmla="*/ 21 w 149"/>
                <a:gd name="T81" fmla="*/ 51 h 147"/>
                <a:gd name="T82" fmla="*/ 9 w 149"/>
                <a:gd name="T83" fmla="*/ 58 h 147"/>
                <a:gd name="T84" fmla="*/ 3 w 149"/>
                <a:gd name="T85" fmla="*/ 59 h 147"/>
                <a:gd name="T86" fmla="*/ 6 w 149"/>
                <a:gd name="T87" fmla="*/ 49 h 147"/>
                <a:gd name="T88" fmla="*/ 11 w 149"/>
                <a:gd name="T89" fmla="*/ 38 h 147"/>
                <a:gd name="T90" fmla="*/ 21 w 149"/>
                <a:gd name="T91" fmla="*/ 29 h 147"/>
                <a:gd name="T92" fmla="*/ 25 w 149"/>
                <a:gd name="T93" fmla="*/ 23 h 147"/>
                <a:gd name="T94" fmla="*/ 19 w 149"/>
                <a:gd name="T95" fmla="*/ 14 h 147"/>
                <a:gd name="T96" fmla="*/ 15 w 149"/>
                <a:gd name="T97" fmla="*/ 7 h 147"/>
                <a:gd name="T98" fmla="*/ 10 w 149"/>
                <a:gd name="T99" fmla="*/ 2 h 147"/>
                <a:gd name="T100" fmla="*/ 10 w 149"/>
                <a:gd name="T101" fmla="*/ 0 h 14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9"/>
                <a:gd name="T154" fmla="*/ 0 h 147"/>
                <a:gd name="T155" fmla="*/ 149 w 149"/>
                <a:gd name="T156" fmla="*/ 147 h 14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9" h="147">
                  <a:moveTo>
                    <a:pt x="15" y="0"/>
                  </a:moveTo>
                  <a:lnTo>
                    <a:pt x="16" y="3"/>
                  </a:lnTo>
                  <a:lnTo>
                    <a:pt x="21" y="6"/>
                  </a:lnTo>
                  <a:lnTo>
                    <a:pt x="24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5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55" y="26"/>
                  </a:lnTo>
                  <a:lnTo>
                    <a:pt x="64" y="21"/>
                  </a:lnTo>
                  <a:lnTo>
                    <a:pt x="73" y="18"/>
                  </a:lnTo>
                  <a:lnTo>
                    <a:pt x="78" y="18"/>
                  </a:lnTo>
                  <a:lnTo>
                    <a:pt x="84" y="17"/>
                  </a:lnTo>
                  <a:lnTo>
                    <a:pt x="91" y="17"/>
                  </a:lnTo>
                  <a:lnTo>
                    <a:pt x="99" y="17"/>
                  </a:lnTo>
                  <a:lnTo>
                    <a:pt x="106" y="17"/>
                  </a:lnTo>
                  <a:lnTo>
                    <a:pt x="114" y="15"/>
                  </a:lnTo>
                  <a:lnTo>
                    <a:pt x="120" y="15"/>
                  </a:lnTo>
                  <a:lnTo>
                    <a:pt x="123" y="14"/>
                  </a:lnTo>
                  <a:lnTo>
                    <a:pt x="112" y="20"/>
                  </a:lnTo>
                  <a:lnTo>
                    <a:pt x="103" y="25"/>
                  </a:lnTo>
                  <a:lnTo>
                    <a:pt x="97" y="30"/>
                  </a:lnTo>
                  <a:lnTo>
                    <a:pt x="93" y="32"/>
                  </a:lnTo>
                  <a:lnTo>
                    <a:pt x="90" y="32"/>
                  </a:lnTo>
                  <a:lnTo>
                    <a:pt x="87" y="33"/>
                  </a:lnTo>
                  <a:lnTo>
                    <a:pt x="84" y="33"/>
                  </a:lnTo>
                  <a:lnTo>
                    <a:pt x="81" y="35"/>
                  </a:lnTo>
                  <a:lnTo>
                    <a:pt x="87" y="36"/>
                  </a:lnTo>
                  <a:lnTo>
                    <a:pt x="93" y="36"/>
                  </a:lnTo>
                  <a:lnTo>
                    <a:pt x="99" y="37"/>
                  </a:lnTo>
                  <a:lnTo>
                    <a:pt x="105" y="40"/>
                  </a:lnTo>
                  <a:lnTo>
                    <a:pt x="112" y="41"/>
                  </a:lnTo>
                  <a:lnTo>
                    <a:pt x="118" y="44"/>
                  </a:lnTo>
                  <a:lnTo>
                    <a:pt x="124" y="48"/>
                  </a:lnTo>
                  <a:lnTo>
                    <a:pt x="130" y="54"/>
                  </a:lnTo>
                  <a:lnTo>
                    <a:pt x="136" y="57"/>
                  </a:lnTo>
                  <a:lnTo>
                    <a:pt x="142" y="61"/>
                  </a:lnTo>
                  <a:lnTo>
                    <a:pt x="146" y="63"/>
                  </a:lnTo>
                  <a:lnTo>
                    <a:pt x="149" y="68"/>
                  </a:lnTo>
                  <a:lnTo>
                    <a:pt x="143" y="65"/>
                  </a:lnTo>
                  <a:lnTo>
                    <a:pt x="139" y="63"/>
                  </a:lnTo>
                  <a:lnTo>
                    <a:pt x="133" y="62"/>
                  </a:lnTo>
                  <a:lnTo>
                    <a:pt x="127" y="62"/>
                  </a:lnTo>
                  <a:lnTo>
                    <a:pt x="118" y="63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4" y="58"/>
                  </a:lnTo>
                  <a:lnTo>
                    <a:pt x="94" y="66"/>
                  </a:lnTo>
                  <a:lnTo>
                    <a:pt x="102" y="76"/>
                  </a:lnTo>
                  <a:lnTo>
                    <a:pt x="108" y="84"/>
                  </a:lnTo>
                  <a:lnTo>
                    <a:pt x="112" y="94"/>
                  </a:lnTo>
                  <a:lnTo>
                    <a:pt x="117" y="102"/>
                  </a:lnTo>
                  <a:lnTo>
                    <a:pt x="120" y="110"/>
                  </a:lnTo>
                  <a:lnTo>
                    <a:pt x="124" y="117"/>
                  </a:lnTo>
                  <a:lnTo>
                    <a:pt x="130" y="122"/>
                  </a:lnTo>
                  <a:lnTo>
                    <a:pt x="124" y="118"/>
                  </a:lnTo>
                  <a:lnTo>
                    <a:pt x="115" y="114"/>
                  </a:lnTo>
                  <a:lnTo>
                    <a:pt x="106" y="110"/>
                  </a:lnTo>
                  <a:lnTo>
                    <a:pt x="96" y="105"/>
                  </a:lnTo>
                  <a:lnTo>
                    <a:pt x="87" y="99"/>
                  </a:lnTo>
                  <a:lnTo>
                    <a:pt x="76" y="92"/>
                  </a:lnTo>
                  <a:lnTo>
                    <a:pt x="69" y="83"/>
                  </a:lnTo>
                  <a:lnTo>
                    <a:pt x="63" y="72"/>
                  </a:lnTo>
                  <a:lnTo>
                    <a:pt x="61" y="74"/>
                  </a:lnTo>
                  <a:lnTo>
                    <a:pt x="61" y="76"/>
                  </a:lnTo>
                  <a:lnTo>
                    <a:pt x="63" y="80"/>
                  </a:lnTo>
                  <a:lnTo>
                    <a:pt x="64" y="84"/>
                  </a:lnTo>
                  <a:lnTo>
                    <a:pt x="67" y="99"/>
                  </a:lnTo>
                  <a:lnTo>
                    <a:pt x="64" y="114"/>
                  </a:lnTo>
                  <a:lnTo>
                    <a:pt x="60" y="131"/>
                  </a:lnTo>
                  <a:lnTo>
                    <a:pt x="58" y="147"/>
                  </a:lnTo>
                  <a:lnTo>
                    <a:pt x="52" y="121"/>
                  </a:lnTo>
                  <a:lnTo>
                    <a:pt x="42" y="101"/>
                  </a:lnTo>
                  <a:lnTo>
                    <a:pt x="36" y="83"/>
                  </a:lnTo>
                  <a:lnTo>
                    <a:pt x="37" y="69"/>
                  </a:lnTo>
                  <a:lnTo>
                    <a:pt x="37" y="66"/>
                  </a:lnTo>
                  <a:lnTo>
                    <a:pt x="36" y="66"/>
                  </a:lnTo>
                  <a:lnTo>
                    <a:pt x="34" y="68"/>
                  </a:lnTo>
                  <a:lnTo>
                    <a:pt x="33" y="70"/>
                  </a:lnTo>
                  <a:lnTo>
                    <a:pt x="30" y="77"/>
                  </a:lnTo>
                  <a:lnTo>
                    <a:pt x="24" y="83"/>
                  </a:lnTo>
                  <a:lnTo>
                    <a:pt x="13" y="87"/>
                  </a:lnTo>
                  <a:lnTo>
                    <a:pt x="0" y="95"/>
                  </a:lnTo>
                  <a:lnTo>
                    <a:pt x="4" y="88"/>
                  </a:lnTo>
                  <a:lnTo>
                    <a:pt x="7" y="81"/>
                  </a:lnTo>
                  <a:lnTo>
                    <a:pt x="9" y="74"/>
                  </a:lnTo>
                  <a:lnTo>
                    <a:pt x="12" y="66"/>
                  </a:lnTo>
                  <a:lnTo>
                    <a:pt x="16" y="57"/>
                  </a:lnTo>
                  <a:lnTo>
                    <a:pt x="24" y="48"/>
                  </a:lnTo>
                  <a:lnTo>
                    <a:pt x="31" y="43"/>
                  </a:lnTo>
                  <a:lnTo>
                    <a:pt x="39" y="39"/>
                  </a:lnTo>
                  <a:lnTo>
                    <a:pt x="36" y="35"/>
                  </a:lnTo>
                  <a:lnTo>
                    <a:pt x="31" y="28"/>
                  </a:lnTo>
                  <a:lnTo>
                    <a:pt x="27" y="21"/>
                  </a:lnTo>
                  <a:lnTo>
                    <a:pt x="24" y="15"/>
                  </a:lnTo>
                  <a:lnTo>
                    <a:pt x="21" y="10"/>
                  </a:lnTo>
                  <a:lnTo>
                    <a:pt x="18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6" name="AutoShape 37"/>
            <p:cNvSpPr>
              <a:spLocks noChangeArrowheads="1"/>
            </p:cNvSpPr>
            <p:nvPr/>
          </p:nvSpPr>
          <p:spPr bwMode="auto">
            <a:xfrm>
              <a:off x="393" y="307"/>
              <a:ext cx="110" cy="149"/>
            </a:xfrm>
            <a:custGeom>
              <a:avLst/>
              <a:gdLst>
                <a:gd name="T0" fmla="*/ 19 w 160"/>
                <a:gd name="T1" fmla="*/ 21 h 224"/>
                <a:gd name="T2" fmla="*/ 22 w 160"/>
                <a:gd name="T3" fmla="*/ 26 h 224"/>
                <a:gd name="T4" fmla="*/ 24 w 160"/>
                <a:gd name="T5" fmla="*/ 33 h 224"/>
                <a:gd name="T6" fmla="*/ 30 w 160"/>
                <a:gd name="T7" fmla="*/ 43 h 224"/>
                <a:gd name="T8" fmla="*/ 38 w 160"/>
                <a:gd name="T9" fmla="*/ 39 h 224"/>
                <a:gd name="T10" fmla="*/ 50 w 160"/>
                <a:gd name="T11" fmla="*/ 25 h 224"/>
                <a:gd name="T12" fmla="*/ 60 w 160"/>
                <a:gd name="T13" fmla="*/ 18 h 224"/>
                <a:gd name="T14" fmla="*/ 71 w 160"/>
                <a:gd name="T15" fmla="*/ 13 h 224"/>
                <a:gd name="T16" fmla="*/ 82 w 160"/>
                <a:gd name="T17" fmla="*/ 7 h 224"/>
                <a:gd name="T18" fmla="*/ 91 w 160"/>
                <a:gd name="T19" fmla="*/ 2 h 224"/>
                <a:gd name="T20" fmla="*/ 87 w 160"/>
                <a:gd name="T21" fmla="*/ 9 h 224"/>
                <a:gd name="T22" fmla="*/ 74 w 160"/>
                <a:gd name="T23" fmla="*/ 24 h 224"/>
                <a:gd name="T24" fmla="*/ 68 w 160"/>
                <a:gd name="T25" fmla="*/ 28 h 224"/>
                <a:gd name="T26" fmla="*/ 64 w 160"/>
                <a:gd name="T27" fmla="*/ 31 h 224"/>
                <a:gd name="T28" fmla="*/ 67 w 160"/>
                <a:gd name="T29" fmla="*/ 31 h 224"/>
                <a:gd name="T30" fmla="*/ 75 w 160"/>
                <a:gd name="T31" fmla="*/ 31 h 224"/>
                <a:gd name="T32" fmla="*/ 85 w 160"/>
                <a:gd name="T33" fmla="*/ 31 h 224"/>
                <a:gd name="T34" fmla="*/ 93 w 160"/>
                <a:gd name="T35" fmla="*/ 34 h 224"/>
                <a:gd name="T36" fmla="*/ 101 w 160"/>
                <a:gd name="T37" fmla="*/ 39 h 224"/>
                <a:gd name="T38" fmla="*/ 108 w 160"/>
                <a:gd name="T39" fmla="*/ 43 h 224"/>
                <a:gd name="T40" fmla="*/ 107 w 160"/>
                <a:gd name="T41" fmla="*/ 45 h 224"/>
                <a:gd name="T42" fmla="*/ 99 w 160"/>
                <a:gd name="T43" fmla="*/ 45 h 224"/>
                <a:gd name="T44" fmla="*/ 93 w 160"/>
                <a:gd name="T45" fmla="*/ 47 h 224"/>
                <a:gd name="T46" fmla="*/ 85 w 160"/>
                <a:gd name="T47" fmla="*/ 51 h 224"/>
                <a:gd name="T48" fmla="*/ 75 w 160"/>
                <a:gd name="T49" fmla="*/ 55 h 224"/>
                <a:gd name="T50" fmla="*/ 67 w 160"/>
                <a:gd name="T51" fmla="*/ 56 h 224"/>
                <a:gd name="T52" fmla="*/ 75 w 160"/>
                <a:gd name="T53" fmla="*/ 67 h 224"/>
                <a:gd name="T54" fmla="*/ 87 w 160"/>
                <a:gd name="T55" fmla="*/ 95 h 224"/>
                <a:gd name="T56" fmla="*/ 89 w 160"/>
                <a:gd name="T57" fmla="*/ 102 h 224"/>
                <a:gd name="T58" fmla="*/ 77 w 160"/>
                <a:gd name="T59" fmla="*/ 99 h 224"/>
                <a:gd name="T60" fmla="*/ 63 w 160"/>
                <a:gd name="T61" fmla="*/ 94 h 224"/>
                <a:gd name="T62" fmla="*/ 52 w 160"/>
                <a:gd name="T63" fmla="*/ 83 h 224"/>
                <a:gd name="T64" fmla="*/ 46 w 160"/>
                <a:gd name="T65" fmla="*/ 77 h 224"/>
                <a:gd name="T66" fmla="*/ 46 w 160"/>
                <a:gd name="T67" fmla="*/ 82 h 224"/>
                <a:gd name="T68" fmla="*/ 50 w 160"/>
                <a:gd name="T69" fmla="*/ 100 h 224"/>
                <a:gd name="T70" fmla="*/ 43 w 160"/>
                <a:gd name="T71" fmla="*/ 134 h 224"/>
                <a:gd name="T72" fmla="*/ 37 w 160"/>
                <a:gd name="T73" fmla="*/ 126 h 224"/>
                <a:gd name="T74" fmla="*/ 27 w 160"/>
                <a:gd name="T75" fmla="*/ 93 h 224"/>
                <a:gd name="T76" fmla="*/ 29 w 160"/>
                <a:gd name="T77" fmla="*/ 77 h 224"/>
                <a:gd name="T78" fmla="*/ 27 w 160"/>
                <a:gd name="T79" fmla="*/ 79 h 224"/>
                <a:gd name="T80" fmla="*/ 23 w 160"/>
                <a:gd name="T81" fmla="*/ 90 h 224"/>
                <a:gd name="T82" fmla="*/ 10 w 160"/>
                <a:gd name="T83" fmla="*/ 104 h 224"/>
                <a:gd name="T84" fmla="*/ 4 w 160"/>
                <a:gd name="T85" fmla="*/ 108 h 224"/>
                <a:gd name="T86" fmla="*/ 8 w 160"/>
                <a:gd name="T87" fmla="*/ 93 h 224"/>
                <a:gd name="T88" fmla="*/ 14 w 160"/>
                <a:gd name="T89" fmla="*/ 73 h 224"/>
                <a:gd name="T90" fmla="*/ 27 w 160"/>
                <a:gd name="T91" fmla="*/ 55 h 224"/>
                <a:gd name="T92" fmla="*/ 30 w 160"/>
                <a:gd name="T93" fmla="*/ 46 h 224"/>
                <a:gd name="T94" fmla="*/ 24 w 160"/>
                <a:gd name="T95" fmla="*/ 35 h 224"/>
                <a:gd name="T96" fmla="*/ 21 w 160"/>
                <a:gd name="T97" fmla="*/ 27 h 224"/>
                <a:gd name="T98" fmla="*/ 16 w 160"/>
                <a:gd name="T99" fmla="*/ 21 h 224"/>
                <a:gd name="T100" fmla="*/ 16 w 160"/>
                <a:gd name="T101" fmla="*/ 19 h 2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60"/>
                <a:gd name="T154" fmla="*/ 0 h 224"/>
                <a:gd name="T155" fmla="*/ 160 w 160"/>
                <a:gd name="T156" fmla="*/ 224 h 2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60" h="224">
                  <a:moveTo>
                    <a:pt x="24" y="28"/>
                  </a:moveTo>
                  <a:lnTo>
                    <a:pt x="27" y="31"/>
                  </a:lnTo>
                  <a:lnTo>
                    <a:pt x="29" y="35"/>
                  </a:lnTo>
                  <a:lnTo>
                    <a:pt x="32" y="39"/>
                  </a:lnTo>
                  <a:lnTo>
                    <a:pt x="33" y="43"/>
                  </a:lnTo>
                  <a:lnTo>
                    <a:pt x="35" y="49"/>
                  </a:lnTo>
                  <a:lnTo>
                    <a:pt x="39" y="57"/>
                  </a:lnTo>
                  <a:lnTo>
                    <a:pt x="44" y="64"/>
                  </a:lnTo>
                  <a:lnTo>
                    <a:pt x="50" y="66"/>
                  </a:lnTo>
                  <a:lnTo>
                    <a:pt x="56" y="59"/>
                  </a:lnTo>
                  <a:lnTo>
                    <a:pt x="63" y="49"/>
                  </a:lnTo>
                  <a:lnTo>
                    <a:pt x="73" y="38"/>
                  </a:lnTo>
                  <a:lnTo>
                    <a:pt x="84" y="29"/>
                  </a:lnTo>
                  <a:lnTo>
                    <a:pt x="88" y="27"/>
                  </a:lnTo>
                  <a:lnTo>
                    <a:pt x="94" y="24"/>
                  </a:lnTo>
                  <a:lnTo>
                    <a:pt x="103" y="20"/>
                  </a:lnTo>
                  <a:lnTo>
                    <a:pt x="111" y="16"/>
                  </a:lnTo>
                  <a:lnTo>
                    <a:pt x="120" y="11"/>
                  </a:lnTo>
                  <a:lnTo>
                    <a:pt x="126" y="7"/>
                  </a:lnTo>
                  <a:lnTo>
                    <a:pt x="132" y="3"/>
                  </a:lnTo>
                  <a:lnTo>
                    <a:pt x="135" y="0"/>
                  </a:lnTo>
                  <a:lnTo>
                    <a:pt x="126" y="13"/>
                  </a:lnTo>
                  <a:lnTo>
                    <a:pt x="115" y="25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99" y="42"/>
                  </a:lnTo>
                  <a:lnTo>
                    <a:pt x="96" y="44"/>
                  </a:lnTo>
                  <a:lnTo>
                    <a:pt x="93" y="46"/>
                  </a:lnTo>
                  <a:lnTo>
                    <a:pt x="91" y="49"/>
                  </a:lnTo>
                  <a:lnTo>
                    <a:pt x="97" y="47"/>
                  </a:lnTo>
                  <a:lnTo>
                    <a:pt x="103" y="47"/>
                  </a:lnTo>
                  <a:lnTo>
                    <a:pt x="109" y="46"/>
                  </a:lnTo>
                  <a:lnTo>
                    <a:pt x="117" y="46"/>
                  </a:lnTo>
                  <a:lnTo>
                    <a:pt x="123" y="47"/>
                  </a:lnTo>
                  <a:lnTo>
                    <a:pt x="129" y="49"/>
                  </a:lnTo>
                  <a:lnTo>
                    <a:pt x="135" y="51"/>
                  </a:lnTo>
                  <a:lnTo>
                    <a:pt x="141" y="57"/>
                  </a:lnTo>
                  <a:lnTo>
                    <a:pt x="147" y="58"/>
                  </a:lnTo>
                  <a:lnTo>
                    <a:pt x="153" y="61"/>
                  </a:lnTo>
                  <a:lnTo>
                    <a:pt x="157" y="65"/>
                  </a:lnTo>
                  <a:lnTo>
                    <a:pt x="160" y="69"/>
                  </a:lnTo>
                  <a:lnTo>
                    <a:pt x="156" y="68"/>
                  </a:lnTo>
                  <a:lnTo>
                    <a:pt x="150" y="66"/>
                  </a:lnTo>
                  <a:lnTo>
                    <a:pt x="144" y="68"/>
                  </a:lnTo>
                  <a:lnTo>
                    <a:pt x="138" y="69"/>
                  </a:lnTo>
                  <a:lnTo>
                    <a:pt x="135" y="70"/>
                  </a:lnTo>
                  <a:lnTo>
                    <a:pt x="129" y="75"/>
                  </a:lnTo>
                  <a:lnTo>
                    <a:pt x="123" y="77"/>
                  </a:lnTo>
                  <a:lnTo>
                    <a:pt x="115" y="80"/>
                  </a:lnTo>
                  <a:lnTo>
                    <a:pt x="109" y="83"/>
                  </a:lnTo>
                  <a:lnTo>
                    <a:pt x="103" y="84"/>
                  </a:lnTo>
                  <a:lnTo>
                    <a:pt x="97" y="84"/>
                  </a:lnTo>
                  <a:lnTo>
                    <a:pt x="93" y="83"/>
                  </a:lnTo>
                  <a:lnTo>
                    <a:pt x="109" y="101"/>
                  </a:lnTo>
                  <a:lnTo>
                    <a:pt x="120" y="121"/>
                  </a:lnTo>
                  <a:lnTo>
                    <a:pt x="126" y="143"/>
                  </a:lnTo>
                  <a:lnTo>
                    <a:pt x="135" y="157"/>
                  </a:lnTo>
                  <a:lnTo>
                    <a:pt x="129" y="154"/>
                  </a:lnTo>
                  <a:lnTo>
                    <a:pt x="121" y="151"/>
                  </a:lnTo>
                  <a:lnTo>
                    <a:pt x="112" y="149"/>
                  </a:lnTo>
                  <a:lnTo>
                    <a:pt x="102" y="146"/>
                  </a:lnTo>
                  <a:lnTo>
                    <a:pt x="91" y="142"/>
                  </a:lnTo>
                  <a:lnTo>
                    <a:pt x="82" y="136"/>
                  </a:lnTo>
                  <a:lnTo>
                    <a:pt x="75" y="125"/>
                  </a:lnTo>
                  <a:lnTo>
                    <a:pt x="69" y="112"/>
                  </a:lnTo>
                  <a:lnTo>
                    <a:pt x="67" y="116"/>
                  </a:lnTo>
                  <a:lnTo>
                    <a:pt x="67" y="120"/>
                  </a:lnTo>
                  <a:lnTo>
                    <a:pt x="67" y="124"/>
                  </a:lnTo>
                  <a:lnTo>
                    <a:pt x="70" y="130"/>
                  </a:lnTo>
                  <a:lnTo>
                    <a:pt x="72" y="150"/>
                  </a:lnTo>
                  <a:lnTo>
                    <a:pt x="67" y="175"/>
                  </a:lnTo>
                  <a:lnTo>
                    <a:pt x="62" y="201"/>
                  </a:lnTo>
                  <a:lnTo>
                    <a:pt x="59" y="224"/>
                  </a:lnTo>
                  <a:lnTo>
                    <a:pt x="54" y="190"/>
                  </a:lnTo>
                  <a:lnTo>
                    <a:pt x="45" y="162"/>
                  </a:lnTo>
                  <a:lnTo>
                    <a:pt x="39" y="140"/>
                  </a:lnTo>
                  <a:lnTo>
                    <a:pt x="42" y="119"/>
                  </a:lnTo>
                  <a:lnTo>
                    <a:pt x="42" y="116"/>
                  </a:lnTo>
                  <a:lnTo>
                    <a:pt x="41" y="116"/>
                  </a:lnTo>
                  <a:lnTo>
                    <a:pt x="39" y="119"/>
                  </a:lnTo>
                  <a:lnTo>
                    <a:pt x="38" y="123"/>
                  </a:lnTo>
                  <a:lnTo>
                    <a:pt x="33" y="135"/>
                  </a:lnTo>
                  <a:lnTo>
                    <a:pt x="26" y="145"/>
                  </a:lnTo>
                  <a:lnTo>
                    <a:pt x="15" y="156"/>
                  </a:lnTo>
                  <a:lnTo>
                    <a:pt x="0" y="173"/>
                  </a:lnTo>
                  <a:lnTo>
                    <a:pt x="6" y="162"/>
                  </a:lnTo>
                  <a:lnTo>
                    <a:pt x="11" y="151"/>
                  </a:lnTo>
                  <a:lnTo>
                    <a:pt x="12" y="140"/>
                  </a:lnTo>
                  <a:lnTo>
                    <a:pt x="15" y="127"/>
                  </a:lnTo>
                  <a:lnTo>
                    <a:pt x="21" y="110"/>
                  </a:lnTo>
                  <a:lnTo>
                    <a:pt x="29" y="95"/>
                  </a:lnTo>
                  <a:lnTo>
                    <a:pt x="39" y="83"/>
                  </a:lnTo>
                  <a:lnTo>
                    <a:pt x="47" y="75"/>
                  </a:lnTo>
                  <a:lnTo>
                    <a:pt x="44" y="69"/>
                  </a:lnTo>
                  <a:lnTo>
                    <a:pt x="39" y="61"/>
                  </a:lnTo>
                  <a:lnTo>
                    <a:pt x="35" y="53"/>
                  </a:lnTo>
                  <a:lnTo>
                    <a:pt x="32" y="46"/>
                  </a:lnTo>
                  <a:lnTo>
                    <a:pt x="30" y="40"/>
                  </a:lnTo>
                  <a:lnTo>
                    <a:pt x="27" y="36"/>
                  </a:lnTo>
                  <a:lnTo>
                    <a:pt x="24" y="32"/>
                  </a:lnTo>
                  <a:lnTo>
                    <a:pt x="23" y="31"/>
                  </a:lnTo>
                  <a:lnTo>
                    <a:pt x="24" y="28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7" name="AutoShape 38"/>
            <p:cNvSpPr>
              <a:spLocks noChangeArrowheads="1"/>
            </p:cNvSpPr>
            <p:nvPr/>
          </p:nvSpPr>
          <p:spPr bwMode="auto">
            <a:xfrm>
              <a:off x="655" y="295"/>
              <a:ext cx="109" cy="53"/>
            </a:xfrm>
            <a:custGeom>
              <a:avLst/>
              <a:gdLst>
                <a:gd name="T0" fmla="*/ 90 w 159"/>
                <a:gd name="T1" fmla="*/ 35 h 79"/>
                <a:gd name="T2" fmla="*/ 82 w 159"/>
                <a:gd name="T3" fmla="*/ 32 h 79"/>
                <a:gd name="T4" fmla="*/ 84 w 159"/>
                <a:gd name="T5" fmla="*/ 30 h 79"/>
                <a:gd name="T6" fmla="*/ 98 w 159"/>
                <a:gd name="T7" fmla="*/ 23 h 79"/>
                <a:gd name="T8" fmla="*/ 102 w 159"/>
                <a:gd name="T9" fmla="*/ 20 h 79"/>
                <a:gd name="T10" fmla="*/ 107 w 159"/>
                <a:gd name="T11" fmla="*/ 16 h 79"/>
                <a:gd name="T12" fmla="*/ 105 w 159"/>
                <a:gd name="T13" fmla="*/ 13 h 79"/>
                <a:gd name="T14" fmla="*/ 101 w 159"/>
                <a:gd name="T15" fmla="*/ 9 h 79"/>
                <a:gd name="T16" fmla="*/ 98 w 159"/>
                <a:gd name="T17" fmla="*/ 7 h 79"/>
                <a:gd name="T18" fmla="*/ 90 w 159"/>
                <a:gd name="T19" fmla="*/ 11 h 79"/>
                <a:gd name="T20" fmla="*/ 84 w 159"/>
                <a:gd name="T21" fmla="*/ 11 h 79"/>
                <a:gd name="T22" fmla="*/ 80 w 159"/>
                <a:gd name="T23" fmla="*/ 6 h 79"/>
                <a:gd name="T24" fmla="*/ 73 w 159"/>
                <a:gd name="T25" fmla="*/ 3 h 79"/>
                <a:gd name="T26" fmla="*/ 65 w 159"/>
                <a:gd name="T27" fmla="*/ 1 h 79"/>
                <a:gd name="T28" fmla="*/ 60 w 159"/>
                <a:gd name="T29" fmla="*/ 3 h 79"/>
                <a:gd name="T30" fmla="*/ 57 w 159"/>
                <a:gd name="T31" fmla="*/ 11 h 79"/>
                <a:gd name="T32" fmla="*/ 51 w 159"/>
                <a:gd name="T33" fmla="*/ 13 h 79"/>
                <a:gd name="T34" fmla="*/ 37 w 159"/>
                <a:gd name="T35" fmla="*/ 11 h 79"/>
                <a:gd name="T36" fmla="*/ 30 w 159"/>
                <a:gd name="T37" fmla="*/ 10 h 79"/>
                <a:gd name="T38" fmla="*/ 24 w 159"/>
                <a:gd name="T39" fmla="*/ 11 h 79"/>
                <a:gd name="T40" fmla="*/ 14 w 159"/>
                <a:gd name="T41" fmla="*/ 13 h 79"/>
                <a:gd name="T42" fmla="*/ 4 w 159"/>
                <a:gd name="T43" fmla="*/ 11 h 79"/>
                <a:gd name="T44" fmla="*/ 6 w 159"/>
                <a:gd name="T45" fmla="*/ 15 h 79"/>
                <a:gd name="T46" fmla="*/ 14 w 159"/>
                <a:gd name="T47" fmla="*/ 23 h 79"/>
                <a:gd name="T48" fmla="*/ 16 w 159"/>
                <a:gd name="T49" fmla="*/ 28 h 79"/>
                <a:gd name="T50" fmla="*/ 31 w 159"/>
                <a:gd name="T51" fmla="*/ 30 h 79"/>
                <a:gd name="T52" fmla="*/ 33 w 159"/>
                <a:gd name="T53" fmla="*/ 31 h 79"/>
                <a:gd name="T54" fmla="*/ 24 w 159"/>
                <a:gd name="T55" fmla="*/ 33 h 79"/>
                <a:gd name="T56" fmla="*/ 20 w 159"/>
                <a:gd name="T57" fmla="*/ 35 h 79"/>
                <a:gd name="T58" fmla="*/ 14 w 159"/>
                <a:gd name="T59" fmla="*/ 40 h 79"/>
                <a:gd name="T60" fmla="*/ 18 w 159"/>
                <a:gd name="T61" fmla="*/ 41 h 79"/>
                <a:gd name="T62" fmla="*/ 26 w 159"/>
                <a:gd name="T63" fmla="*/ 43 h 79"/>
                <a:gd name="T64" fmla="*/ 32 w 159"/>
                <a:gd name="T65" fmla="*/ 43 h 79"/>
                <a:gd name="T66" fmla="*/ 41 w 159"/>
                <a:gd name="T67" fmla="*/ 43 h 79"/>
                <a:gd name="T68" fmla="*/ 45 w 159"/>
                <a:gd name="T69" fmla="*/ 46 h 79"/>
                <a:gd name="T70" fmla="*/ 45 w 159"/>
                <a:gd name="T71" fmla="*/ 51 h 79"/>
                <a:gd name="T72" fmla="*/ 49 w 159"/>
                <a:gd name="T73" fmla="*/ 51 h 79"/>
                <a:gd name="T74" fmla="*/ 59 w 159"/>
                <a:gd name="T75" fmla="*/ 48 h 79"/>
                <a:gd name="T76" fmla="*/ 64 w 159"/>
                <a:gd name="T77" fmla="*/ 47 h 79"/>
                <a:gd name="T78" fmla="*/ 65 w 159"/>
                <a:gd name="T79" fmla="*/ 48 h 79"/>
                <a:gd name="T80" fmla="*/ 69 w 159"/>
                <a:gd name="T81" fmla="*/ 47 h 79"/>
                <a:gd name="T82" fmla="*/ 74 w 159"/>
                <a:gd name="T83" fmla="*/ 38 h 79"/>
                <a:gd name="T84" fmla="*/ 78 w 159"/>
                <a:gd name="T85" fmla="*/ 34 h 79"/>
                <a:gd name="T86" fmla="*/ 88 w 159"/>
                <a:gd name="T87" fmla="*/ 36 h 79"/>
                <a:gd name="T88" fmla="*/ 95 w 159"/>
                <a:gd name="T89" fmla="*/ 36 h 7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9"/>
                <a:gd name="T136" fmla="*/ 0 h 79"/>
                <a:gd name="T137" fmla="*/ 159 w 159"/>
                <a:gd name="T138" fmla="*/ 79 h 7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9" h="79">
                  <a:moveTo>
                    <a:pt x="138" y="53"/>
                  </a:moveTo>
                  <a:lnTo>
                    <a:pt x="132" y="52"/>
                  </a:lnTo>
                  <a:lnTo>
                    <a:pt x="125" y="49"/>
                  </a:lnTo>
                  <a:lnTo>
                    <a:pt x="119" y="48"/>
                  </a:lnTo>
                  <a:lnTo>
                    <a:pt x="116" y="46"/>
                  </a:lnTo>
                  <a:lnTo>
                    <a:pt x="122" y="44"/>
                  </a:lnTo>
                  <a:lnTo>
                    <a:pt x="132" y="39"/>
                  </a:lnTo>
                  <a:lnTo>
                    <a:pt x="143" y="35"/>
                  </a:lnTo>
                  <a:lnTo>
                    <a:pt x="150" y="33"/>
                  </a:lnTo>
                  <a:lnTo>
                    <a:pt x="149" y="30"/>
                  </a:lnTo>
                  <a:lnTo>
                    <a:pt x="152" y="27"/>
                  </a:lnTo>
                  <a:lnTo>
                    <a:pt x="156" y="24"/>
                  </a:lnTo>
                  <a:lnTo>
                    <a:pt x="159" y="22"/>
                  </a:lnTo>
                  <a:lnTo>
                    <a:pt x="153" y="20"/>
                  </a:lnTo>
                  <a:lnTo>
                    <a:pt x="149" y="17"/>
                  </a:lnTo>
                  <a:lnTo>
                    <a:pt x="147" y="13"/>
                  </a:lnTo>
                  <a:lnTo>
                    <a:pt x="147" y="9"/>
                  </a:lnTo>
                  <a:lnTo>
                    <a:pt x="143" y="11"/>
                  </a:lnTo>
                  <a:lnTo>
                    <a:pt x="137" y="13"/>
                  </a:lnTo>
                  <a:lnTo>
                    <a:pt x="131" y="16"/>
                  </a:lnTo>
                  <a:lnTo>
                    <a:pt x="126" y="17"/>
                  </a:lnTo>
                  <a:lnTo>
                    <a:pt x="122" y="16"/>
                  </a:lnTo>
                  <a:lnTo>
                    <a:pt x="120" y="13"/>
                  </a:lnTo>
                  <a:lnTo>
                    <a:pt x="117" y="9"/>
                  </a:lnTo>
                  <a:lnTo>
                    <a:pt x="113" y="6"/>
                  </a:lnTo>
                  <a:lnTo>
                    <a:pt x="107" y="5"/>
                  </a:lnTo>
                  <a:lnTo>
                    <a:pt x="101" y="2"/>
                  </a:lnTo>
                  <a:lnTo>
                    <a:pt x="95" y="1"/>
                  </a:lnTo>
                  <a:lnTo>
                    <a:pt x="90" y="0"/>
                  </a:lnTo>
                  <a:lnTo>
                    <a:pt x="87" y="5"/>
                  </a:lnTo>
                  <a:lnTo>
                    <a:pt x="84" y="11"/>
                  </a:lnTo>
                  <a:lnTo>
                    <a:pt x="83" y="16"/>
                  </a:lnTo>
                  <a:lnTo>
                    <a:pt x="80" y="19"/>
                  </a:lnTo>
                  <a:lnTo>
                    <a:pt x="74" y="19"/>
                  </a:lnTo>
                  <a:lnTo>
                    <a:pt x="65" y="17"/>
                  </a:lnTo>
                  <a:lnTo>
                    <a:pt x="54" y="16"/>
                  </a:lnTo>
                  <a:lnTo>
                    <a:pt x="47" y="13"/>
                  </a:lnTo>
                  <a:lnTo>
                    <a:pt x="44" y="15"/>
                  </a:lnTo>
                  <a:lnTo>
                    <a:pt x="39" y="16"/>
                  </a:lnTo>
                  <a:lnTo>
                    <a:pt x="35" y="17"/>
                  </a:lnTo>
                  <a:lnTo>
                    <a:pt x="29" y="17"/>
                  </a:lnTo>
                  <a:lnTo>
                    <a:pt x="21" y="19"/>
                  </a:lnTo>
                  <a:lnTo>
                    <a:pt x="14" y="19"/>
                  </a:lnTo>
                  <a:lnTo>
                    <a:pt x="6" y="17"/>
                  </a:lnTo>
                  <a:lnTo>
                    <a:pt x="0" y="17"/>
                  </a:lnTo>
                  <a:lnTo>
                    <a:pt x="9" y="23"/>
                  </a:lnTo>
                  <a:lnTo>
                    <a:pt x="17" y="30"/>
                  </a:lnTo>
                  <a:lnTo>
                    <a:pt x="20" y="34"/>
                  </a:lnTo>
                  <a:lnTo>
                    <a:pt x="15" y="38"/>
                  </a:lnTo>
                  <a:lnTo>
                    <a:pt x="24" y="41"/>
                  </a:lnTo>
                  <a:lnTo>
                    <a:pt x="36" y="42"/>
                  </a:lnTo>
                  <a:lnTo>
                    <a:pt x="45" y="44"/>
                  </a:lnTo>
                  <a:lnTo>
                    <a:pt x="51" y="45"/>
                  </a:lnTo>
                  <a:lnTo>
                    <a:pt x="48" y="46"/>
                  </a:lnTo>
                  <a:lnTo>
                    <a:pt x="42" y="49"/>
                  </a:lnTo>
                  <a:lnTo>
                    <a:pt x="35" y="49"/>
                  </a:lnTo>
                  <a:lnTo>
                    <a:pt x="29" y="49"/>
                  </a:lnTo>
                  <a:lnTo>
                    <a:pt x="29" y="52"/>
                  </a:lnTo>
                  <a:lnTo>
                    <a:pt x="26" y="56"/>
                  </a:lnTo>
                  <a:lnTo>
                    <a:pt x="20" y="59"/>
                  </a:lnTo>
                  <a:lnTo>
                    <a:pt x="14" y="60"/>
                  </a:lnTo>
                  <a:lnTo>
                    <a:pt x="26" y="61"/>
                  </a:lnTo>
                  <a:lnTo>
                    <a:pt x="33" y="63"/>
                  </a:lnTo>
                  <a:lnTo>
                    <a:pt x="38" y="64"/>
                  </a:lnTo>
                  <a:lnTo>
                    <a:pt x="38" y="66"/>
                  </a:lnTo>
                  <a:lnTo>
                    <a:pt x="47" y="64"/>
                  </a:lnTo>
                  <a:lnTo>
                    <a:pt x="54" y="64"/>
                  </a:lnTo>
                  <a:lnTo>
                    <a:pt x="60" y="64"/>
                  </a:lnTo>
                  <a:lnTo>
                    <a:pt x="63" y="66"/>
                  </a:lnTo>
                  <a:lnTo>
                    <a:pt x="65" y="68"/>
                  </a:lnTo>
                  <a:lnTo>
                    <a:pt x="66" y="72"/>
                  </a:lnTo>
                  <a:lnTo>
                    <a:pt x="65" y="76"/>
                  </a:lnTo>
                  <a:lnTo>
                    <a:pt x="63" y="79"/>
                  </a:lnTo>
                  <a:lnTo>
                    <a:pt x="71" y="76"/>
                  </a:lnTo>
                  <a:lnTo>
                    <a:pt x="80" y="72"/>
                  </a:lnTo>
                  <a:lnTo>
                    <a:pt x="86" y="71"/>
                  </a:lnTo>
                  <a:lnTo>
                    <a:pt x="90" y="70"/>
                  </a:lnTo>
                  <a:lnTo>
                    <a:pt x="93" y="70"/>
                  </a:lnTo>
                  <a:lnTo>
                    <a:pt x="95" y="71"/>
                  </a:lnTo>
                  <a:lnTo>
                    <a:pt x="95" y="72"/>
                  </a:lnTo>
                  <a:lnTo>
                    <a:pt x="96" y="74"/>
                  </a:lnTo>
                  <a:lnTo>
                    <a:pt x="101" y="70"/>
                  </a:lnTo>
                  <a:lnTo>
                    <a:pt x="105" y="63"/>
                  </a:lnTo>
                  <a:lnTo>
                    <a:pt x="108" y="56"/>
                  </a:lnTo>
                  <a:lnTo>
                    <a:pt x="110" y="50"/>
                  </a:lnTo>
                  <a:lnTo>
                    <a:pt x="114" y="50"/>
                  </a:lnTo>
                  <a:lnTo>
                    <a:pt x="122" y="52"/>
                  </a:lnTo>
                  <a:lnTo>
                    <a:pt x="129" y="53"/>
                  </a:lnTo>
                  <a:lnTo>
                    <a:pt x="134" y="55"/>
                  </a:lnTo>
                  <a:lnTo>
                    <a:pt x="138" y="53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8" name="AutoShape 39"/>
            <p:cNvSpPr>
              <a:spLocks noChangeArrowheads="1"/>
            </p:cNvSpPr>
            <p:nvPr/>
          </p:nvSpPr>
          <p:spPr bwMode="auto">
            <a:xfrm>
              <a:off x="1379" y="833"/>
              <a:ext cx="51" cy="46"/>
            </a:xfrm>
            <a:custGeom>
              <a:avLst/>
              <a:gdLst>
                <a:gd name="T0" fmla="*/ 22 w 73"/>
                <a:gd name="T1" fmla="*/ 25 h 70"/>
                <a:gd name="T2" fmla="*/ 15 w 73"/>
                <a:gd name="T3" fmla="*/ 22 h 70"/>
                <a:gd name="T4" fmla="*/ 6 w 73"/>
                <a:gd name="T5" fmla="*/ 15 h 70"/>
                <a:gd name="T6" fmla="*/ 0 w 73"/>
                <a:gd name="T7" fmla="*/ 8 h 70"/>
                <a:gd name="T8" fmla="*/ 0 w 73"/>
                <a:gd name="T9" fmla="*/ 2 h 70"/>
                <a:gd name="T10" fmla="*/ 3 w 73"/>
                <a:gd name="T11" fmla="*/ 0 h 70"/>
                <a:gd name="T12" fmla="*/ 7 w 73"/>
                <a:gd name="T13" fmla="*/ 5 h 70"/>
                <a:gd name="T14" fmla="*/ 11 w 73"/>
                <a:gd name="T15" fmla="*/ 12 h 70"/>
                <a:gd name="T16" fmla="*/ 17 w 73"/>
                <a:gd name="T17" fmla="*/ 18 h 70"/>
                <a:gd name="T18" fmla="*/ 22 w 73"/>
                <a:gd name="T19" fmla="*/ 16 h 70"/>
                <a:gd name="T20" fmla="*/ 30 w 73"/>
                <a:gd name="T21" fmla="*/ 14 h 70"/>
                <a:gd name="T22" fmla="*/ 38 w 73"/>
                <a:gd name="T23" fmla="*/ 14 h 70"/>
                <a:gd name="T24" fmla="*/ 44 w 73"/>
                <a:gd name="T25" fmla="*/ 20 h 70"/>
                <a:gd name="T26" fmla="*/ 49 w 73"/>
                <a:gd name="T27" fmla="*/ 22 h 70"/>
                <a:gd name="T28" fmla="*/ 51 w 73"/>
                <a:gd name="T29" fmla="*/ 30 h 70"/>
                <a:gd name="T30" fmla="*/ 49 w 73"/>
                <a:gd name="T31" fmla="*/ 38 h 70"/>
                <a:gd name="T32" fmla="*/ 41 w 73"/>
                <a:gd name="T33" fmla="*/ 46 h 70"/>
                <a:gd name="T34" fmla="*/ 36 w 73"/>
                <a:gd name="T35" fmla="*/ 43 h 70"/>
                <a:gd name="T36" fmla="*/ 29 w 73"/>
                <a:gd name="T37" fmla="*/ 36 h 70"/>
                <a:gd name="T38" fmla="*/ 24 w 73"/>
                <a:gd name="T39" fmla="*/ 30 h 70"/>
                <a:gd name="T40" fmla="*/ 22 w 73"/>
                <a:gd name="T41" fmla="*/ 25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3"/>
                <a:gd name="T64" fmla="*/ 0 h 70"/>
                <a:gd name="T65" fmla="*/ 73 w 73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3" h="70">
                  <a:moveTo>
                    <a:pt x="31" y="38"/>
                  </a:moveTo>
                  <a:lnTo>
                    <a:pt x="21" y="33"/>
                  </a:lnTo>
                  <a:lnTo>
                    <a:pt x="9" y="23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10" y="7"/>
                  </a:lnTo>
                  <a:lnTo>
                    <a:pt x="16" y="19"/>
                  </a:lnTo>
                  <a:lnTo>
                    <a:pt x="24" y="28"/>
                  </a:lnTo>
                  <a:lnTo>
                    <a:pt x="31" y="25"/>
                  </a:lnTo>
                  <a:lnTo>
                    <a:pt x="43" y="22"/>
                  </a:lnTo>
                  <a:lnTo>
                    <a:pt x="55" y="22"/>
                  </a:lnTo>
                  <a:lnTo>
                    <a:pt x="63" y="30"/>
                  </a:lnTo>
                  <a:lnTo>
                    <a:pt x="70" y="34"/>
                  </a:lnTo>
                  <a:lnTo>
                    <a:pt x="73" y="45"/>
                  </a:lnTo>
                  <a:lnTo>
                    <a:pt x="70" y="58"/>
                  </a:lnTo>
                  <a:lnTo>
                    <a:pt x="58" y="70"/>
                  </a:lnTo>
                  <a:lnTo>
                    <a:pt x="51" y="65"/>
                  </a:lnTo>
                  <a:lnTo>
                    <a:pt x="42" y="55"/>
                  </a:lnTo>
                  <a:lnTo>
                    <a:pt x="34" y="45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29" name="AutoShape 40"/>
            <p:cNvSpPr>
              <a:spLocks noChangeArrowheads="1"/>
            </p:cNvSpPr>
            <p:nvPr/>
          </p:nvSpPr>
          <p:spPr bwMode="auto">
            <a:xfrm>
              <a:off x="1273" y="849"/>
              <a:ext cx="215" cy="182"/>
            </a:xfrm>
            <a:custGeom>
              <a:avLst/>
              <a:gdLst>
                <a:gd name="T0" fmla="*/ 47 w 313"/>
                <a:gd name="T1" fmla="*/ 173 h 272"/>
                <a:gd name="T2" fmla="*/ 39 w 313"/>
                <a:gd name="T3" fmla="*/ 180 h 272"/>
                <a:gd name="T4" fmla="*/ 8 w 313"/>
                <a:gd name="T5" fmla="*/ 166 h 272"/>
                <a:gd name="T6" fmla="*/ 6 w 313"/>
                <a:gd name="T7" fmla="*/ 153 h 272"/>
                <a:gd name="T8" fmla="*/ 21 w 313"/>
                <a:gd name="T9" fmla="*/ 158 h 272"/>
                <a:gd name="T10" fmla="*/ 27 w 313"/>
                <a:gd name="T11" fmla="*/ 153 h 272"/>
                <a:gd name="T12" fmla="*/ 57 w 313"/>
                <a:gd name="T13" fmla="*/ 116 h 272"/>
                <a:gd name="T14" fmla="*/ 88 w 313"/>
                <a:gd name="T15" fmla="*/ 112 h 272"/>
                <a:gd name="T16" fmla="*/ 96 w 313"/>
                <a:gd name="T17" fmla="*/ 108 h 272"/>
                <a:gd name="T18" fmla="*/ 98 w 313"/>
                <a:gd name="T19" fmla="*/ 97 h 272"/>
                <a:gd name="T20" fmla="*/ 73 w 313"/>
                <a:gd name="T21" fmla="*/ 94 h 272"/>
                <a:gd name="T22" fmla="*/ 57 w 313"/>
                <a:gd name="T23" fmla="*/ 88 h 272"/>
                <a:gd name="T24" fmla="*/ 47 w 313"/>
                <a:gd name="T25" fmla="*/ 79 h 272"/>
                <a:gd name="T26" fmla="*/ 54 w 313"/>
                <a:gd name="T27" fmla="*/ 72 h 272"/>
                <a:gd name="T28" fmla="*/ 65 w 313"/>
                <a:gd name="T29" fmla="*/ 76 h 272"/>
                <a:gd name="T30" fmla="*/ 71 w 313"/>
                <a:gd name="T31" fmla="*/ 82 h 272"/>
                <a:gd name="T32" fmla="*/ 90 w 313"/>
                <a:gd name="T33" fmla="*/ 82 h 272"/>
                <a:gd name="T34" fmla="*/ 85 w 313"/>
                <a:gd name="T35" fmla="*/ 69 h 272"/>
                <a:gd name="T36" fmla="*/ 84 w 313"/>
                <a:gd name="T37" fmla="*/ 60 h 272"/>
                <a:gd name="T38" fmla="*/ 69 w 313"/>
                <a:gd name="T39" fmla="*/ 56 h 272"/>
                <a:gd name="T40" fmla="*/ 65 w 313"/>
                <a:gd name="T41" fmla="*/ 48 h 272"/>
                <a:gd name="T42" fmla="*/ 61 w 313"/>
                <a:gd name="T43" fmla="*/ 41 h 272"/>
                <a:gd name="T44" fmla="*/ 58 w 313"/>
                <a:gd name="T45" fmla="*/ 25 h 272"/>
                <a:gd name="T46" fmla="*/ 67 w 313"/>
                <a:gd name="T47" fmla="*/ 3 h 272"/>
                <a:gd name="T48" fmla="*/ 69 w 313"/>
                <a:gd name="T49" fmla="*/ 9 h 272"/>
                <a:gd name="T50" fmla="*/ 86 w 313"/>
                <a:gd name="T51" fmla="*/ 5 h 272"/>
                <a:gd name="T52" fmla="*/ 108 w 313"/>
                <a:gd name="T53" fmla="*/ 13 h 272"/>
                <a:gd name="T54" fmla="*/ 106 w 313"/>
                <a:gd name="T55" fmla="*/ 20 h 272"/>
                <a:gd name="T56" fmla="*/ 111 w 313"/>
                <a:gd name="T57" fmla="*/ 32 h 272"/>
                <a:gd name="T58" fmla="*/ 114 w 313"/>
                <a:gd name="T59" fmla="*/ 37 h 272"/>
                <a:gd name="T60" fmla="*/ 102 w 313"/>
                <a:gd name="T61" fmla="*/ 49 h 272"/>
                <a:gd name="T62" fmla="*/ 121 w 313"/>
                <a:gd name="T63" fmla="*/ 55 h 272"/>
                <a:gd name="T64" fmla="*/ 147 w 313"/>
                <a:gd name="T65" fmla="*/ 56 h 272"/>
                <a:gd name="T66" fmla="*/ 162 w 313"/>
                <a:gd name="T67" fmla="*/ 72 h 272"/>
                <a:gd name="T68" fmla="*/ 166 w 313"/>
                <a:gd name="T69" fmla="*/ 89 h 272"/>
                <a:gd name="T70" fmla="*/ 166 w 313"/>
                <a:gd name="T71" fmla="*/ 106 h 272"/>
                <a:gd name="T72" fmla="*/ 157 w 313"/>
                <a:gd name="T73" fmla="*/ 104 h 272"/>
                <a:gd name="T74" fmla="*/ 152 w 313"/>
                <a:gd name="T75" fmla="*/ 99 h 272"/>
                <a:gd name="T76" fmla="*/ 151 w 313"/>
                <a:gd name="T77" fmla="*/ 90 h 272"/>
                <a:gd name="T78" fmla="*/ 151 w 313"/>
                <a:gd name="T79" fmla="*/ 85 h 272"/>
                <a:gd name="T80" fmla="*/ 145 w 313"/>
                <a:gd name="T81" fmla="*/ 70 h 272"/>
                <a:gd name="T82" fmla="*/ 137 w 313"/>
                <a:gd name="T83" fmla="*/ 70 h 272"/>
                <a:gd name="T84" fmla="*/ 139 w 313"/>
                <a:gd name="T85" fmla="*/ 96 h 272"/>
                <a:gd name="T86" fmla="*/ 141 w 313"/>
                <a:gd name="T87" fmla="*/ 112 h 272"/>
                <a:gd name="T88" fmla="*/ 153 w 313"/>
                <a:gd name="T89" fmla="*/ 133 h 272"/>
                <a:gd name="T90" fmla="*/ 164 w 313"/>
                <a:gd name="T91" fmla="*/ 133 h 272"/>
                <a:gd name="T92" fmla="*/ 191 w 313"/>
                <a:gd name="T93" fmla="*/ 130 h 272"/>
                <a:gd name="T94" fmla="*/ 205 w 313"/>
                <a:gd name="T95" fmla="*/ 130 h 272"/>
                <a:gd name="T96" fmla="*/ 207 w 313"/>
                <a:gd name="T97" fmla="*/ 164 h 272"/>
                <a:gd name="T98" fmla="*/ 201 w 313"/>
                <a:gd name="T99" fmla="*/ 155 h 272"/>
                <a:gd name="T100" fmla="*/ 195 w 313"/>
                <a:gd name="T101" fmla="*/ 148 h 272"/>
                <a:gd name="T102" fmla="*/ 174 w 313"/>
                <a:gd name="T103" fmla="*/ 151 h 272"/>
                <a:gd name="T104" fmla="*/ 142 w 313"/>
                <a:gd name="T105" fmla="*/ 159 h 272"/>
                <a:gd name="T106" fmla="*/ 120 w 313"/>
                <a:gd name="T107" fmla="*/ 136 h 272"/>
                <a:gd name="T108" fmla="*/ 92 w 313"/>
                <a:gd name="T109" fmla="*/ 131 h 272"/>
                <a:gd name="T110" fmla="*/ 69 w 313"/>
                <a:gd name="T111" fmla="*/ 136 h 2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13"/>
                <a:gd name="T169" fmla="*/ 0 h 272"/>
                <a:gd name="T170" fmla="*/ 313 w 313"/>
                <a:gd name="T171" fmla="*/ 272 h 2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13" h="272">
                  <a:moveTo>
                    <a:pt x="97" y="211"/>
                  </a:moveTo>
                  <a:lnTo>
                    <a:pt x="89" y="229"/>
                  </a:lnTo>
                  <a:lnTo>
                    <a:pt x="83" y="243"/>
                  </a:lnTo>
                  <a:lnTo>
                    <a:pt x="76" y="252"/>
                  </a:lnTo>
                  <a:lnTo>
                    <a:pt x="70" y="258"/>
                  </a:lnTo>
                  <a:lnTo>
                    <a:pt x="68" y="258"/>
                  </a:lnTo>
                  <a:lnTo>
                    <a:pt x="67" y="256"/>
                  </a:lnTo>
                  <a:lnTo>
                    <a:pt x="64" y="256"/>
                  </a:lnTo>
                  <a:lnTo>
                    <a:pt x="61" y="254"/>
                  </a:lnTo>
                  <a:lnTo>
                    <a:pt x="61" y="258"/>
                  </a:lnTo>
                  <a:lnTo>
                    <a:pt x="61" y="265"/>
                  </a:lnTo>
                  <a:lnTo>
                    <a:pt x="57" y="269"/>
                  </a:lnTo>
                  <a:lnTo>
                    <a:pt x="51" y="272"/>
                  </a:lnTo>
                  <a:lnTo>
                    <a:pt x="45" y="269"/>
                  </a:lnTo>
                  <a:lnTo>
                    <a:pt x="37" y="263"/>
                  </a:lnTo>
                  <a:lnTo>
                    <a:pt x="30" y="258"/>
                  </a:lnTo>
                  <a:lnTo>
                    <a:pt x="19" y="252"/>
                  </a:lnTo>
                  <a:lnTo>
                    <a:pt x="12" y="248"/>
                  </a:lnTo>
                  <a:lnTo>
                    <a:pt x="6" y="243"/>
                  </a:lnTo>
                  <a:lnTo>
                    <a:pt x="1" y="237"/>
                  </a:lnTo>
                  <a:lnTo>
                    <a:pt x="0" y="232"/>
                  </a:lnTo>
                  <a:lnTo>
                    <a:pt x="1" y="228"/>
                  </a:lnTo>
                  <a:lnTo>
                    <a:pt x="6" y="228"/>
                  </a:lnTo>
                  <a:lnTo>
                    <a:pt x="9" y="228"/>
                  </a:lnTo>
                  <a:lnTo>
                    <a:pt x="12" y="229"/>
                  </a:lnTo>
                  <a:lnTo>
                    <a:pt x="15" y="232"/>
                  </a:lnTo>
                  <a:lnTo>
                    <a:pt x="19" y="234"/>
                  </a:lnTo>
                  <a:lnTo>
                    <a:pt x="24" y="236"/>
                  </a:lnTo>
                  <a:lnTo>
                    <a:pt x="27" y="236"/>
                  </a:lnTo>
                  <a:lnTo>
                    <a:pt x="31" y="236"/>
                  </a:lnTo>
                  <a:lnTo>
                    <a:pt x="36" y="236"/>
                  </a:lnTo>
                  <a:lnTo>
                    <a:pt x="40" y="236"/>
                  </a:lnTo>
                  <a:lnTo>
                    <a:pt x="46" y="236"/>
                  </a:lnTo>
                  <a:lnTo>
                    <a:pt x="43" y="233"/>
                  </a:lnTo>
                  <a:lnTo>
                    <a:pt x="42" y="232"/>
                  </a:lnTo>
                  <a:lnTo>
                    <a:pt x="40" y="229"/>
                  </a:lnTo>
                  <a:lnTo>
                    <a:pt x="39" y="229"/>
                  </a:lnTo>
                  <a:lnTo>
                    <a:pt x="52" y="219"/>
                  </a:lnTo>
                  <a:lnTo>
                    <a:pt x="64" y="204"/>
                  </a:lnTo>
                  <a:lnTo>
                    <a:pt x="73" y="189"/>
                  </a:lnTo>
                  <a:lnTo>
                    <a:pt x="80" y="180"/>
                  </a:lnTo>
                  <a:lnTo>
                    <a:pt x="83" y="174"/>
                  </a:lnTo>
                  <a:lnTo>
                    <a:pt x="88" y="170"/>
                  </a:lnTo>
                  <a:lnTo>
                    <a:pt x="95" y="169"/>
                  </a:lnTo>
                  <a:lnTo>
                    <a:pt x="100" y="169"/>
                  </a:lnTo>
                  <a:lnTo>
                    <a:pt x="107" y="169"/>
                  </a:lnTo>
                  <a:lnTo>
                    <a:pt x="118" y="167"/>
                  </a:lnTo>
                  <a:lnTo>
                    <a:pt x="128" y="167"/>
                  </a:lnTo>
                  <a:lnTo>
                    <a:pt x="136" y="169"/>
                  </a:lnTo>
                  <a:lnTo>
                    <a:pt x="137" y="169"/>
                  </a:lnTo>
                  <a:lnTo>
                    <a:pt x="139" y="167"/>
                  </a:lnTo>
                  <a:lnTo>
                    <a:pt x="142" y="166"/>
                  </a:lnTo>
                  <a:lnTo>
                    <a:pt x="143" y="164"/>
                  </a:lnTo>
                  <a:lnTo>
                    <a:pt x="140" y="162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42" y="155"/>
                  </a:lnTo>
                  <a:lnTo>
                    <a:pt x="143" y="154"/>
                  </a:lnTo>
                  <a:lnTo>
                    <a:pt x="143" y="149"/>
                  </a:lnTo>
                  <a:lnTo>
                    <a:pt x="143" y="145"/>
                  </a:lnTo>
                  <a:lnTo>
                    <a:pt x="142" y="141"/>
                  </a:lnTo>
                  <a:lnTo>
                    <a:pt x="137" y="144"/>
                  </a:lnTo>
                  <a:lnTo>
                    <a:pt x="128" y="145"/>
                  </a:lnTo>
                  <a:lnTo>
                    <a:pt x="119" y="145"/>
                  </a:lnTo>
                  <a:lnTo>
                    <a:pt x="112" y="144"/>
                  </a:lnTo>
                  <a:lnTo>
                    <a:pt x="106" y="141"/>
                  </a:lnTo>
                  <a:lnTo>
                    <a:pt x="98" y="138"/>
                  </a:lnTo>
                  <a:lnTo>
                    <a:pt x="89" y="136"/>
                  </a:lnTo>
                  <a:lnTo>
                    <a:pt x="82" y="133"/>
                  </a:lnTo>
                  <a:lnTo>
                    <a:pt x="83" y="132"/>
                  </a:lnTo>
                  <a:lnTo>
                    <a:pt x="85" y="130"/>
                  </a:lnTo>
                  <a:lnTo>
                    <a:pt x="74" y="129"/>
                  </a:lnTo>
                  <a:lnTo>
                    <a:pt x="68" y="125"/>
                  </a:lnTo>
                  <a:lnTo>
                    <a:pt x="67" y="121"/>
                  </a:lnTo>
                  <a:lnTo>
                    <a:pt x="70" y="119"/>
                  </a:lnTo>
                  <a:lnTo>
                    <a:pt x="68" y="118"/>
                  </a:lnTo>
                  <a:lnTo>
                    <a:pt x="70" y="115"/>
                  </a:lnTo>
                  <a:lnTo>
                    <a:pt x="71" y="114"/>
                  </a:lnTo>
                  <a:lnTo>
                    <a:pt x="74" y="112"/>
                  </a:lnTo>
                  <a:lnTo>
                    <a:pt x="74" y="111"/>
                  </a:lnTo>
                  <a:lnTo>
                    <a:pt x="76" y="108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2" y="105"/>
                  </a:lnTo>
                  <a:lnTo>
                    <a:pt x="86" y="105"/>
                  </a:lnTo>
                  <a:lnTo>
                    <a:pt x="89" y="108"/>
                  </a:lnTo>
                  <a:lnTo>
                    <a:pt x="92" y="112"/>
                  </a:lnTo>
                  <a:lnTo>
                    <a:pt x="95" y="114"/>
                  </a:lnTo>
                  <a:lnTo>
                    <a:pt x="97" y="116"/>
                  </a:lnTo>
                  <a:lnTo>
                    <a:pt x="97" y="119"/>
                  </a:lnTo>
                  <a:lnTo>
                    <a:pt x="95" y="123"/>
                  </a:lnTo>
                  <a:lnTo>
                    <a:pt x="97" y="122"/>
                  </a:lnTo>
                  <a:lnTo>
                    <a:pt x="98" y="122"/>
                  </a:lnTo>
                  <a:lnTo>
                    <a:pt x="103" y="123"/>
                  </a:lnTo>
                  <a:lnTo>
                    <a:pt x="107" y="125"/>
                  </a:lnTo>
                  <a:lnTo>
                    <a:pt x="112" y="123"/>
                  </a:lnTo>
                  <a:lnTo>
                    <a:pt x="116" y="123"/>
                  </a:lnTo>
                  <a:lnTo>
                    <a:pt x="122" y="123"/>
                  </a:lnTo>
                  <a:lnTo>
                    <a:pt x="127" y="123"/>
                  </a:lnTo>
                  <a:lnTo>
                    <a:pt x="131" y="123"/>
                  </a:lnTo>
                  <a:lnTo>
                    <a:pt x="131" y="122"/>
                  </a:lnTo>
                  <a:lnTo>
                    <a:pt x="131" y="121"/>
                  </a:lnTo>
                  <a:lnTo>
                    <a:pt x="130" y="118"/>
                  </a:lnTo>
                  <a:lnTo>
                    <a:pt x="128" y="115"/>
                  </a:lnTo>
                  <a:lnTo>
                    <a:pt x="124" y="108"/>
                  </a:lnTo>
                  <a:lnTo>
                    <a:pt x="124" y="103"/>
                  </a:lnTo>
                  <a:lnTo>
                    <a:pt x="125" y="99"/>
                  </a:lnTo>
                  <a:lnTo>
                    <a:pt x="128" y="97"/>
                  </a:lnTo>
                  <a:lnTo>
                    <a:pt x="128" y="96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2" y="90"/>
                  </a:lnTo>
                  <a:lnTo>
                    <a:pt x="128" y="86"/>
                  </a:lnTo>
                  <a:lnTo>
                    <a:pt x="125" y="81"/>
                  </a:lnTo>
                  <a:lnTo>
                    <a:pt x="121" y="81"/>
                  </a:lnTo>
                  <a:lnTo>
                    <a:pt x="113" y="81"/>
                  </a:lnTo>
                  <a:lnTo>
                    <a:pt x="107" y="83"/>
                  </a:lnTo>
                  <a:lnTo>
                    <a:pt x="101" y="83"/>
                  </a:lnTo>
                  <a:lnTo>
                    <a:pt x="100" y="82"/>
                  </a:lnTo>
                  <a:lnTo>
                    <a:pt x="98" y="79"/>
                  </a:lnTo>
                  <a:lnTo>
                    <a:pt x="97" y="77"/>
                  </a:lnTo>
                  <a:lnTo>
                    <a:pt x="95" y="75"/>
                  </a:lnTo>
                  <a:lnTo>
                    <a:pt x="95" y="73"/>
                  </a:lnTo>
                  <a:lnTo>
                    <a:pt x="94" y="71"/>
                  </a:lnTo>
                  <a:lnTo>
                    <a:pt x="92" y="70"/>
                  </a:lnTo>
                  <a:lnTo>
                    <a:pt x="89" y="70"/>
                  </a:lnTo>
                  <a:lnTo>
                    <a:pt x="88" y="68"/>
                  </a:lnTo>
                  <a:lnTo>
                    <a:pt x="86" y="66"/>
                  </a:lnTo>
                  <a:lnTo>
                    <a:pt x="88" y="63"/>
                  </a:lnTo>
                  <a:lnTo>
                    <a:pt x="89" y="62"/>
                  </a:lnTo>
                  <a:lnTo>
                    <a:pt x="91" y="59"/>
                  </a:lnTo>
                  <a:lnTo>
                    <a:pt x="91" y="56"/>
                  </a:lnTo>
                  <a:lnTo>
                    <a:pt x="89" y="55"/>
                  </a:lnTo>
                  <a:lnTo>
                    <a:pt x="86" y="51"/>
                  </a:lnTo>
                  <a:lnTo>
                    <a:pt x="85" y="45"/>
                  </a:lnTo>
                  <a:lnTo>
                    <a:pt x="85" y="38"/>
                  </a:lnTo>
                  <a:lnTo>
                    <a:pt x="89" y="31"/>
                  </a:lnTo>
                  <a:lnTo>
                    <a:pt x="85" y="27"/>
                  </a:lnTo>
                  <a:lnTo>
                    <a:pt x="83" y="22"/>
                  </a:lnTo>
                  <a:lnTo>
                    <a:pt x="85" y="15"/>
                  </a:lnTo>
                  <a:lnTo>
                    <a:pt x="91" y="9"/>
                  </a:lnTo>
                  <a:lnTo>
                    <a:pt x="97" y="5"/>
                  </a:lnTo>
                  <a:lnTo>
                    <a:pt x="104" y="3"/>
                  </a:lnTo>
                  <a:lnTo>
                    <a:pt x="112" y="0"/>
                  </a:lnTo>
                  <a:lnTo>
                    <a:pt x="119" y="1"/>
                  </a:lnTo>
                  <a:lnTo>
                    <a:pt x="112" y="3"/>
                  </a:lnTo>
                  <a:lnTo>
                    <a:pt x="106" y="8"/>
                  </a:lnTo>
                  <a:lnTo>
                    <a:pt x="101" y="13"/>
                  </a:lnTo>
                  <a:lnTo>
                    <a:pt x="100" y="19"/>
                  </a:lnTo>
                  <a:lnTo>
                    <a:pt x="104" y="13"/>
                  </a:lnTo>
                  <a:lnTo>
                    <a:pt x="113" y="11"/>
                  </a:lnTo>
                  <a:lnTo>
                    <a:pt x="122" y="8"/>
                  </a:lnTo>
                  <a:lnTo>
                    <a:pt x="128" y="7"/>
                  </a:lnTo>
                  <a:lnTo>
                    <a:pt x="125" y="8"/>
                  </a:lnTo>
                  <a:lnTo>
                    <a:pt x="122" y="9"/>
                  </a:lnTo>
                  <a:lnTo>
                    <a:pt x="121" y="12"/>
                  </a:lnTo>
                  <a:lnTo>
                    <a:pt x="119" y="13"/>
                  </a:lnTo>
                  <a:lnTo>
                    <a:pt x="131" y="11"/>
                  </a:lnTo>
                  <a:lnTo>
                    <a:pt x="145" y="13"/>
                  </a:lnTo>
                  <a:lnTo>
                    <a:pt x="157" y="20"/>
                  </a:lnTo>
                  <a:lnTo>
                    <a:pt x="163" y="23"/>
                  </a:lnTo>
                  <a:lnTo>
                    <a:pt x="161" y="26"/>
                  </a:lnTo>
                  <a:lnTo>
                    <a:pt x="158" y="27"/>
                  </a:lnTo>
                  <a:lnTo>
                    <a:pt x="154" y="30"/>
                  </a:lnTo>
                  <a:lnTo>
                    <a:pt x="155" y="30"/>
                  </a:lnTo>
                  <a:lnTo>
                    <a:pt x="157" y="30"/>
                  </a:lnTo>
                  <a:lnTo>
                    <a:pt x="160" y="30"/>
                  </a:lnTo>
                  <a:lnTo>
                    <a:pt x="163" y="30"/>
                  </a:lnTo>
                  <a:lnTo>
                    <a:pt x="164" y="34"/>
                  </a:lnTo>
                  <a:lnTo>
                    <a:pt x="163" y="41"/>
                  </a:lnTo>
                  <a:lnTo>
                    <a:pt x="161" y="48"/>
                  </a:lnTo>
                  <a:lnTo>
                    <a:pt x="158" y="52"/>
                  </a:lnTo>
                  <a:lnTo>
                    <a:pt x="160" y="52"/>
                  </a:lnTo>
                  <a:lnTo>
                    <a:pt x="163" y="51"/>
                  </a:lnTo>
                  <a:lnTo>
                    <a:pt x="166" y="51"/>
                  </a:lnTo>
                  <a:lnTo>
                    <a:pt x="169" y="51"/>
                  </a:lnTo>
                  <a:lnTo>
                    <a:pt x="166" y="55"/>
                  </a:lnTo>
                  <a:lnTo>
                    <a:pt x="160" y="59"/>
                  </a:lnTo>
                  <a:lnTo>
                    <a:pt x="154" y="63"/>
                  </a:lnTo>
                  <a:lnTo>
                    <a:pt x="151" y="66"/>
                  </a:lnTo>
                  <a:lnTo>
                    <a:pt x="149" y="67"/>
                  </a:lnTo>
                  <a:lnTo>
                    <a:pt x="149" y="70"/>
                  </a:lnTo>
                  <a:lnTo>
                    <a:pt x="149" y="73"/>
                  </a:lnTo>
                  <a:lnTo>
                    <a:pt x="151" y="77"/>
                  </a:lnTo>
                  <a:lnTo>
                    <a:pt x="161" y="73"/>
                  </a:lnTo>
                  <a:lnTo>
                    <a:pt x="161" y="83"/>
                  </a:lnTo>
                  <a:lnTo>
                    <a:pt x="167" y="81"/>
                  </a:lnTo>
                  <a:lnTo>
                    <a:pt x="172" y="81"/>
                  </a:lnTo>
                  <a:lnTo>
                    <a:pt x="176" y="82"/>
                  </a:lnTo>
                  <a:lnTo>
                    <a:pt x="181" y="83"/>
                  </a:lnTo>
                  <a:lnTo>
                    <a:pt x="185" y="82"/>
                  </a:lnTo>
                  <a:lnTo>
                    <a:pt x="191" y="82"/>
                  </a:lnTo>
                  <a:lnTo>
                    <a:pt x="199" y="82"/>
                  </a:lnTo>
                  <a:lnTo>
                    <a:pt x="206" y="82"/>
                  </a:lnTo>
                  <a:lnTo>
                    <a:pt x="214" y="83"/>
                  </a:lnTo>
                  <a:lnTo>
                    <a:pt x="220" y="85"/>
                  </a:lnTo>
                  <a:lnTo>
                    <a:pt x="226" y="85"/>
                  </a:lnTo>
                  <a:lnTo>
                    <a:pt x="229" y="86"/>
                  </a:lnTo>
                  <a:lnTo>
                    <a:pt x="232" y="90"/>
                  </a:lnTo>
                  <a:lnTo>
                    <a:pt x="235" y="99"/>
                  </a:lnTo>
                  <a:lnTo>
                    <a:pt x="236" y="107"/>
                  </a:lnTo>
                  <a:lnTo>
                    <a:pt x="236" y="112"/>
                  </a:lnTo>
                  <a:lnTo>
                    <a:pt x="236" y="118"/>
                  </a:lnTo>
                  <a:lnTo>
                    <a:pt x="238" y="122"/>
                  </a:lnTo>
                  <a:lnTo>
                    <a:pt x="241" y="126"/>
                  </a:lnTo>
                  <a:lnTo>
                    <a:pt x="244" y="130"/>
                  </a:lnTo>
                  <a:lnTo>
                    <a:pt x="242" y="133"/>
                  </a:lnTo>
                  <a:lnTo>
                    <a:pt x="244" y="136"/>
                  </a:lnTo>
                  <a:lnTo>
                    <a:pt x="247" y="140"/>
                  </a:lnTo>
                  <a:lnTo>
                    <a:pt x="248" y="144"/>
                  </a:lnTo>
                  <a:lnTo>
                    <a:pt x="247" y="149"/>
                  </a:lnTo>
                  <a:lnTo>
                    <a:pt x="244" y="155"/>
                  </a:lnTo>
                  <a:lnTo>
                    <a:pt x="242" y="158"/>
                  </a:lnTo>
                  <a:lnTo>
                    <a:pt x="239" y="158"/>
                  </a:lnTo>
                  <a:lnTo>
                    <a:pt x="238" y="156"/>
                  </a:lnTo>
                  <a:lnTo>
                    <a:pt x="236" y="155"/>
                  </a:lnTo>
                  <a:lnTo>
                    <a:pt x="233" y="156"/>
                  </a:lnTo>
                  <a:lnTo>
                    <a:pt x="230" y="156"/>
                  </a:lnTo>
                  <a:lnTo>
                    <a:pt x="229" y="156"/>
                  </a:lnTo>
                  <a:lnTo>
                    <a:pt x="229" y="154"/>
                  </a:lnTo>
                  <a:lnTo>
                    <a:pt x="226" y="156"/>
                  </a:lnTo>
                  <a:lnTo>
                    <a:pt x="224" y="154"/>
                  </a:lnTo>
                  <a:lnTo>
                    <a:pt x="223" y="151"/>
                  </a:lnTo>
                  <a:lnTo>
                    <a:pt x="223" y="147"/>
                  </a:lnTo>
                  <a:lnTo>
                    <a:pt x="221" y="148"/>
                  </a:lnTo>
                  <a:lnTo>
                    <a:pt x="218" y="149"/>
                  </a:lnTo>
                  <a:lnTo>
                    <a:pt x="217" y="148"/>
                  </a:lnTo>
                  <a:lnTo>
                    <a:pt x="215" y="141"/>
                  </a:lnTo>
                  <a:lnTo>
                    <a:pt x="217" y="138"/>
                  </a:lnTo>
                  <a:lnTo>
                    <a:pt x="218" y="136"/>
                  </a:lnTo>
                  <a:lnTo>
                    <a:pt x="220" y="134"/>
                  </a:lnTo>
                  <a:lnTo>
                    <a:pt x="223" y="133"/>
                  </a:lnTo>
                  <a:lnTo>
                    <a:pt x="223" y="132"/>
                  </a:lnTo>
                  <a:lnTo>
                    <a:pt x="223" y="130"/>
                  </a:lnTo>
                  <a:lnTo>
                    <a:pt x="221" y="130"/>
                  </a:lnTo>
                  <a:lnTo>
                    <a:pt x="220" y="129"/>
                  </a:lnTo>
                  <a:lnTo>
                    <a:pt x="220" y="127"/>
                  </a:lnTo>
                  <a:lnTo>
                    <a:pt x="221" y="125"/>
                  </a:lnTo>
                  <a:lnTo>
                    <a:pt x="221" y="122"/>
                  </a:lnTo>
                  <a:lnTo>
                    <a:pt x="220" y="118"/>
                  </a:lnTo>
                  <a:lnTo>
                    <a:pt x="217" y="115"/>
                  </a:lnTo>
                  <a:lnTo>
                    <a:pt x="212" y="110"/>
                  </a:lnTo>
                  <a:lnTo>
                    <a:pt x="211" y="105"/>
                  </a:lnTo>
                  <a:lnTo>
                    <a:pt x="209" y="101"/>
                  </a:lnTo>
                  <a:lnTo>
                    <a:pt x="208" y="103"/>
                  </a:lnTo>
                  <a:lnTo>
                    <a:pt x="205" y="104"/>
                  </a:lnTo>
                  <a:lnTo>
                    <a:pt x="202" y="104"/>
                  </a:lnTo>
                  <a:lnTo>
                    <a:pt x="200" y="104"/>
                  </a:lnTo>
                  <a:lnTo>
                    <a:pt x="197" y="105"/>
                  </a:lnTo>
                  <a:lnTo>
                    <a:pt x="193" y="108"/>
                  </a:lnTo>
                  <a:lnTo>
                    <a:pt x="188" y="108"/>
                  </a:lnTo>
                  <a:lnTo>
                    <a:pt x="196" y="119"/>
                  </a:lnTo>
                  <a:lnTo>
                    <a:pt x="200" y="132"/>
                  </a:lnTo>
                  <a:lnTo>
                    <a:pt x="202" y="143"/>
                  </a:lnTo>
                  <a:lnTo>
                    <a:pt x="202" y="151"/>
                  </a:lnTo>
                  <a:lnTo>
                    <a:pt x="205" y="155"/>
                  </a:lnTo>
                  <a:lnTo>
                    <a:pt x="203" y="158"/>
                  </a:lnTo>
                  <a:lnTo>
                    <a:pt x="202" y="162"/>
                  </a:lnTo>
                  <a:lnTo>
                    <a:pt x="200" y="164"/>
                  </a:lnTo>
                  <a:lnTo>
                    <a:pt x="205" y="167"/>
                  </a:lnTo>
                  <a:lnTo>
                    <a:pt x="208" y="171"/>
                  </a:lnTo>
                  <a:lnTo>
                    <a:pt x="208" y="175"/>
                  </a:lnTo>
                  <a:lnTo>
                    <a:pt x="205" y="178"/>
                  </a:lnTo>
                  <a:lnTo>
                    <a:pt x="211" y="185"/>
                  </a:lnTo>
                  <a:lnTo>
                    <a:pt x="217" y="192"/>
                  </a:lnTo>
                  <a:lnTo>
                    <a:pt x="223" y="199"/>
                  </a:lnTo>
                  <a:lnTo>
                    <a:pt x="224" y="204"/>
                  </a:lnTo>
                  <a:lnTo>
                    <a:pt x="226" y="203"/>
                  </a:lnTo>
                  <a:lnTo>
                    <a:pt x="229" y="202"/>
                  </a:lnTo>
                  <a:lnTo>
                    <a:pt x="232" y="200"/>
                  </a:lnTo>
                  <a:lnTo>
                    <a:pt x="239" y="199"/>
                  </a:lnTo>
                  <a:lnTo>
                    <a:pt x="253" y="195"/>
                  </a:lnTo>
                  <a:lnTo>
                    <a:pt x="266" y="191"/>
                  </a:lnTo>
                  <a:lnTo>
                    <a:pt x="274" y="186"/>
                  </a:lnTo>
                  <a:lnTo>
                    <a:pt x="274" y="188"/>
                  </a:lnTo>
                  <a:lnTo>
                    <a:pt x="277" y="192"/>
                  </a:lnTo>
                  <a:lnTo>
                    <a:pt x="278" y="195"/>
                  </a:lnTo>
                  <a:lnTo>
                    <a:pt x="278" y="197"/>
                  </a:lnTo>
                  <a:lnTo>
                    <a:pt x="281" y="195"/>
                  </a:lnTo>
                  <a:lnTo>
                    <a:pt x="287" y="193"/>
                  </a:lnTo>
                  <a:lnTo>
                    <a:pt x="293" y="193"/>
                  </a:lnTo>
                  <a:lnTo>
                    <a:pt x="298" y="193"/>
                  </a:lnTo>
                  <a:lnTo>
                    <a:pt x="298" y="195"/>
                  </a:lnTo>
                  <a:lnTo>
                    <a:pt x="299" y="197"/>
                  </a:lnTo>
                  <a:lnTo>
                    <a:pt x="302" y="204"/>
                  </a:lnTo>
                  <a:lnTo>
                    <a:pt x="308" y="214"/>
                  </a:lnTo>
                  <a:lnTo>
                    <a:pt x="313" y="225"/>
                  </a:lnTo>
                  <a:lnTo>
                    <a:pt x="310" y="237"/>
                  </a:lnTo>
                  <a:lnTo>
                    <a:pt x="302" y="245"/>
                  </a:lnTo>
                  <a:lnTo>
                    <a:pt x="293" y="252"/>
                  </a:lnTo>
                  <a:lnTo>
                    <a:pt x="289" y="247"/>
                  </a:lnTo>
                  <a:lnTo>
                    <a:pt x="289" y="243"/>
                  </a:lnTo>
                  <a:lnTo>
                    <a:pt x="292" y="239"/>
                  </a:lnTo>
                  <a:lnTo>
                    <a:pt x="293" y="236"/>
                  </a:lnTo>
                  <a:lnTo>
                    <a:pt x="293" y="232"/>
                  </a:lnTo>
                  <a:lnTo>
                    <a:pt x="290" y="226"/>
                  </a:lnTo>
                  <a:lnTo>
                    <a:pt x="286" y="222"/>
                  </a:lnTo>
                  <a:lnTo>
                    <a:pt x="281" y="218"/>
                  </a:lnTo>
                  <a:lnTo>
                    <a:pt x="281" y="221"/>
                  </a:lnTo>
                  <a:lnTo>
                    <a:pt x="283" y="221"/>
                  </a:lnTo>
                  <a:lnTo>
                    <a:pt x="284" y="221"/>
                  </a:lnTo>
                  <a:lnTo>
                    <a:pt x="284" y="222"/>
                  </a:lnTo>
                  <a:lnTo>
                    <a:pt x="281" y="222"/>
                  </a:lnTo>
                  <a:lnTo>
                    <a:pt x="277" y="222"/>
                  </a:lnTo>
                  <a:lnTo>
                    <a:pt x="271" y="224"/>
                  </a:lnTo>
                  <a:lnTo>
                    <a:pt x="262" y="225"/>
                  </a:lnTo>
                  <a:lnTo>
                    <a:pt x="253" y="226"/>
                  </a:lnTo>
                  <a:lnTo>
                    <a:pt x="242" y="229"/>
                  </a:lnTo>
                  <a:lnTo>
                    <a:pt x="233" y="232"/>
                  </a:lnTo>
                  <a:lnTo>
                    <a:pt x="226" y="234"/>
                  </a:lnTo>
                  <a:lnTo>
                    <a:pt x="220" y="236"/>
                  </a:lnTo>
                  <a:lnTo>
                    <a:pt x="212" y="237"/>
                  </a:lnTo>
                  <a:lnTo>
                    <a:pt x="206" y="237"/>
                  </a:lnTo>
                  <a:lnTo>
                    <a:pt x="202" y="236"/>
                  </a:lnTo>
                  <a:lnTo>
                    <a:pt x="200" y="232"/>
                  </a:lnTo>
                  <a:lnTo>
                    <a:pt x="196" y="226"/>
                  </a:lnTo>
                  <a:lnTo>
                    <a:pt x="188" y="219"/>
                  </a:lnTo>
                  <a:lnTo>
                    <a:pt x="181" y="211"/>
                  </a:lnTo>
                  <a:lnTo>
                    <a:pt x="175" y="204"/>
                  </a:lnTo>
                  <a:lnTo>
                    <a:pt x="172" y="200"/>
                  </a:lnTo>
                  <a:lnTo>
                    <a:pt x="167" y="197"/>
                  </a:lnTo>
                  <a:lnTo>
                    <a:pt x="160" y="197"/>
                  </a:lnTo>
                  <a:lnTo>
                    <a:pt x="151" y="196"/>
                  </a:lnTo>
                  <a:lnTo>
                    <a:pt x="143" y="196"/>
                  </a:lnTo>
                  <a:lnTo>
                    <a:pt x="134" y="196"/>
                  </a:lnTo>
                  <a:lnTo>
                    <a:pt x="122" y="197"/>
                  </a:lnTo>
                  <a:lnTo>
                    <a:pt x="112" y="197"/>
                  </a:lnTo>
                  <a:lnTo>
                    <a:pt x="109" y="199"/>
                  </a:lnTo>
                  <a:lnTo>
                    <a:pt x="106" y="202"/>
                  </a:lnTo>
                  <a:lnTo>
                    <a:pt x="103" y="203"/>
                  </a:lnTo>
                  <a:lnTo>
                    <a:pt x="101" y="203"/>
                  </a:lnTo>
                  <a:lnTo>
                    <a:pt x="97" y="211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0" name="AutoShape 41"/>
            <p:cNvSpPr>
              <a:spLocks noChangeArrowheads="1"/>
            </p:cNvSpPr>
            <p:nvPr/>
          </p:nvSpPr>
          <p:spPr bwMode="auto">
            <a:xfrm>
              <a:off x="951" y="782"/>
              <a:ext cx="165" cy="218"/>
            </a:xfrm>
            <a:custGeom>
              <a:avLst/>
              <a:gdLst>
                <a:gd name="T0" fmla="*/ 50 w 239"/>
                <a:gd name="T1" fmla="*/ 32 h 326"/>
                <a:gd name="T2" fmla="*/ 59 w 239"/>
                <a:gd name="T3" fmla="*/ 13 h 326"/>
                <a:gd name="T4" fmla="*/ 88 w 239"/>
                <a:gd name="T5" fmla="*/ 7 h 326"/>
                <a:gd name="T6" fmla="*/ 99 w 239"/>
                <a:gd name="T7" fmla="*/ 11 h 326"/>
                <a:gd name="T8" fmla="*/ 106 w 239"/>
                <a:gd name="T9" fmla="*/ 7 h 326"/>
                <a:gd name="T10" fmla="*/ 115 w 239"/>
                <a:gd name="T11" fmla="*/ 29 h 326"/>
                <a:gd name="T12" fmla="*/ 115 w 239"/>
                <a:gd name="T13" fmla="*/ 35 h 326"/>
                <a:gd name="T14" fmla="*/ 126 w 239"/>
                <a:gd name="T15" fmla="*/ 45 h 326"/>
                <a:gd name="T16" fmla="*/ 107 w 239"/>
                <a:gd name="T17" fmla="*/ 48 h 326"/>
                <a:gd name="T18" fmla="*/ 113 w 239"/>
                <a:gd name="T19" fmla="*/ 53 h 326"/>
                <a:gd name="T20" fmla="*/ 95 w 239"/>
                <a:gd name="T21" fmla="*/ 48 h 326"/>
                <a:gd name="T22" fmla="*/ 90 w 239"/>
                <a:gd name="T23" fmla="*/ 52 h 326"/>
                <a:gd name="T24" fmla="*/ 96 w 239"/>
                <a:gd name="T25" fmla="*/ 53 h 326"/>
                <a:gd name="T26" fmla="*/ 107 w 239"/>
                <a:gd name="T27" fmla="*/ 74 h 326"/>
                <a:gd name="T28" fmla="*/ 109 w 239"/>
                <a:gd name="T29" fmla="*/ 90 h 326"/>
                <a:gd name="T30" fmla="*/ 110 w 239"/>
                <a:gd name="T31" fmla="*/ 102 h 326"/>
                <a:gd name="T32" fmla="*/ 137 w 239"/>
                <a:gd name="T33" fmla="*/ 124 h 326"/>
                <a:gd name="T34" fmla="*/ 157 w 239"/>
                <a:gd name="T35" fmla="*/ 151 h 326"/>
                <a:gd name="T36" fmla="*/ 136 w 239"/>
                <a:gd name="T37" fmla="*/ 156 h 326"/>
                <a:gd name="T38" fmla="*/ 136 w 239"/>
                <a:gd name="T39" fmla="*/ 174 h 326"/>
                <a:gd name="T40" fmla="*/ 152 w 239"/>
                <a:gd name="T41" fmla="*/ 191 h 326"/>
                <a:gd name="T42" fmla="*/ 165 w 239"/>
                <a:gd name="T43" fmla="*/ 202 h 326"/>
                <a:gd name="T44" fmla="*/ 146 w 239"/>
                <a:gd name="T45" fmla="*/ 218 h 326"/>
                <a:gd name="T46" fmla="*/ 129 w 239"/>
                <a:gd name="T47" fmla="*/ 213 h 326"/>
                <a:gd name="T48" fmla="*/ 138 w 239"/>
                <a:gd name="T49" fmla="*/ 208 h 326"/>
                <a:gd name="T50" fmla="*/ 139 w 239"/>
                <a:gd name="T51" fmla="*/ 203 h 326"/>
                <a:gd name="T52" fmla="*/ 144 w 239"/>
                <a:gd name="T53" fmla="*/ 199 h 326"/>
                <a:gd name="T54" fmla="*/ 127 w 239"/>
                <a:gd name="T55" fmla="*/ 188 h 326"/>
                <a:gd name="T56" fmla="*/ 107 w 239"/>
                <a:gd name="T57" fmla="*/ 175 h 326"/>
                <a:gd name="T58" fmla="*/ 93 w 239"/>
                <a:gd name="T59" fmla="*/ 171 h 326"/>
                <a:gd name="T60" fmla="*/ 70 w 239"/>
                <a:gd name="T61" fmla="*/ 163 h 326"/>
                <a:gd name="T62" fmla="*/ 53 w 239"/>
                <a:gd name="T63" fmla="*/ 178 h 326"/>
                <a:gd name="T64" fmla="*/ 38 w 239"/>
                <a:gd name="T65" fmla="*/ 202 h 326"/>
                <a:gd name="T66" fmla="*/ 30 w 239"/>
                <a:gd name="T67" fmla="*/ 211 h 326"/>
                <a:gd name="T68" fmla="*/ 13 w 239"/>
                <a:gd name="T69" fmla="*/ 203 h 326"/>
                <a:gd name="T70" fmla="*/ 0 w 239"/>
                <a:gd name="T71" fmla="*/ 193 h 326"/>
                <a:gd name="T72" fmla="*/ 6 w 239"/>
                <a:gd name="T73" fmla="*/ 191 h 326"/>
                <a:gd name="T74" fmla="*/ 15 w 239"/>
                <a:gd name="T75" fmla="*/ 190 h 326"/>
                <a:gd name="T76" fmla="*/ 22 w 239"/>
                <a:gd name="T77" fmla="*/ 190 h 326"/>
                <a:gd name="T78" fmla="*/ 36 w 239"/>
                <a:gd name="T79" fmla="*/ 176 h 326"/>
                <a:gd name="T80" fmla="*/ 39 w 239"/>
                <a:gd name="T81" fmla="*/ 148 h 326"/>
                <a:gd name="T82" fmla="*/ 55 w 239"/>
                <a:gd name="T83" fmla="*/ 126 h 326"/>
                <a:gd name="T84" fmla="*/ 74 w 239"/>
                <a:gd name="T85" fmla="*/ 102 h 326"/>
                <a:gd name="T86" fmla="*/ 77 w 239"/>
                <a:gd name="T87" fmla="*/ 97 h 326"/>
                <a:gd name="T88" fmla="*/ 74 w 239"/>
                <a:gd name="T89" fmla="*/ 92 h 326"/>
                <a:gd name="T90" fmla="*/ 75 w 239"/>
                <a:gd name="T91" fmla="*/ 60 h 326"/>
                <a:gd name="T92" fmla="*/ 69 w 239"/>
                <a:gd name="T93" fmla="*/ 55 h 326"/>
                <a:gd name="T94" fmla="*/ 61 w 239"/>
                <a:gd name="T95" fmla="*/ 49 h 326"/>
                <a:gd name="T96" fmla="*/ 59 w 239"/>
                <a:gd name="T97" fmla="*/ 45 h 326"/>
                <a:gd name="T98" fmla="*/ 57 w 239"/>
                <a:gd name="T99" fmla="*/ 41 h 326"/>
                <a:gd name="T100" fmla="*/ 55 w 239"/>
                <a:gd name="T101" fmla="*/ 35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9"/>
                <a:gd name="T154" fmla="*/ 0 h 326"/>
                <a:gd name="T155" fmla="*/ 239 w 239"/>
                <a:gd name="T156" fmla="*/ 326 h 3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9" h="326">
                  <a:moveTo>
                    <a:pt x="80" y="43"/>
                  </a:moveTo>
                  <a:lnTo>
                    <a:pt x="77" y="43"/>
                  </a:lnTo>
                  <a:lnTo>
                    <a:pt x="76" y="43"/>
                  </a:lnTo>
                  <a:lnTo>
                    <a:pt x="74" y="45"/>
                  </a:lnTo>
                  <a:lnTo>
                    <a:pt x="73" y="48"/>
                  </a:lnTo>
                  <a:lnTo>
                    <a:pt x="70" y="42"/>
                  </a:lnTo>
                  <a:lnTo>
                    <a:pt x="71" y="35"/>
                  </a:lnTo>
                  <a:lnTo>
                    <a:pt x="76" y="30"/>
                  </a:lnTo>
                  <a:lnTo>
                    <a:pt x="85" y="28"/>
                  </a:lnTo>
                  <a:lnTo>
                    <a:pt x="86" y="20"/>
                  </a:lnTo>
                  <a:lnTo>
                    <a:pt x="92" y="15"/>
                  </a:lnTo>
                  <a:lnTo>
                    <a:pt x="98" y="11"/>
                  </a:lnTo>
                  <a:lnTo>
                    <a:pt x="107" y="11"/>
                  </a:lnTo>
                  <a:lnTo>
                    <a:pt x="118" y="12"/>
                  </a:lnTo>
                  <a:lnTo>
                    <a:pt x="127" y="11"/>
                  </a:lnTo>
                  <a:lnTo>
                    <a:pt x="134" y="8"/>
                  </a:lnTo>
                  <a:lnTo>
                    <a:pt x="136" y="0"/>
                  </a:lnTo>
                  <a:lnTo>
                    <a:pt x="140" y="2"/>
                  </a:lnTo>
                  <a:lnTo>
                    <a:pt x="143" y="9"/>
                  </a:lnTo>
                  <a:lnTo>
                    <a:pt x="143" y="16"/>
                  </a:lnTo>
                  <a:lnTo>
                    <a:pt x="136" y="22"/>
                  </a:lnTo>
                  <a:lnTo>
                    <a:pt x="142" y="23"/>
                  </a:lnTo>
                  <a:lnTo>
                    <a:pt x="149" y="23"/>
                  </a:lnTo>
                  <a:lnTo>
                    <a:pt x="154" y="19"/>
                  </a:lnTo>
                  <a:lnTo>
                    <a:pt x="154" y="11"/>
                  </a:lnTo>
                  <a:lnTo>
                    <a:pt x="161" y="15"/>
                  </a:lnTo>
                  <a:lnTo>
                    <a:pt x="169" y="23"/>
                  </a:lnTo>
                  <a:lnTo>
                    <a:pt x="172" y="31"/>
                  </a:lnTo>
                  <a:lnTo>
                    <a:pt x="170" y="39"/>
                  </a:lnTo>
                  <a:lnTo>
                    <a:pt x="166" y="43"/>
                  </a:lnTo>
                  <a:lnTo>
                    <a:pt x="161" y="46"/>
                  </a:lnTo>
                  <a:lnTo>
                    <a:pt x="157" y="48"/>
                  </a:lnTo>
                  <a:lnTo>
                    <a:pt x="154" y="48"/>
                  </a:lnTo>
                  <a:lnTo>
                    <a:pt x="160" y="50"/>
                  </a:lnTo>
                  <a:lnTo>
                    <a:pt x="167" y="52"/>
                  </a:lnTo>
                  <a:lnTo>
                    <a:pt x="173" y="50"/>
                  </a:lnTo>
                  <a:lnTo>
                    <a:pt x="178" y="48"/>
                  </a:lnTo>
                  <a:lnTo>
                    <a:pt x="181" y="53"/>
                  </a:lnTo>
                  <a:lnTo>
                    <a:pt x="182" y="60"/>
                  </a:lnTo>
                  <a:lnTo>
                    <a:pt x="182" y="67"/>
                  </a:lnTo>
                  <a:lnTo>
                    <a:pt x="181" y="71"/>
                  </a:lnTo>
                  <a:lnTo>
                    <a:pt x="175" y="74"/>
                  </a:lnTo>
                  <a:lnTo>
                    <a:pt x="169" y="74"/>
                  </a:lnTo>
                  <a:lnTo>
                    <a:pt x="161" y="74"/>
                  </a:lnTo>
                  <a:lnTo>
                    <a:pt x="155" y="72"/>
                  </a:lnTo>
                  <a:lnTo>
                    <a:pt x="158" y="74"/>
                  </a:lnTo>
                  <a:lnTo>
                    <a:pt x="163" y="75"/>
                  </a:lnTo>
                  <a:lnTo>
                    <a:pt x="166" y="76"/>
                  </a:lnTo>
                  <a:lnTo>
                    <a:pt x="169" y="78"/>
                  </a:lnTo>
                  <a:lnTo>
                    <a:pt x="164" y="79"/>
                  </a:lnTo>
                  <a:lnTo>
                    <a:pt x="158" y="81"/>
                  </a:lnTo>
                  <a:lnTo>
                    <a:pt x="149" y="81"/>
                  </a:lnTo>
                  <a:lnTo>
                    <a:pt x="143" y="78"/>
                  </a:lnTo>
                  <a:lnTo>
                    <a:pt x="139" y="74"/>
                  </a:lnTo>
                  <a:lnTo>
                    <a:pt x="137" y="72"/>
                  </a:lnTo>
                  <a:lnTo>
                    <a:pt x="136" y="72"/>
                  </a:lnTo>
                  <a:lnTo>
                    <a:pt x="134" y="72"/>
                  </a:lnTo>
                  <a:lnTo>
                    <a:pt x="133" y="75"/>
                  </a:lnTo>
                  <a:lnTo>
                    <a:pt x="131" y="76"/>
                  </a:lnTo>
                  <a:lnTo>
                    <a:pt x="131" y="78"/>
                  </a:lnTo>
                  <a:lnTo>
                    <a:pt x="131" y="79"/>
                  </a:lnTo>
                  <a:lnTo>
                    <a:pt x="134" y="79"/>
                  </a:lnTo>
                  <a:lnTo>
                    <a:pt x="137" y="79"/>
                  </a:lnTo>
                  <a:lnTo>
                    <a:pt x="139" y="79"/>
                  </a:lnTo>
                  <a:lnTo>
                    <a:pt x="142" y="82"/>
                  </a:lnTo>
                  <a:lnTo>
                    <a:pt x="146" y="83"/>
                  </a:lnTo>
                  <a:lnTo>
                    <a:pt x="151" y="89"/>
                  </a:lnTo>
                  <a:lnTo>
                    <a:pt x="154" y="98"/>
                  </a:lnTo>
                  <a:lnTo>
                    <a:pt x="155" y="111"/>
                  </a:lnTo>
                  <a:lnTo>
                    <a:pt x="155" y="122"/>
                  </a:lnTo>
                  <a:lnTo>
                    <a:pt x="155" y="127"/>
                  </a:lnTo>
                  <a:lnTo>
                    <a:pt x="157" y="129"/>
                  </a:lnTo>
                  <a:lnTo>
                    <a:pt x="158" y="131"/>
                  </a:lnTo>
                  <a:lnTo>
                    <a:pt x="158" y="134"/>
                  </a:lnTo>
                  <a:lnTo>
                    <a:pt x="160" y="137"/>
                  </a:lnTo>
                  <a:lnTo>
                    <a:pt x="158" y="138"/>
                  </a:lnTo>
                  <a:lnTo>
                    <a:pt x="154" y="140"/>
                  </a:lnTo>
                  <a:lnTo>
                    <a:pt x="155" y="146"/>
                  </a:lnTo>
                  <a:lnTo>
                    <a:pt x="160" y="153"/>
                  </a:lnTo>
                  <a:lnTo>
                    <a:pt x="163" y="157"/>
                  </a:lnTo>
                  <a:lnTo>
                    <a:pt x="169" y="160"/>
                  </a:lnTo>
                  <a:lnTo>
                    <a:pt x="175" y="166"/>
                  </a:lnTo>
                  <a:lnTo>
                    <a:pt x="187" y="174"/>
                  </a:lnTo>
                  <a:lnTo>
                    <a:pt x="199" y="185"/>
                  </a:lnTo>
                  <a:lnTo>
                    <a:pt x="209" y="196"/>
                  </a:lnTo>
                  <a:lnTo>
                    <a:pt x="217" y="205"/>
                  </a:lnTo>
                  <a:lnTo>
                    <a:pt x="221" y="214"/>
                  </a:lnTo>
                  <a:lnTo>
                    <a:pt x="224" y="221"/>
                  </a:lnTo>
                  <a:lnTo>
                    <a:pt x="227" y="226"/>
                  </a:lnTo>
                  <a:lnTo>
                    <a:pt x="221" y="226"/>
                  </a:lnTo>
                  <a:lnTo>
                    <a:pt x="214" y="227"/>
                  </a:lnTo>
                  <a:lnTo>
                    <a:pt x="206" y="229"/>
                  </a:lnTo>
                  <a:lnTo>
                    <a:pt x="202" y="232"/>
                  </a:lnTo>
                  <a:lnTo>
                    <a:pt x="197" y="234"/>
                  </a:lnTo>
                  <a:lnTo>
                    <a:pt x="193" y="238"/>
                  </a:lnTo>
                  <a:lnTo>
                    <a:pt x="187" y="243"/>
                  </a:lnTo>
                  <a:lnTo>
                    <a:pt x="182" y="245"/>
                  </a:lnTo>
                  <a:lnTo>
                    <a:pt x="188" y="252"/>
                  </a:lnTo>
                  <a:lnTo>
                    <a:pt x="197" y="260"/>
                  </a:lnTo>
                  <a:lnTo>
                    <a:pt x="203" y="269"/>
                  </a:lnTo>
                  <a:lnTo>
                    <a:pt x="208" y="275"/>
                  </a:lnTo>
                  <a:lnTo>
                    <a:pt x="212" y="280"/>
                  </a:lnTo>
                  <a:lnTo>
                    <a:pt x="217" y="284"/>
                  </a:lnTo>
                  <a:lnTo>
                    <a:pt x="220" y="286"/>
                  </a:lnTo>
                  <a:lnTo>
                    <a:pt x="224" y="288"/>
                  </a:lnTo>
                  <a:lnTo>
                    <a:pt x="230" y="291"/>
                  </a:lnTo>
                  <a:lnTo>
                    <a:pt x="235" y="295"/>
                  </a:lnTo>
                  <a:lnTo>
                    <a:pt x="238" y="299"/>
                  </a:lnTo>
                  <a:lnTo>
                    <a:pt x="239" y="302"/>
                  </a:lnTo>
                  <a:lnTo>
                    <a:pt x="239" y="304"/>
                  </a:lnTo>
                  <a:lnTo>
                    <a:pt x="236" y="310"/>
                  </a:lnTo>
                  <a:lnTo>
                    <a:pt x="230" y="317"/>
                  </a:lnTo>
                  <a:lnTo>
                    <a:pt x="221" y="322"/>
                  </a:lnTo>
                  <a:lnTo>
                    <a:pt x="212" y="326"/>
                  </a:lnTo>
                  <a:lnTo>
                    <a:pt x="202" y="326"/>
                  </a:lnTo>
                  <a:lnTo>
                    <a:pt x="194" y="325"/>
                  </a:lnTo>
                  <a:lnTo>
                    <a:pt x="188" y="324"/>
                  </a:lnTo>
                  <a:lnTo>
                    <a:pt x="185" y="322"/>
                  </a:lnTo>
                  <a:lnTo>
                    <a:pt x="187" y="319"/>
                  </a:lnTo>
                  <a:lnTo>
                    <a:pt x="190" y="317"/>
                  </a:lnTo>
                  <a:lnTo>
                    <a:pt x="193" y="315"/>
                  </a:lnTo>
                  <a:lnTo>
                    <a:pt x="196" y="315"/>
                  </a:lnTo>
                  <a:lnTo>
                    <a:pt x="199" y="314"/>
                  </a:lnTo>
                  <a:lnTo>
                    <a:pt x="200" y="311"/>
                  </a:lnTo>
                  <a:lnTo>
                    <a:pt x="202" y="308"/>
                  </a:lnTo>
                  <a:lnTo>
                    <a:pt x="197" y="308"/>
                  </a:lnTo>
                  <a:lnTo>
                    <a:pt x="197" y="307"/>
                  </a:lnTo>
                  <a:lnTo>
                    <a:pt x="200" y="304"/>
                  </a:lnTo>
                  <a:lnTo>
                    <a:pt x="202" y="303"/>
                  </a:lnTo>
                  <a:lnTo>
                    <a:pt x="202" y="302"/>
                  </a:lnTo>
                  <a:lnTo>
                    <a:pt x="205" y="304"/>
                  </a:lnTo>
                  <a:lnTo>
                    <a:pt x="206" y="302"/>
                  </a:lnTo>
                  <a:lnTo>
                    <a:pt x="208" y="299"/>
                  </a:lnTo>
                  <a:lnTo>
                    <a:pt x="208" y="297"/>
                  </a:lnTo>
                  <a:lnTo>
                    <a:pt x="205" y="295"/>
                  </a:lnTo>
                  <a:lnTo>
                    <a:pt x="202" y="293"/>
                  </a:lnTo>
                  <a:lnTo>
                    <a:pt x="197" y="291"/>
                  </a:lnTo>
                  <a:lnTo>
                    <a:pt x="191" y="286"/>
                  </a:lnTo>
                  <a:lnTo>
                    <a:pt x="184" y="281"/>
                  </a:lnTo>
                  <a:lnTo>
                    <a:pt x="176" y="275"/>
                  </a:lnTo>
                  <a:lnTo>
                    <a:pt x="170" y="270"/>
                  </a:lnTo>
                  <a:lnTo>
                    <a:pt x="163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4" y="259"/>
                  </a:lnTo>
                  <a:lnTo>
                    <a:pt x="154" y="258"/>
                  </a:lnTo>
                  <a:lnTo>
                    <a:pt x="154" y="256"/>
                  </a:lnTo>
                  <a:lnTo>
                    <a:pt x="145" y="258"/>
                  </a:lnTo>
                  <a:lnTo>
                    <a:pt x="134" y="256"/>
                  </a:lnTo>
                  <a:lnTo>
                    <a:pt x="127" y="255"/>
                  </a:lnTo>
                  <a:lnTo>
                    <a:pt x="119" y="252"/>
                  </a:lnTo>
                  <a:lnTo>
                    <a:pt x="113" y="249"/>
                  </a:lnTo>
                  <a:lnTo>
                    <a:pt x="107" y="245"/>
                  </a:lnTo>
                  <a:lnTo>
                    <a:pt x="101" y="244"/>
                  </a:lnTo>
                  <a:lnTo>
                    <a:pt x="95" y="245"/>
                  </a:lnTo>
                  <a:lnTo>
                    <a:pt x="94" y="249"/>
                  </a:lnTo>
                  <a:lnTo>
                    <a:pt x="91" y="255"/>
                  </a:lnTo>
                  <a:lnTo>
                    <a:pt x="85" y="260"/>
                  </a:lnTo>
                  <a:lnTo>
                    <a:pt x="77" y="266"/>
                  </a:lnTo>
                  <a:lnTo>
                    <a:pt x="71" y="271"/>
                  </a:lnTo>
                  <a:lnTo>
                    <a:pt x="64" y="278"/>
                  </a:lnTo>
                  <a:lnTo>
                    <a:pt x="58" y="286"/>
                  </a:lnTo>
                  <a:lnTo>
                    <a:pt x="55" y="295"/>
                  </a:lnTo>
                  <a:lnTo>
                    <a:pt x="55" y="302"/>
                  </a:lnTo>
                  <a:lnTo>
                    <a:pt x="53" y="308"/>
                  </a:lnTo>
                  <a:lnTo>
                    <a:pt x="52" y="313"/>
                  </a:lnTo>
                  <a:lnTo>
                    <a:pt x="47" y="315"/>
                  </a:lnTo>
                  <a:lnTo>
                    <a:pt x="46" y="315"/>
                  </a:lnTo>
                  <a:lnTo>
                    <a:pt x="43" y="315"/>
                  </a:lnTo>
                  <a:lnTo>
                    <a:pt x="40" y="314"/>
                  </a:lnTo>
                  <a:lnTo>
                    <a:pt x="34" y="311"/>
                  </a:lnTo>
                  <a:lnTo>
                    <a:pt x="29" y="307"/>
                  </a:lnTo>
                  <a:lnTo>
                    <a:pt x="25" y="304"/>
                  </a:lnTo>
                  <a:lnTo>
                    <a:pt x="19" y="303"/>
                  </a:lnTo>
                  <a:lnTo>
                    <a:pt x="15" y="302"/>
                  </a:lnTo>
                  <a:lnTo>
                    <a:pt x="10" y="299"/>
                  </a:lnTo>
                  <a:lnTo>
                    <a:pt x="6" y="296"/>
                  </a:lnTo>
                  <a:lnTo>
                    <a:pt x="1" y="292"/>
                  </a:lnTo>
                  <a:lnTo>
                    <a:pt x="0" y="288"/>
                  </a:lnTo>
                  <a:lnTo>
                    <a:pt x="0" y="285"/>
                  </a:lnTo>
                  <a:lnTo>
                    <a:pt x="1" y="284"/>
                  </a:lnTo>
                  <a:lnTo>
                    <a:pt x="4" y="284"/>
                  </a:lnTo>
                  <a:lnTo>
                    <a:pt x="7" y="284"/>
                  </a:lnTo>
                  <a:lnTo>
                    <a:pt x="9" y="285"/>
                  </a:lnTo>
                  <a:lnTo>
                    <a:pt x="13" y="286"/>
                  </a:lnTo>
                  <a:lnTo>
                    <a:pt x="18" y="286"/>
                  </a:lnTo>
                  <a:lnTo>
                    <a:pt x="23" y="286"/>
                  </a:lnTo>
                  <a:lnTo>
                    <a:pt x="20" y="284"/>
                  </a:lnTo>
                  <a:lnTo>
                    <a:pt x="22" y="284"/>
                  </a:lnTo>
                  <a:lnTo>
                    <a:pt x="23" y="282"/>
                  </a:lnTo>
                  <a:lnTo>
                    <a:pt x="28" y="281"/>
                  </a:lnTo>
                  <a:lnTo>
                    <a:pt x="31" y="281"/>
                  </a:lnTo>
                  <a:lnTo>
                    <a:pt x="31" y="284"/>
                  </a:lnTo>
                  <a:lnTo>
                    <a:pt x="32" y="284"/>
                  </a:lnTo>
                  <a:lnTo>
                    <a:pt x="35" y="284"/>
                  </a:lnTo>
                  <a:lnTo>
                    <a:pt x="37" y="284"/>
                  </a:lnTo>
                  <a:lnTo>
                    <a:pt x="38" y="284"/>
                  </a:lnTo>
                  <a:lnTo>
                    <a:pt x="43" y="277"/>
                  </a:lnTo>
                  <a:lnTo>
                    <a:pt x="52" y="263"/>
                  </a:lnTo>
                  <a:lnTo>
                    <a:pt x="61" y="248"/>
                  </a:lnTo>
                  <a:lnTo>
                    <a:pt x="65" y="237"/>
                  </a:lnTo>
                  <a:lnTo>
                    <a:pt x="62" y="233"/>
                  </a:lnTo>
                  <a:lnTo>
                    <a:pt x="59" y="227"/>
                  </a:lnTo>
                  <a:lnTo>
                    <a:pt x="56" y="222"/>
                  </a:lnTo>
                  <a:lnTo>
                    <a:pt x="55" y="219"/>
                  </a:lnTo>
                  <a:lnTo>
                    <a:pt x="59" y="214"/>
                  </a:lnTo>
                  <a:lnTo>
                    <a:pt x="65" y="208"/>
                  </a:lnTo>
                  <a:lnTo>
                    <a:pt x="73" y="200"/>
                  </a:lnTo>
                  <a:lnTo>
                    <a:pt x="80" y="189"/>
                  </a:lnTo>
                  <a:lnTo>
                    <a:pt x="86" y="178"/>
                  </a:lnTo>
                  <a:lnTo>
                    <a:pt x="92" y="167"/>
                  </a:lnTo>
                  <a:lnTo>
                    <a:pt x="97" y="159"/>
                  </a:lnTo>
                  <a:lnTo>
                    <a:pt x="101" y="153"/>
                  </a:lnTo>
                  <a:lnTo>
                    <a:pt x="107" y="152"/>
                  </a:lnTo>
                  <a:lnTo>
                    <a:pt x="112" y="151"/>
                  </a:lnTo>
                  <a:lnTo>
                    <a:pt x="115" y="148"/>
                  </a:lnTo>
                  <a:lnTo>
                    <a:pt x="115" y="145"/>
                  </a:lnTo>
                  <a:lnTo>
                    <a:pt x="113" y="145"/>
                  </a:lnTo>
                  <a:lnTo>
                    <a:pt x="112" y="145"/>
                  </a:lnTo>
                  <a:lnTo>
                    <a:pt x="109" y="145"/>
                  </a:lnTo>
                  <a:lnTo>
                    <a:pt x="107" y="145"/>
                  </a:lnTo>
                  <a:lnTo>
                    <a:pt x="109" y="141"/>
                  </a:lnTo>
                  <a:lnTo>
                    <a:pt x="109" y="140"/>
                  </a:lnTo>
                  <a:lnTo>
                    <a:pt x="107" y="137"/>
                  </a:lnTo>
                  <a:lnTo>
                    <a:pt x="104" y="134"/>
                  </a:lnTo>
                  <a:lnTo>
                    <a:pt x="101" y="127"/>
                  </a:lnTo>
                  <a:lnTo>
                    <a:pt x="100" y="115"/>
                  </a:lnTo>
                  <a:lnTo>
                    <a:pt x="101" y="101"/>
                  </a:lnTo>
                  <a:lnTo>
                    <a:pt x="109" y="89"/>
                  </a:lnTo>
                  <a:lnTo>
                    <a:pt x="109" y="86"/>
                  </a:lnTo>
                  <a:lnTo>
                    <a:pt x="109" y="85"/>
                  </a:lnTo>
                  <a:lnTo>
                    <a:pt x="107" y="82"/>
                  </a:lnTo>
                  <a:lnTo>
                    <a:pt x="104" y="82"/>
                  </a:lnTo>
                  <a:lnTo>
                    <a:pt x="100" y="82"/>
                  </a:lnTo>
                  <a:lnTo>
                    <a:pt x="95" y="82"/>
                  </a:lnTo>
                  <a:lnTo>
                    <a:pt x="91" y="81"/>
                  </a:lnTo>
                  <a:lnTo>
                    <a:pt x="89" y="78"/>
                  </a:lnTo>
                  <a:lnTo>
                    <a:pt x="89" y="76"/>
                  </a:lnTo>
                  <a:lnTo>
                    <a:pt x="89" y="74"/>
                  </a:lnTo>
                  <a:lnTo>
                    <a:pt x="88" y="72"/>
                  </a:lnTo>
                  <a:lnTo>
                    <a:pt x="88" y="71"/>
                  </a:lnTo>
                  <a:lnTo>
                    <a:pt x="88" y="70"/>
                  </a:lnTo>
                  <a:lnTo>
                    <a:pt x="86" y="68"/>
                  </a:lnTo>
                  <a:lnTo>
                    <a:pt x="85" y="67"/>
                  </a:lnTo>
                  <a:lnTo>
                    <a:pt x="82" y="67"/>
                  </a:lnTo>
                  <a:lnTo>
                    <a:pt x="82" y="65"/>
                  </a:lnTo>
                  <a:lnTo>
                    <a:pt x="80" y="63"/>
                  </a:lnTo>
                  <a:lnTo>
                    <a:pt x="82" y="61"/>
                  </a:lnTo>
                  <a:lnTo>
                    <a:pt x="83" y="60"/>
                  </a:lnTo>
                  <a:lnTo>
                    <a:pt x="85" y="59"/>
                  </a:lnTo>
                  <a:lnTo>
                    <a:pt x="83" y="57"/>
                  </a:lnTo>
                  <a:lnTo>
                    <a:pt x="82" y="54"/>
                  </a:lnTo>
                  <a:lnTo>
                    <a:pt x="80" y="53"/>
                  </a:lnTo>
                  <a:lnTo>
                    <a:pt x="80" y="50"/>
                  </a:lnTo>
                  <a:lnTo>
                    <a:pt x="80" y="48"/>
                  </a:lnTo>
                  <a:lnTo>
                    <a:pt x="80" y="43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1" name="AutoShape 42"/>
            <p:cNvSpPr>
              <a:spLocks noChangeArrowheads="1"/>
            </p:cNvSpPr>
            <p:nvPr/>
          </p:nvSpPr>
          <p:spPr bwMode="auto">
            <a:xfrm>
              <a:off x="962" y="838"/>
              <a:ext cx="91" cy="52"/>
            </a:xfrm>
            <a:custGeom>
              <a:avLst/>
              <a:gdLst>
                <a:gd name="T0" fmla="*/ 64 w 133"/>
                <a:gd name="T1" fmla="*/ 33 h 78"/>
                <a:gd name="T2" fmla="*/ 63 w 133"/>
                <a:gd name="T3" fmla="*/ 37 h 78"/>
                <a:gd name="T4" fmla="*/ 60 w 133"/>
                <a:gd name="T5" fmla="*/ 38 h 78"/>
                <a:gd name="T6" fmla="*/ 54 w 133"/>
                <a:gd name="T7" fmla="*/ 37 h 78"/>
                <a:gd name="T8" fmla="*/ 44 w 133"/>
                <a:gd name="T9" fmla="*/ 37 h 78"/>
                <a:gd name="T10" fmla="*/ 31 w 133"/>
                <a:gd name="T11" fmla="*/ 33 h 78"/>
                <a:gd name="T12" fmla="*/ 28 w 133"/>
                <a:gd name="T13" fmla="*/ 26 h 78"/>
                <a:gd name="T14" fmla="*/ 25 w 133"/>
                <a:gd name="T15" fmla="*/ 23 h 78"/>
                <a:gd name="T16" fmla="*/ 22 w 133"/>
                <a:gd name="T17" fmla="*/ 18 h 78"/>
                <a:gd name="T18" fmla="*/ 19 w 133"/>
                <a:gd name="T19" fmla="*/ 20 h 78"/>
                <a:gd name="T20" fmla="*/ 21 w 133"/>
                <a:gd name="T21" fmla="*/ 23 h 78"/>
                <a:gd name="T22" fmla="*/ 21 w 133"/>
                <a:gd name="T23" fmla="*/ 26 h 78"/>
                <a:gd name="T24" fmla="*/ 16 w 133"/>
                <a:gd name="T25" fmla="*/ 25 h 78"/>
                <a:gd name="T26" fmla="*/ 8 w 133"/>
                <a:gd name="T27" fmla="*/ 20 h 78"/>
                <a:gd name="T28" fmla="*/ 5 w 133"/>
                <a:gd name="T29" fmla="*/ 22 h 78"/>
                <a:gd name="T30" fmla="*/ 9 w 133"/>
                <a:gd name="T31" fmla="*/ 25 h 78"/>
                <a:gd name="T32" fmla="*/ 12 w 133"/>
                <a:gd name="T33" fmla="*/ 27 h 78"/>
                <a:gd name="T34" fmla="*/ 9 w 133"/>
                <a:gd name="T35" fmla="*/ 28 h 78"/>
                <a:gd name="T36" fmla="*/ 3 w 133"/>
                <a:gd name="T37" fmla="*/ 28 h 78"/>
                <a:gd name="T38" fmla="*/ 0 w 133"/>
                <a:gd name="T39" fmla="*/ 29 h 78"/>
                <a:gd name="T40" fmla="*/ 3 w 133"/>
                <a:gd name="T41" fmla="*/ 32 h 78"/>
                <a:gd name="T42" fmla="*/ 11 w 133"/>
                <a:gd name="T43" fmla="*/ 33 h 78"/>
                <a:gd name="T44" fmla="*/ 10 w 133"/>
                <a:gd name="T45" fmla="*/ 33 h 78"/>
                <a:gd name="T46" fmla="*/ 5 w 133"/>
                <a:gd name="T47" fmla="*/ 35 h 78"/>
                <a:gd name="T48" fmla="*/ 2 w 133"/>
                <a:gd name="T49" fmla="*/ 37 h 78"/>
                <a:gd name="T50" fmla="*/ 3 w 133"/>
                <a:gd name="T51" fmla="*/ 40 h 78"/>
                <a:gd name="T52" fmla="*/ 10 w 133"/>
                <a:gd name="T53" fmla="*/ 38 h 78"/>
                <a:gd name="T54" fmla="*/ 13 w 133"/>
                <a:gd name="T55" fmla="*/ 38 h 78"/>
                <a:gd name="T56" fmla="*/ 10 w 133"/>
                <a:gd name="T57" fmla="*/ 40 h 78"/>
                <a:gd name="T58" fmla="*/ 8 w 133"/>
                <a:gd name="T59" fmla="*/ 45 h 78"/>
                <a:gd name="T60" fmla="*/ 8 w 133"/>
                <a:gd name="T61" fmla="*/ 47 h 78"/>
                <a:gd name="T62" fmla="*/ 12 w 133"/>
                <a:gd name="T63" fmla="*/ 44 h 78"/>
                <a:gd name="T64" fmla="*/ 16 w 133"/>
                <a:gd name="T65" fmla="*/ 41 h 78"/>
                <a:gd name="T66" fmla="*/ 27 w 133"/>
                <a:gd name="T67" fmla="*/ 41 h 78"/>
                <a:gd name="T68" fmla="*/ 38 w 133"/>
                <a:gd name="T69" fmla="*/ 45 h 78"/>
                <a:gd name="T70" fmla="*/ 44 w 133"/>
                <a:gd name="T71" fmla="*/ 48 h 78"/>
                <a:gd name="T72" fmla="*/ 55 w 133"/>
                <a:gd name="T73" fmla="*/ 52 h 78"/>
                <a:gd name="T74" fmla="*/ 71 w 133"/>
                <a:gd name="T75" fmla="*/ 50 h 78"/>
                <a:gd name="T76" fmla="*/ 79 w 133"/>
                <a:gd name="T77" fmla="*/ 40 h 78"/>
                <a:gd name="T78" fmla="*/ 83 w 133"/>
                <a:gd name="T79" fmla="*/ 31 h 78"/>
                <a:gd name="T80" fmla="*/ 88 w 133"/>
                <a:gd name="T81" fmla="*/ 22 h 78"/>
                <a:gd name="T82" fmla="*/ 88 w 133"/>
                <a:gd name="T83" fmla="*/ 5 h 78"/>
                <a:gd name="T84" fmla="*/ 67 w 133"/>
                <a:gd name="T85" fmla="*/ 3 h 78"/>
                <a:gd name="T86" fmla="*/ 64 w 133"/>
                <a:gd name="T87" fmla="*/ 15 h 78"/>
                <a:gd name="T88" fmla="*/ 61 w 133"/>
                <a:gd name="T89" fmla="*/ 29 h 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3"/>
                <a:gd name="T136" fmla="*/ 0 h 78"/>
                <a:gd name="T137" fmla="*/ 133 w 133"/>
                <a:gd name="T138" fmla="*/ 78 h 7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3" h="78">
                  <a:moveTo>
                    <a:pt x="89" y="44"/>
                  </a:moveTo>
                  <a:lnTo>
                    <a:pt x="94" y="46"/>
                  </a:lnTo>
                  <a:lnTo>
                    <a:pt x="94" y="49"/>
                  </a:lnTo>
                  <a:lnTo>
                    <a:pt x="94" y="50"/>
                  </a:lnTo>
                  <a:lnTo>
                    <a:pt x="92" y="53"/>
                  </a:lnTo>
                  <a:lnTo>
                    <a:pt x="92" y="55"/>
                  </a:lnTo>
                  <a:lnTo>
                    <a:pt x="92" y="56"/>
                  </a:lnTo>
                  <a:lnTo>
                    <a:pt x="91" y="57"/>
                  </a:lnTo>
                  <a:lnTo>
                    <a:pt x="88" y="57"/>
                  </a:lnTo>
                  <a:lnTo>
                    <a:pt x="86" y="57"/>
                  </a:lnTo>
                  <a:lnTo>
                    <a:pt x="83" y="56"/>
                  </a:lnTo>
                  <a:lnTo>
                    <a:pt x="79" y="55"/>
                  </a:lnTo>
                  <a:lnTo>
                    <a:pt x="73" y="55"/>
                  </a:lnTo>
                  <a:lnTo>
                    <a:pt x="70" y="55"/>
                  </a:lnTo>
                  <a:lnTo>
                    <a:pt x="65" y="55"/>
                  </a:lnTo>
                  <a:lnTo>
                    <a:pt x="58" y="53"/>
                  </a:lnTo>
                  <a:lnTo>
                    <a:pt x="50" y="52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3" y="44"/>
                  </a:lnTo>
                  <a:lnTo>
                    <a:pt x="41" y="39"/>
                  </a:lnTo>
                  <a:lnTo>
                    <a:pt x="40" y="37"/>
                  </a:lnTo>
                  <a:lnTo>
                    <a:pt x="38" y="35"/>
                  </a:lnTo>
                  <a:lnTo>
                    <a:pt x="37" y="34"/>
                  </a:lnTo>
                  <a:lnTo>
                    <a:pt x="34" y="31"/>
                  </a:lnTo>
                  <a:lnTo>
                    <a:pt x="32" y="28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8" y="31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37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29" y="39"/>
                  </a:lnTo>
                  <a:lnTo>
                    <a:pt x="28" y="39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4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5"/>
                  </a:lnTo>
                  <a:lnTo>
                    <a:pt x="11" y="37"/>
                  </a:lnTo>
                  <a:lnTo>
                    <a:pt x="13" y="38"/>
                  </a:lnTo>
                  <a:lnTo>
                    <a:pt x="16" y="39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3" y="42"/>
                  </a:lnTo>
                  <a:lnTo>
                    <a:pt x="11" y="42"/>
                  </a:lnTo>
                  <a:lnTo>
                    <a:pt x="7" y="42"/>
                  </a:lnTo>
                  <a:lnTo>
                    <a:pt x="4" y="42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1" y="46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3" y="49"/>
                  </a:lnTo>
                  <a:lnTo>
                    <a:pt x="16" y="49"/>
                  </a:lnTo>
                  <a:lnTo>
                    <a:pt x="17" y="49"/>
                  </a:lnTo>
                  <a:lnTo>
                    <a:pt x="14" y="50"/>
                  </a:lnTo>
                  <a:lnTo>
                    <a:pt x="13" y="50"/>
                  </a:lnTo>
                  <a:lnTo>
                    <a:pt x="11" y="52"/>
                  </a:lnTo>
                  <a:lnTo>
                    <a:pt x="8" y="53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4" y="59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11" y="57"/>
                  </a:lnTo>
                  <a:lnTo>
                    <a:pt x="14" y="57"/>
                  </a:lnTo>
                  <a:lnTo>
                    <a:pt x="16" y="57"/>
                  </a:lnTo>
                  <a:lnTo>
                    <a:pt x="17" y="57"/>
                  </a:lnTo>
                  <a:lnTo>
                    <a:pt x="19" y="57"/>
                  </a:lnTo>
                  <a:lnTo>
                    <a:pt x="17" y="59"/>
                  </a:lnTo>
                  <a:lnTo>
                    <a:pt x="16" y="60"/>
                  </a:lnTo>
                  <a:lnTo>
                    <a:pt x="14" y="60"/>
                  </a:lnTo>
                  <a:lnTo>
                    <a:pt x="13" y="63"/>
                  </a:lnTo>
                  <a:lnTo>
                    <a:pt x="13" y="64"/>
                  </a:lnTo>
                  <a:lnTo>
                    <a:pt x="11" y="67"/>
                  </a:lnTo>
                  <a:lnTo>
                    <a:pt x="10" y="67"/>
                  </a:lnTo>
                  <a:lnTo>
                    <a:pt x="10" y="68"/>
                  </a:lnTo>
                  <a:lnTo>
                    <a:pt x="11" y="70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7" y="66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9" y="63"/>
                  </a:lnTo>
                  <a:lnTo>
                    <a:pt x="35" y="63"/>
                  </a:lnTo>
                  <a:lnTo>
                    <a:pt x="40" y="61"/>
                  </a:lnTo>
                  <a:lnTo>
                    <a:pt x="43" y="63"/>
                  </a:lnTo>
                  <a:lnTo>
                    <a:pt x="49" y="64"/>
                  </a:lnTo>
                  <a:lnTo>
                    <a:pt x="55" y="67"/>
                  </a:lnTo>
                  <a:lnTo>
                    <a:pt x="58" y="68"/>
                  </a:lnTo>
                  <a:lnTo>
                    <a:pt x="61" y="70"/>
                  </a:lnTo>
                  <a:lnTo>
                    <a:pt x="64" y="72"/>
                  </a:lnTo>
                  <a:lnTo>
                    <a:pt x="68" y="74"/>
                  </a:lnTo>
                  <a:lnTo>
                    <a:pt x="74" y="77"/>
                  </a:lnTo>
                  <a:lnTo>
                    <a:pt x="80" y="78"/>
                  </a:lnTo>
                  <a:lnTo>
                    <a:pt x="88" y="78"/>
                  </a:lnTo>
                  <a:lnTo>
                    <a:pt x="95" y="78"/>
                  </a:lnTo>
                  <a:lnTo>
                    <a:pt x="104" y="75"/>
                  </a:lnTo>
                  <a:lnTo>
                    <a:pt x="107" y="72"/>
                  </a:lnTo>
                  <a:lnTo>
                    <a:pt x="112" y="67"/>
                  </a:lnTo>
                  <a:lnTo>
                    <a:pt x="116" y="60"/>
                  </a:lnTo>
                  <a:lnTo>
                    <a:pt x="116" y="53"/>
                  </a:lnTo>
                  <a:lnTo>
                    <a:pt x="119" y="53"/>
                  </a:lnTo>
                  <a:lnTo>
                    <a:pt x="121" y="46"/>
                  </a:lnTo>
                  <a:lnTo>
                    <a:pt x="122" y="41"/>
                  </a:lnTo>
                  <a:lnTo>
                    <a:pt x="125" y="37"/>
                  </a:lnTo>
                  <a:lnTo>
                    <a:pt x="128" y="33"/>
                  </a:lnTo>
                  <a:lnTo>
                    <a:pt x="133" y="27"/>
                  </a:lnTo>
                  <a:lnTo>
                    <a:pt x="133" y="18"/>
                  </a:lnTo>
                  <a:lnTo>
                    <a:pt x="128" y="7"/>
                  </a:lnTo>
                  <a:lnTo>
                    <a:pt x="113" y="0"/>
                  </a:lnTo>
                  <a:lnTo>
                    <a:pt x="104" y="1"/>
                  </a:lnTo>
                  <a:lnTo>
                    <a:pt x="98" y="5"/>
                  </a:lnTo>
                  <a:lnTo>
                    <a:pt x="94" y="12"/>
                  </a:lnTo>
                  <a:lnTo>
                    <a:pt x="94" y="18"/>
                  </a:lnTo>
                  <a:lnTo>
                    <a:pt x="94" y="23"/>
                  </a:lnTo>
                  <a:lnTo>
                    <a:pt x="92" y="33"/>
                  </a:lnTo>
                  <a:lnTo>
                    <a:pt x="91" y="39"/>
                  </a:lnTo>
                  <a:lnTo>
                    <a:pt x="89" y="44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2" name="AutoShape 43"/>
            <p:cNvSpPr>
              <a:spLocks noChangeArrowheads="1"/>
            </p:cNvSpPr>
            <p:nvPr/>
          </p:nvSpPr>
          <p:spPr bwMode="auto">
            <a:xfrm>
              <a:off x="1141" y="782"/>
              <a:ext cx="165" cy="219"/>
            </a:xfrm>
            <a:custGeom>
              <a:avLst/>
              <a:gdLst>
                <a:gd name="T0" fmla="*/ 23 w 240"/>
                <a:gd name="T1" fmla="*/ 9 h 327"/>
                <a:gd name="T2" fmla="*/ 27 w 240"/>
                <a:gd name="T3" fmla="*/ 9 h 327"/>
                <a:gd name="T4" fmla="*/ 42 w 240"/>
                <a:gd name="T5" fmla="*/ 0 h 327"/>
                <a:gd name="T6" fmla="*/ 56 w 240"/>
                <a:gd name="T7" fmla="*/ 5 h 327"/>
                <a:gd name="T8" fmla="*/ 64 w 240"/>
                <a:gd name="T9" fmla="*/ 9 h 327"/>
                <a:gd name="T10" fmla="*/ 85 w 240"/>
                <a:gd name="T11" fmla="*/ 23 h 327"/>
                <a:gd name="T12" fmla="*/ 75 w 240"/>
                <a:gd name="T13" fmla="*/ 35 h 327"/>
                <a:gd name="T14" fmla="*/ 68 w 240"/>
                <a:gd name="T15" fmla="*/ 40 h 327"/>
                <a:gd name="T16" fmla="*/ 68 w 240"/>
                <a:gd name="T17" fmla="*/ 42 h 327"/>
                <a:gd name="T18" fmla="*/ 61 w 240"/>
                <a:gd name="T19" fmla="*/ 43 h 327"/>
                <a:gd name="T20" fmla="*/ 63 w 240"/>
                <a:gd name="T21" fmla="*/ 46 h 327"/>
                <a:gd name="T22" fmla="*/ 71 w 240"/>
                <a:gd name="T23" fmla="*/ 50 h 327"/>
                <a:gd name="T24" fmla="*/ 74 w 240"/>
                <a:gd name="T25" fmla="*/ 66 h 327"/>
                <a:gd name="T26" fmla="*/ 77 w 240"/>
                <a:gd name="T27" fmla="*/ 68 h 327"/>
                <a:gd name="T28" fmla="*/ 79 w 240"/>
                <a:gd name="T29" fmla="*/ 80 h 327"/>
                <a:gd name="T30" fmla="*/ 81 w 240"/>
                <a:gd name="T31" fmla="*/ 90 h 327"/>
                <a:gd name="T32" fmla="*/ 95 w 240"/>
                <a:gd name="T33" fmla="*/ 104 h 327"/>
                <a:gd name="T34" fmla="*/ 120 w 240"/>
                <a:gd name="T35" fmla="*/ 117 h 327"/>
                <a:gd name="T36" fmla="*/ 131 w 240"/>
                <a:gd name="T37" fmla="*/ 126 h 327"/>
                <a:gd name="T38" fmla="*/ 111 w 240"/>
                <a:gd name="T39" fmla="*/ 133 h 327"/>
                <a:gd name="T40" fmla="*/ 101 w 240"/>
                <a:gd name="T41" fmla="*/ 143 h 327"/>
                <a:gd name="T42" fmla="*/ 106 w 240"/>
                <a:gd name="T43" fmla="*/ 150 h 327"/>
                <a:gd name="T44" fmla="*/ 118 w 240"/>
                <a:gd name="T45" fmla="*/ 151 h 327"/>
                <a:gd name="T46" fmla="*/ 143 w 240"/>
                <a:gd name="T47" fmla="*/ 158 h 327"/>
                <a:gd name="T48" fmla="*/ 161 w 240"/>
                <a:gd name="T49" fmla="*/ 158 h 327"/>
                <a:gd name="T50" fmla="*/ 164 w 240"/>
                <a:gd name="T51" fmla="*/ 173 h 327"/>
                <a:gd name="T52" fmla="*/ 161 w 240"/>
                <a:gd name="T53" fmla="*/ 190 h 327"/>
                <a:gd name="T54" fmla="*/ 149 w 240"/>
                <a:gd name="T55" fmla="*/ 190 h 327"/>
                <a:gd name="T56" fmla="*/ 149 w 240"/>
                <a:gd name="T57" fmla="*/ 180 h 327"/>
                <a:gd name="T58" fmla="*/ 143 w 240"/>
                <a:gd name="T59" fmla="*/ 170 h 327"/>
                <a:gd name="T60" fmla="*/ 129 w 240"/>
                <a:gd name="T61" fmla="*/ 167 h 327"/>
                <a:gd name="T62" fmla="*/ 105 w 240"/>
                <a:gd name="T63" fmla="*/ 165 h 327"/>
                <a:gd name="T64" fmla="*/ 87 w 240"/>
                <a:gd name="T65" fmla="*/ 156 h 327"/>
                <a:gd name="T66" fmla="*/ 76 w 240"/>
                <a:gd name="T67" fmla="*/ 147 h 327"/>
                <a:gd name="T68" fmla="*/ 58 w 240"/>
                <a:gd name="T69" fmla="*/ 155 h 327"/>
                <a:gd name="T70" fmla="*/ 54 w 240"/>
                <a:gd name="T71" fmla="*/ 170 h 327"/>
                <a:gd name="T72" fmla="*/ 37 w 240"/>
                <a:gd name="T73" fmla="*/ 196 h 327"/>
                <a:gd name="T74" fmla="*/ 32 w 240"/>
                <a:gd name="T75" fmla="*/ 214 h 327"/>
                <a:gd name="T76" fmla="*/ 21 w 240"/>
                <a:gd name="T77" fmla="*/ 214 h 327"/>
                <a:gd name="T78" fmla="*/ 6 w 240"/>
                <a:gd name="T79" fmla="*/ 217 h 327"/>
                <a:gd name="T80" fmla="*/ 0 w 240"/>
                <a:gd name="T81" fmla="*/ 210 h 327"/>
                <a:gd name="T82" fmla="*/ 7 w 240"/>
                <a:gd name="T83" fmla="*/ 208 h 327"/>
                <a:gd name="T84" fmla="*/ 13 w 240"/>
                <a:gd name="T85" fmla="*/ 203 h 327"/>
                <a:gd name="T86" fmla="*/ 19 w 240"/>
                <a:gd name="T87" fmla="*/ 198 h 327"/>
                <a:gd name="T88" fmla="*/ 27 w 240"/>
                <a:gd name="T89" fmla="*/ 188 h 327"/>
                <a:gd name="T90" fmla="*/ 38 w 240"/>
                <a:gd name="T91" fmla="*/ 151 h 327"/>
                <a:gd name="T92" fmla="*/ 36 w 240"/>
                <a:gd name="T93" fmla="*/ 147 h 327"/>
                <a:gd name="T94" fmla="*/ 39 w 240"/>
                <a:gd name="T95" fmla="*/ 133 h 327"/>
                <a:gd name="T96" fmla="*/ 45 w 240"/>
                <a:gd name="T97" fmla="*/ 98 h 327"/>
                <a:gd name="T98" fmla="*/ 50 w 240"/>
                <a:gd name="T99" fmla="*/ 92 h 327"/>
                <a:gd name="T100" fmla="*/ 39 w 240"/>
                <a:gd name="T101" fmla="*/ 71 h 327"/>
                <a:gd name="T102" fmla="*/ 37 w 240"/>
                <a:gd name="T103" fmla="*/ 52 h 327"/>
                <a:gd name="T104" fmla="*/ 43 w 240"/>
                <a:gd name="T105" fmla="*/ 45 h 327"/>
                <a:gd name="T106" fmla="*/ 29 w 240"/>
                <a:gd name="T107" fmla="*/ 39 h 327"/>
                <a:gd name="T108" fmla="*/ 27 w 240"/>
                <a:gd name="T109" fmla="*/ 31 h 327"/>
                <a:gd name="T110" fmla="*/ 25 w 240"/>
                <a:gd name="T111" fmla="*/ 27 h 327"/>
                <a:gd name="T112" fmla="*/ 23 w 240"/>
                <a:gd name="T113" fmla="*/ 23 h 3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0"/>
                <a:gd name="T172" fmla="*/ 0 h 327"/>
                <a:gd name="T173" fmla="*/ 240 w 240"/>
                <a:gd name="T174" fmla="*/ 327 h 3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0" h="327">
                  <a:moveTo>
                    <a:pt x="34" y="29"/>
                  </a:moveTo>
                  <a:lnTo>
                    <a:pt x="33" y="27"/>
                  </a:lnTo>
                  <a:lnTo>
                    <a:pt x="31" y="22"/>
                  </a:lnTo>
                  <a:lnTo>
                    <a:pt x="31" y="18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6" y="16"/>
                  </a:lnTo>
                  <a:lnTo>
                    <a:pt x="39" y="18"/>
                  </a:lnTo>
                  <a:lnTo>
                    <a:pt x="40" y="18"/>
                  </a:lnTo>
                  <a:lnTo>
                    <a:pt x="39" y="14"/>
                  </a:lnTo>
                  <a:lnTo>
                    <a:pt x="39" y="11"/>
                  </a:lnTo>
                  <a:lnTo>
                    <a:pt x="42" y="7"/>
                  </a:lnTo>
                  <a:lnTo>
                    <a:pt x="46" y="3"/>
                  </a:lnTo>
                  <a:lnTo>
                    <a:pt x="52" y="1"/>
                  </a:lnTo>
                  <a:lnTo>
                    <a:pt x="61" y="0"/>
                  </a:lnTo>
                  <a:lnTo>
                    <a:pt x="72" y="1"/>
                  </a:lnTo>
                  <a:lnTo>
                    <a:pt x="87" y="4"/>
                  </a:lnTo>
                  <a:lnTo>
                    <a:pt x="84" y="4"/>
                  </a:lnTo>
                  <a:lnTo>
                    <a:pt x="82" y="4"/>
                  </a:lnTo>
                  <a:lnTo>
                    <a:pt x="81" y="7"/>
                  </a:lnTo>
                  <a:lnTo>
                    <a:pt x="79" y="10"/>
                  </a:lnTo>
                  <a:lnTo>
                    <a:pt x="81" y="7"/>
                  </a:lnTo>
                  <a:lnTo>
                    <a:pt x="85" y="8"/>
                  </a:lnTo>
                  <a:lnTo>
                    <a:pt x="88" y="11"/>
                  </a:lnTo>
                  <a:lnTo>
                    <a:pt x="93" y="14"/>
                  </a:lnTo>
                  <a:lnTo>
                    <a:pt x="97" y="19"/>
                  </a:lnTo>
                  <a:lnTo>
                    <a:pt x="106" y="26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24" y="34"/>
                  </a:lnTo>
                  <a:lnTo>
                    <a:pt x="124" y="42"/>
                  </a:lnTo>
                  <a:lnTo>
                    <a:pt x="118" y="48"/>
                  </a:lnTo>
                  <a:lnTo>
                    <a:pt x="103" y="49"/>
                  </a:lnTo>
                  <a:lnTo>
                    <a:pt x="106" y="51"/>
                  </a:lnTo>
                  <a:lnTo>
                    <a:pt x="109" y="52"/>
                  </a:lnTo>
                  <a:lnTo>
                    <a:pt x="112" y="52"/>
                  </a:lnTo>
                  <a:lnTo>
                    <a:pt x="115" y="52"/>
                  </a:lnTo>
                  <a:lnTo>
                    <a:pt x="112" y="56"/>
                  </a:lnTo>
                  <a:lnTo>
                    <a:pt x="106" y="59"/>
                  </a:lnTo>
                  <a:lnTo>
                    <a:pt x="99" y="60"/>
                  </a:lnTo>
                  <a:lnTo>
                    <a:pt x="88" y="59"/>
                  </a:lnTo>
                  <a:lnTo>
                    <a:pt x="93" y="60"/>
                  </a:lnTo>
                  <a:lnTo>
                    <a:pt x="94" y="62"/>
                  </a:lnTo>
                  <a:lnTo>
                    <a:pt x="97" y="63"/>
                  </a:lnTo>
                  <a:lnTo>
                    <a:pt x="99" y="63"/>
                  </a:lnTo>
                  <a:lnTo>
                    <a:pt x="97" y="64"/>
                  </a:lnTo>
                  <a:lnTo>
                    <a:pt x="96" y="66"/>
                  </a:lnTo>
                  <a:lnTo>
                    <a:pt x="94" y="66"/>
                  </a:lnTo>
                  <a:lnTo>
                    <a:pt x="93" y="66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84" y="66"/>
                  </a:lnTo>
                  <a:lnTo>
                    <a:pt x="84" y="67"/>
                  </a:lnTo>
                  <a:lnTo>
                    <a:pt x="87" y="67"/>
                  </a:lnTo>
                  <a:lnTo>
                    <a:pt x="91" y="69"/>
                  </a:lnTo>
                  <a:lnTo>
                    <a:pt x="96" y="70"/>
                  </a:lnTo>
                  <a:lnTo>
                    <a:pt x="99" y="71"/>
                  </a:lnTo>
                  <a:lnTo>
                    <a:pt x="99" y="73"/>
                  </a:lnTo>
                  <a:lnTo>
                    <a:pt x="102" y="74"/>
                  </a:lnTo>
                  <a:lnTo>
                    <a:pt x="103" y="75"/>
                  </a:lnTo>
                  <a:lnTo>
                    <a:pt x="103" y="77"/>
                  </a:lnTo>
                  <a:lnTo>
                    <a:pt x="106" y="80"/>
                  </a:lnTo>
                  <a:lnTo>
                    <a:pt x="108" y="85"/>
                  </a:lnTo>
                  <a:lnTo>
                    <a:pt x="109" y="93"/>
                  </a:lnTo>
                  <a:lnTo>
                    <a:pt x="108" y="99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2" y="102"/>
                  </a:lnTo>
                  <a:lnTo>
                    <a:pt x="115" y="106"/>
                  </a:lnTo>
                  <a:lnTo>
                    <a:pt x="117" y="110"/>
                  </a:lnTo>
                  <a:lnTo>
                    <a:pt x="118" y="112"/>
                  </a:lnTo>
                  <a:lnTo>
                    <a:pt x="117" y="115"/>
                  </a:lnTo>
                  <a:lnTo>
                    <a:pt x="115" y="119"/>
                  </a:lnTo>
                  <a:lnTo>
                    <a:pt x="114" y="125"/>
                  </a:lnTo>
                  <a:lnTo>
                    <a:pt x="115" y="130"/>
                  </a:lnTo>
                  <a:lnTo>
                    <a:pt x="117" y="133"/>
                  </a:lnTo>
                  <a:lnTo>
                    <a:pt x="118" y="134"/>
                  </a:lnTo>
                  <a:lnTo>
                    <a:pt x="120" y="134"/>
                  </a:lnTo>
                  <a:lnTo>
                    <a:pt x="126" y="139"/>
                  </a:lnTo>
                  <a:lnTo>
                    <a:pt x="132" y="144"/>
                  </a:lnTo>
                  <a:lnTo>
                    <a:pt x="136" y="151"/>
                  </a:lnTo>
                  <a:lnTo>
                    <a:pt x="138" y="155"/>
                  </a:lnTo>
                  <a:lnTo>
                    <a:pt x="141" y="159"/>
                  </a:lnTo>
                  <a:lnTo>
                    <a:pt x="147" y="163"/>
                  </a:lnTo>
                  <a:lnTo>
                    <a:pt x="154" y="167"/>
                  </a:lnTo>
                  <a:lnTo>
                    <a:pt x="163" y="172"/>
                  </a:lnTo>
                  <a:lnTo>
                    <a:pt x="174" y="174"/>
                  </a:lnTo>
                  <a:lnTo>
                    <a:pt x="184" y="177"/>
                  </a:lnTo>
                  <a:lnTo>
                    <a:pt x="195" y="178"/>
                  </a:lnTo>
                  <a:lnTo>
                    <a:pt x="204" y="177"/>
                  </a:lnTo>
                  <a:lnTo>
                    <a:pt x="198" y="184"/>
                  </a:lnTo>
                  <a:lnTo>
                    <a:pt x="190" y="188"/>
                  </a:lnTo>
                  <a:lnTo>
                    <a:pt x="183" y="191"/>
                  </a:lnTo>
                  <a:lnTo>
                    <a:pt x="177" y="191"/>
                  </a:lnTo>
                  <a:lnTo>
                    <a:pt x="172" y="192"/>
                  </a:lnTo>
                  <a:lnTo>
                    <a:pt x="168" y="195"/>
                  </a:lnTo>
                  <a:lnTo>
                    <a:pt x="162" y="198"/>
                  </a:lnTo>
                  <a:lnTo>
                    <a:pt x="157" y="202"/>
                  </a:lnTo>
                  <a:lnTo>
                    <a:pt x="154" y="206"/>
                  </a:lnTo>
                  <a:lnTo>
                    <a:pt x="153" y="210"/>
                  </a:lnTo>
                  <a:lnTo>
                    <a:pt x="150" y="211"/>
                  </a:lnTo>
                  <a:lnTo>
                    <a:pt x="147" y="213"/>
                  </a:lnTo>
                  <a:lnTo>
                    <a:pt x="150" y="215"/>
                  </a:lnTo>
                  <a:lnTo>
                    <a:pt x="151" y="218"/>
                  </a:lnTo>
                  <a:lnTo>
                    <a:pt x="154" y="221"/>
                  </a:lnTo>
                  <a:lnTo>
                    <a:pt x="154" y="222"/>
                  </a:lnTo>
                  <a:lnTo>
                    <a:pt x="154" y="224"/>
                  </a:lnTo>
                  <a:lnTo>
                    <a:pt x="156" y="225"/>
                  </a:lnTo>
                  <a:lnTo>
                    <a:pt x="159" y="226"/>
                  </a:lnTo>
                  <a:lnTo>
                    <a:pt x="162" y="226"/>
                  </a:lnTo>
                  <a:lnTo>
                    <a:pt x="166" y="226"/>
                  </a:lnTo>
                  <a:lnTo>
                    <a:pt x="172" y="225"/>
                  </a:lnTo>
                  <a:lnTo>
                    <a:pt x="180" y="225"/>
                  </a:lnTo>
                  <a:lnTo>
                    <a:pt x="187" y="226"/>
                  </a:lnTo>
                  <a:lnTo>
                    <a:pt x="195" y="229"/>
                  </a:lnTo>
                  <a:lnTo>
                    <a:pt x="201" y="233"/>
                  </a:lnTo>
                  <a:lnTo>
                    <a:pt x="208" y="236"/>
                  </a:lnTo>
                  <a:lnTo>
                    <a:pt x="214" y="237"/>
                  </a:lnTo>
                  <a:lnTo>
                    <a:pt x="220" y="237"/>
                  </a:lnTo>
                  <a:lnTo>
                    <a:pt x="225" y="236"/>
                  </a:lnTo>
                  <a:lnTo>
                    <a:pt x="229" y="235"/>
                  </a:lnTo>
                  <a:lnTo>
                    <a:pt x="234" y="236"/>
                  </a:lnTo>
                  <a:lnTo>
                    <a:pt x="238" y="239"/>
                  </a:lnTo>
                  <a:lnTo>
                    <a:pt x="240" y="244"/>
                  </a:lnTo>
                  <a:lnTo>
                    <a:pt x="240" y="250"/>
                  </a:lnTo>
                  <a:lnTo>
                    <a:pt x="238" y="255"/>
                  </a:lnTo>
                  <a:lnTo>
                    <a:pt x="238" y="259"/>
                  </a:lnTo>
                  <a:lnTo>
                    <a:pt x="237" y="265"/>
                  </a:lnTo>
                  <a:lnTo>
                    <a:pt x="235" y="269"/>
                  </a:lnTo>
                  <a:lnTo>
                    <a:pt x="235" y="274"/>
                  </a:lnTo>
                  <a:lnTo>
                    <a:pt x="235" y="279"/>
                  </a:lnTo>
                  <a:lnTo>
                    <a:pt x="234" y="283"/>
                  </a:lnTo>
                  <a:lnTo>
                    <a:pt x="231" y="287"/>
                  </a:lnTo>
                  <a:lnTo>
                    <a:pt x="226" y="290"/>
                  </a:lnTo>
                  <a:lnTo>
                    <a:pt x="222" y="288"/>
                  </a:lnTo>
                  <a:lnTo>
                    <a:pt x="219" y="287"/>
                  </a:lnTo>
                  <a:lnTo>
                    <a:pt x="217" y="284"/>
                  </a:lnTo>
                  <a:lnTo>
                    <a:pt x="219" y="280"/>
                  </a:lnTo>
                  <a:lnTo>
                    <a:pt x="219" y="279"/>
                  </a:lnTo>
                  <a:lnTo>
                    <a:pt x="219" y="274"/>
                  </a:lnTo>
                  <a:lnTo>
                    <a:pt x="217" y="272"/>
                  </a:lnTo>
                  <a:lnTo>
                    <a:pt x="216" y="269"/>
                  </a:lnTo>
                  <a:lnTo>
                    <a:pt x="214" y="266"/>
                  </a:lnTo>
                  <a:lnTo>
                    <a:pt x="213" y="262"/>
                  </a:lnTo>
                  <a:lnTo>
                    <a:pt x="211" y="258"/>
                  </a:lnTo>
                  <a:lnTo>
                    <a:pt x="211" y="255"/>
                  </a:lnTo>
                  <a:lnTo>
                    <a:pt x="208" y="254"/>
                  </a:lnTo>
                  <a:lnTo>
                    <a:pt x="204" y="253"/>
                  </a:lnTo>
                  <a:lnTo>
                    <a:pt x="199" y="250"/>
                  </a:lnTo>
                  <a:lnTo>
                    <a:pt x="196" y="250"/>
                  </a:lnTo>
                  <a:lnTo>
                    <a:pt x="193" y="250"/>
                  </a:lnTo>
                  <a:lnTo>
                    <a:pt x="187" y="250"/>
                  </a:lnTo>
                  <a:lnTo>
                    <a:pt x="181" y="248"/>
                  </a:lnTo>
                  <a:lnTo>
                    <a:pt x="174" y="248"/>
                  </a:lnTo>
                  <a:lnTo>
                    <a:pt x="165" y="247"/>
                  </a:lnTo>
                  <a:lnTo>
                    <a:pt x="159" y="246"/>
                  </a:lnTo>
                  <a:lnTo>
                    <a:pt x="153" y="246"/>
                  </a:lnTo>
                  <a:lnTo>
                    <a:pt x="150" y="244"/>
                  </a:lnTo>
                  <a:lnTo>
                    <a:pt x="145" y="243"/>
                  </a:lnTo>
                  <a:lnTo>
                    <a:pt x="139" y="242"/>
                  </a:lnTo>
                  <a:lnTo>
                    <a:pt x="133" y="237"/>
                  </a:lnTo>
                  <a:lnTo>
                    <a:pt x="127" y="233"/>
                  </a:lnTo>
                  <a:lnTo>
                    <a:pt x="121" y="228"/>
                  </a:lnTo>
                  <a:lnTo>
                    <a:pt x="118" y="224"/>
                  </a:lnTo>
                  <a:lnTo>
                    <a:pt x="115" y="220"/>
                  </a:lnTo>
                  <a:lnTo>
                    <a:pt x="114" y="218"/>
                  </a:lnTo>
                  <a:lnTo>
                    <a:pt x="111" y="220"/>
                  </a:lnTo>
                  <a:lnTo>
                    <a:pt x="105" y="222"/>
                  </a:lnTo>
                  <a:lnTo>
                    <a:pt x="97" y="225"/>
                  </a:lnTo>
                  <a:lnTo>
                    <a:pt x="88" y="225"/>
                  </a:lnTo>
                  <a:lnTo>
                    <a:pt x="87" y="226"/>
                  </a:lnTo>
                  <a:lnTo>
                    <a:pt x="84" y="231"/>
                  </a:lnTo>
                  <a:lnTo>
                    <a:pt x="82" y="233"/>
                  </a:lnTo>
                  <a:lnTo>
                    <a:pt x="81" y="236"/>
                  </a:lnTo>
                  <a:lnTo>
                    <a:pt x="81" y="240"/>
                  </a:lnTo>
                  <a:lnTo>
                    <a:pt x="79" y="247"/>
                  </a:lnTo>
                  <a:lnTo>
                    <a:pt x="78" y="254"/>
                  </a:lnTo>
                  <a:lnTo>
                    <a:pt x="73" y="261"/>
                  </a:lnTo>
                  <a:lnTo>
                    <a:pt x="69" y="268"/>
                  </a:lnTo>
                  <a:lnTo>
                    <a:pt x="63" y="274"/>
                  </a:lnTo>
                  <a:lnTo>
                    <a:pt x="57" y="283"/>
                  </a:lnTo>
                  <a:lnTo>
                    <a:pt x="54" y="292"/>
                  </a:lnTo>
                  <a:lnTo>
                    <a:pt x="54" y="299"/>
                  </a:lnTo>
                  <a:lnTo>
                    <a:pt x="54" y="305"/>
                  </a:lnTo>
                  <a:lnTo>
                    <a:pt x="52" y="312"/>
                  </a:lnTo>
                  <a:lnTo>
                    <a:pt x="49" y="318"/>
                  </a:lnTo>
                  <a:lnTo>
                    <a:pt x="46" y="320"/>
                  </a:lnTo>
                  <a:lnTo>
                    <a:pt x="45" y="320"/>
                  </a:lnTo>
                  <a:lnTo>
                    <a:pt x="42" y="318"/>
                  </a:lnTo>
                  <a:lnTo>
                    <a:pt x="40" y="318"/>
                  </a:lnTo>
                  <a:lnTo>
                    <a:pt x="37" y="318"/>
                  </a:lnTo>
                  <a:lnTo>
                    <a:pt x="31" y="320"/>
                  </a:lnTo>
                  <a:lnTo>
                    <a:pt x="27" y="323"/>
                  </a:lnTo>
                  <a:lnTo>
                    <a:pt x="22" y="325"/>
                  </a:lnTo>
                  <a:lnTo>
                    <a:pt x="18" y="327"/>
                  </a:lnTo>
                  <a:lnTo>
                    <a:pt x="13" y="325"/>
                  </a:lnTo>
                  <a:lnTo>
                    <a:pt x="9" y="324"/>
                  </a:lnTo>
                  <a:lnTo>
                    <a:pt x="6" y="321"/>
                  </a:lnTo>
                  <a:lnTo>
                    <a:pt x="3" y="320"/>
                  </a:lnTo>
                  <a:lnTo>
                    <a:pt x="1" y="317"/>
                  </a:lnTo>
                  <a:lnTo>
                    <a:pt x="0" y="316"/>
                  </a:lnTo>
                  <a:lnTo>
                    <a:pt x="0" y="314"/>
                  </a:lnTo>
                  <a:lnTo>
                    <a:pt x="0" y="312"/>
                  </a:lnTo>
                  <a:lnTo>
                    <a:pt x="1" y="310"/>
                  </a:lnTo>
                  <a:lnTo>
                    <a:pt x="4" y="309"/>
                  </a:lnTo>
                  <a:lnTo>
                    <a:pt x="7" y="310"/>
                  </a:lnTo>
                  <a:lnTo>
                    <a:pt x="10" y="310"/>
                  </a:lnTo>
                  <a:lnTo>
                    <a:pt x="12" y="310"/>
                  </a:lnTo>
                  <a:lnTo>
                    <a:pt x="15" y="309"/>
                  </a:lnTo>
                  <a:lnTo>
                    <a:pt x="15" y="307"/>
                  </a:lnTo>
                  <a:lnTo>
                    <a:pt x="18" y="306"/>
                  </a:lnTo>
                  <a:lnTo>
                    <a:pt x="19" y="303"/>
                  </a:lnTo>
                  <a:lnTo>
                    <a:pt x="22" y="302"/>
                  </a:lnTo>
                  <a:lnTo>
                    <a:pt x="22" y="301"/>
                  </a:lnTo>
                  <a:lnTo>
                    <a:pt x="19" y="298"/>
                  </a:lnTo>
                  <a:lnTo>
                    <a:pt x="27" y="294"/>
                  </a:lnTo>
                  <a:lnTo>
                    <a:pt x="27" y="296"/>
                  </a:lnTo>
                  <a:lnTo>
                    <a:pt x="28" y="296"/>
                  </a:lnTo>
                  <a:lnTo>
                    <a:pt x="31" y="295"/>
                  </a:lnTo>
                  <a:lnTo>
                    <a:pt x="33" y="292"/>
                  </a:lnTo>
                  <a:lnTo>
                    <a:pt x="34" y="290"/>
                  </a:lnTo>
                  <a:lnTo>
                    <a:pt x="39" y="280"/>
                  </a:lnTo>
                  <a:lnTo>
                    <a:pt x="45" y="262"/>
                  </a:lnTo>
                  <a:lnTo>
                    <a:pt x="49" y="244"/>
                  </a:lnTo>
                  <a:lnTo>
                    <a:pt x="52" y="233"/>
                  </a:lnTo>
                  <a:lnTo>
                    <a:pt x="52" y="229"/>
                  </a:lnTo>
                  <a:lnTo>
                    <a:pt x="55" y="226"/>
                  </a:lnTo>
                  <a:lnTo>
                    <a:pt x="57" y="222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4" y="220"/>
                  </a:lnTo>
                  <a:lnTo>
                    <a:pt x="52" y="220"/>
                  </a:lnTo>
                  <a:lnTo>
                    <a:pt x="55" y="214"/>
                  </a:lnTo>
                  <a:lnTo>
                    <a:pt x="58" y="209"/>
                  </a:lnTo>
                  <a:lnTo>
                    <a:pt x="58" y="203"/>
                  </a:lnTo>
                  <a:lnTo>
                    <a:pt x="57" y="198"/>
                  </a:lnTo>
                  <a:lnTo>
                    <a:pt x="57" y="188"/>
                  </a:lnTo>
                  <a:lnTo>
                    <a:pt x="57" y="174"/>
                  </a:lnTo>
                  <a:lnTo>
                    <a:pt x="58" y="162"/>
                  </a:lnTo>
                  <a:lnTo>
                    <a:pt x="61" y="152"/>
                  </a:lnTo>
                  <a:lnTo>
                    <a:pt x="66" y="147"/>
                  </a:lnTo>
                  <a:lnTo>
                    <a:pt x="67" y="144"/>
                  </a:lnTo>
                  <a:lnTo>
                    <a:pt x="70" y="143"/>
                  </a:lnTo>
                  <a:lnTo>
                    <a:pt x="72" y="141"/>
                  </a:lnTo>
                  <a:lnTo>
                    <a:pt x="73" y="140"/>
                  </a:lnTo>
                  <a:lnTo>
                    <a:pt x="73" y="137"/>
                  </a:lnTo>
                  <a:lnTo>
                    <a:pt x="73" y="133"/>
                  </a:lnTo>
                  <a:lnTo>
                    <a:pt x="69" y="128"/>
                  </a:lnTo>
                  <a:lnTo>
                    <a:pt x="64" y="122"/>
                  </a:lnTo>
                  <a:lnTo>
                    <a:pt x="60" y="114"/>
                  </a:lnTo>
                  <a:lnTo>
                    <a:pt x="57" y="106"/>
                  </a:lnTo>
                  <a:lnTo>
                    <a:pt x="57" y="96"/>
                  </a:lnTo>
                  <a:lnTo>
                    <a:pt x="57" y="88"/>
                  </a:lnTo>
                  <a:lnTo>
                    <a:pt x="57" y="82"/>
                  </a:lnTo>
                  <a:lnTo>
                    <a:pt x="55" y="78"/>
                  </a:lnTo>
                  <a:lnTo>
                    <a:pt x="54" y="77"/>
                  </a:lnTo>
                  <a:lnTo>
                    <a:pt x="57" y="74"/>
                  </a:lnTo>
                  <a:lnTo>
                    <a:pt x="60" y="71"/>
                  </a:lnTo>
                  <a:lnTo>
                    <a:pt x="63" y="70"/>
                  </a:lnTo>
                  <a:lnTo>
                    <a:pt x="64" y="70"/>
                  </a:lnTo>
                  <a:lnTo>
                    <a:pt x="63" y="67"/>
                  </a:lnTo>
                  <a:lnTo>
                    <a:pt x="60" y="64"/>
                  </a:lnTo>
                  <a:lnTo>
                    <a:pt x="57" y="62"/>
                  </a:lnTo>
                  <a:lnTo>
                    <a:pt x="49" y="60"/>
                  </a:lnTo>
                  <a:lnTo>
                    <a:pt x="45" y="59"/>
                  </a:lnTo>
                  <a:lnTo>
                    <a:pt x="42" y="58"/>
                  </a:lnTo>
                  <a:lnTo>
                    <a:pt x="40" y="53"/>
                  </a:lnTo>
                  <a:lnTo>
                    <a:pt x="40" y="49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7" y="47"/>
                  </a:lnTo>
                  <a:lnTo>
                    <a:pt x="34" y="47"/>
                  </a:lnTo>
                  <a:lnTo>
                    <a:pt x="34" y="44"/>
                  </a:lnTo>
                  <a:lnTo>
                    <a:pt x="36" y="42"/>
                  </a:lnTo>
                  <a:lnTo>
                    <a:pt x="37" y="41"/>
                  </a:lnTo>
                  <a:lnTo>
                    <a:pt x="39" y="40"/>
                  </a:lnTo>
                  <a:lnTo>
                    <a:pt x="39" y="38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29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3" name="AutoShape 44"/>
            <p:cNvSpPr>
              <a:spLocks noChangeArrowheads="1"/>
            </p:cNvSpPr>
            <p:nvPr/>
          </p:nvSpPr>
          <p:spPr bwMode="auto">
            <a:xfrm>
              <a:off x="1222" y="856"/>
              <a:ext cx="29" cy="32"/>
            </a:xfrm>
            <a:custGeom>
              <a:avLst/>
              <a:gdLst>
                <a:gd name="T0" fmla="*/ 0 w 42"/>
                <a:gd name="T1" fmla="*/ 19 h 50"/>
                <a:gd name="T2" fmla="*/ 2 w 42"/>
                <a:gd name="T3" fmla="*/ 15 h 50"/>
                <a:gd name="T4" fmla="*/ 6 w 42"/>
                <a:gd name="T5" fmla="*/ 10 h 50"/>
                <a:gd name="T6" fmla="*/ 8 w 42"/>
                <a:gd name="T7" fmla="*/ 4 h 50"/>
                <a:gd name="T8" fmla="*/ 10 w 42"/>
                <a:gd name="T9" fmla="*/ 0 h 50"/>
                <a:gd name="T10" fmla="*/ 14 w 42"/>
                <a:gd name="T11" fmla="*/ 0 h 50"/>
                <a:gd name="T12" fmla="*/ 17 w 42"/>
                <a:gd name="T13" fmla="*/ 1 h 50"/>
                <a:gd name="T14" fmla="*/ 21 w 42"/>
                <a:gd name="T15" fmla="*/ 4 h 50"/>
                <a:gd name="T16" fmla="*/ 25 w 42"/>
                <a:gd name="T17" fmla="*/ 6 h 50"/>
                <a:gd name="T18" fmla="*/ 26 w 42"/>
                <a:gd name="T19" fmla="*/ 9 h 50"/>
                <a:gd name="T20" fmla="*/ 28 w 42"/>
                <a:gd name="T21" fmla="*/ 12 h 50"/>
                <a:gd name="T22" fmla="*/ 26 w 42"/>
                <a:gd name="T23" fmla="*/ 14 h 50"/>
                <a:gd name="T24" fmla="*/ 19 w 42"/>
                <a:gd name="T25" fmla="*/ 17 h 50"/>
                <a:gd name="T26" fmla="*/ 23 w 42"/>
                <a:gd name="T27" fmla="*/ 17 h 50"/>
                <a:gd name="T28" fmla="*/ 26 w 42"/>
                <a:gd name="T29" fmla="*/ 18 h 50"/>
                <a:gd name="T30" fmla="*/ 27 w 42"/>
                <a:gd name="T31" fmla="*/ 19 h 50"/>
                <a:gd name="T32" fmla="*/ 29 w 42"/>
                <a:gd name="T33" fmla="*/ 19 h 50"/>
                <a:gd name="T34" fmla="*/ 29 w 42"/>
                <a:gd name="T35" fmla="*/ 21 h 50"/>
                <a:gd name="T36" fmla="*/ 29 w 42"/>
                <a:gd name="T37" fmla="*/ 27 h 50"/>
                <a:gd name="T38" fmla="*/ 26 w 42"/>
                <a:gd name="T39" fmla="*/ 31 h 50"/>
                <a:gd name="T40" fmla="*/ 22 w 42"/>
                <a:gd name="T41" fmla="*/ 32 h 50"/>
                <a:gd name="T42" fmla="*/ 17 w 42"/>
                <a:gd name="T43" fmla="*/ 30 h 50"/>
                <a:gd name="T44" fmla="*/ 12 w 42"/>
                <a:gd name="T45" fmla="*/ 28 h 50"/>
                <a:gd name="T46" fmla="*/ 10 w 42"/>
                <a:gd name="T47" fmla="*/ 28 h 50"/>
                <a:gd name="T48" fmla="*/ 8 w 42"/>
                <a:gd name="T49" fmla="*/ 28 h 50"/>
                <a:gd name="T50" fmla="*/ 0 w 42"/>
                <a:gd name="T51" fmla="*/ 19 h 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"/>
                <a:gd name="T79" fmla="*/ 0 h 50"/>
                <a:gd name="T80" fmla="*/ 42 w 42"/>
                <a:gd name="T81" fmla="*/ 50 h 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" h="50">
                  <a:moveTo>
                    <a:pt x="0" y="29"/>
                  </a:moveTo>
                  <a:lnTo>
                    <a:pt x="3" y="24"/>
                  </a:lnTo>
                  <a:lnTo>
                    <a:pt x="8" y="15"/>
                  </a:lnTo>
                  <a:lnTo>
                    <a:pt x="12" y="6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6" y="9"/>
                  </a:lnTo>
                  <a:lnTo>
                    <a:pt x="38" y="14"/>
                  </a:lnTo>
                  <a:lnTo>
                    <a:pt x="41" y="18"/>
                  </a:lnTo>
                  <a:lnTo>
                    <a:pt x="38" y="22"/>
                  </a:lnTo>
                  <a:lnTo>
                    <a:pt x="27" y="26"/>
                  </a:lnTo>
                  <a:lnTo>
                    <a:pt x="33" y="26"/>
                  </a:lnTo>
                  <a:lnTo>
                    <a:pt x="38" y="28"/>
                  </a:lnTo>
                  <a:lnTo>
                    <a:pt x="39" y="29"/>
                  </a:lnTo>
                  <a:lnTo>
                    <a:pt x="42" y="29"/>
                  </a:lnTo>
                  <a:lnTo>
                    <a:pt x="42" y="33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2" y="50"/>
                  </a:lnTo>
                  <a:lnTo>
                    <a:pt x="24" y="47"/>
                  </a:lnTo>
                  <a:lnTo>
                    <a:pt x="18" y="44"/>
                  </a:lnTo>
                  <a:lnTo>
                    <a:pt x="14" y="43"/>
                  </a:lnTo>
                  <a:lnTo>
                    <a:pt x="12" y="4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4" name="AutoShape 45"/>
            <p:cNvSpPr>
              <a:spLocks noChangeArrowheads="1"/>
            </p:cNvSpPr>
            <p:nvPr/>
          </p:nvSpPr>
          <p:spPr bwMode="auto">
            <a:xfrm>
              <a:off x="1138" y="830"/>
              <a:ext cx="70" cy="83"/>
            </a:xfrm>
            <a:custGeom>
              <a:avLst/>
              <a:gdLst>
                <a:gd name="T0" fmla="*/ 66 w 103"/>
                <a:gd name="T1" fmla="*/ 42 h 124"/>
                <a:gd name="T2" fmla="*/ 67 w 103"/>
                <a:gd name="T3" fmla="*/ 35 h 124"/>
                <a:gd name="T4" fmla="*/ 68 w 103"/>
                <a:gd name="T5" fmla="*/ 32 h 124"/>
                <a:gd name="T6" fmla="*/ 69 w 103"/>
                <a:gd name="T7" fmla="*/ 29 h 124"/>
                <a:gd name="T8" fmla="*/ 70 w 103"/>
                <a:gd name="T9" fmla="*/ 25 h 124"/>
                <a:gd name="T10" fmla="*/ 69 w 103"/>
                <a:gd name="T11" fmla="*/ 14 h 124"/>
                <a:gd name="T12" fmla="*/ 60 w 103"/>
                <a:gd name="T13" fmla="*/ 1 h 124"/>
                <a:gd name="T14" fmla="*/ 48 w 103"/>
                <a:gd name="T15" fmla="*/ 2 h 124"/>
                <a:gd name="T16" fmla="*/ 42 w 103"/>
                <a:gd name="T17" fmla="*/ 7 h 124"/>
                <a:gd name="T18" fmla="*/ 41 w 103"/>
                <a:gd name="T19" fmla="*/ 15 h 124"/>
                <a:gd name="T20" fmla="*/ 39 w 103"/>
                <a:gd name="T21" fmla="*/ 21 h 124"/>
                <a:gd name="T22" fmla="*/ 39 w 103"/>
                <a:gd name="T23" fmla="*/ 26 h 124"/>
                <a:gd name="T24" fmla="*/ 46 w 103"/>
                <a:gd name="T25" fmla="*/ 32 h 124"/>
                <a:gd name="T26" fmla="*/ 46 w 103"/>
                <a:gd name="T27" fmla="*/ 39 h 124"/>
                <a:gd name="T28" fmla="*/ 48 w 103"/>
                <a:gd name="T29" fmla="*/ 42 h 124"/>
                <a:gd name="T30" fmla="*/ 48 w 103"/>
                <a:gd name="T31" fmla="*/ 46 h 124"/>
                <a:gd name="T32" fmla="*/ 44 w 103"/>
                <a:gd name="T33" fmla="*/ 49 h 124"/>
                <a:gd name="T34" fmla="*/ 36 w 103"/>
                <a:gd name="T35" fmla="*/ 53 h 124"/>
                <a:gd name="T36" fmla="*/ 30 w 103"/>
                <a:gd name="T37" fmla="*/ 56 h 124"/>
                <a:gd name="T38" fmla="*/ 23 w 103"/>
                <a:gd name="T39" fmla="*/ 62 h 124"/>
                <a:gd name="T40" fmla="*/ 20 w 103"/>
                <a:gd name="T41" fmla="*/ 64 h 124"/>
                <a:gd name="T42" fmla="*/ 17 w 103"/>
                <a:gd name="T43" fmla="*/ 63 h 124"/>
                <a:gd name="T44" fmla="*/ 15 w 103"/>
                <a:gd name="T45" fmla="*/ 61 h 124"/>
                <a:gd name="T46" fmla="*/ 12 w 103"/>
                <a:gd name="T47" fmla="*/ 61 h 124"/>
                <a:gd name="T48" fmla="*/ 9 w 103"/>
                <a:gd name="T49" fmla="*/ 61 h 124"/>
                <a:gd name="T50" fmla="*/ 7 w 103"/>
                <a:gd name="T51" fmla="*/ 63 h 124"/>
                <a:gd name="T52" fmla="*/ 10 w 103"/>
                <a:gd name="T53" fmla="*/ 64 h 124"/>
                <a:gd name="T54" fmla="*/ 12 w 103"/>
                <a:gd name="T55" fmla="*/ 66 h 124"/>
                <a:gd name="T56" fmla="*/ 7 w 103"/>
                <a:gd name="T57" fmla="*/ 69 h 124"/>
                <a:gd name="T58" fmla="*/ 2 w 103"/>
                <a:gd name="T59" fmla="*/ 73 h 124"/>
                <a:gd name="T60" fmla="*/ 0 w 103"/>
                <a:gd name="T61" fmla="*/ 76 h 124"/>
                <a:gd name="T62" fmla="*/ 1 w 103"/>
                <a:gd name="T63" fmla="*/ 76 h 124"/>
                <a:gd name="T64" fmla="*/ 3 w 103"/>
                <a:gd name="T65" fmla="*/ 74 h 124"/>
                <a:gd name="T66" fmla="*/ 7 w 103"/>
                <a:gd name="T67" fmla="*/ 73 h 124"/>
                <a:gd name="T68" fmla="*/ 5 w 103"/>
                <a:gd name="T69" fmla="*/ 74 h 124"/>
                <a:gd name="T70" fmla="*/ 3 w 103"/>
                <a:gd name="T71" fmla="*/ 78 h 124"/>
                <a:gd name="T72" fmla="*/ 3 w 103"/>
                <a:gd name="T73" fmla="*/ 79 h 124"/>
                <a:gd name="T74" fmla="*/ 5 w 103"/>
                <a:gd name="T75" fmla="*/ 81 h 124"/>
                <a:gd name="T76" fmla="*/ 7 w 103"/>
                <a:gd name="T77" fmla="*/ 81 h 124"/>
                <a:gd name="T78" fmla="*/ 9 w 103"/>
                <a:gd name="T79" fmla="*/ 81 h 124"/>
                <a:gd name="T80" fmla="*/ 10 w 103"/>
                <a:gd name="T81" fmla="*/ 79 h 124"/>
                <a:gd name="T82" fmla="*/ 13 w 103"/>
                <a:gd name="T83" fmla="*/ 78 h 124"/>
                <a:gd name="T84" fmla="*/ 12 w 103"/>
                <a:gd name="T85" fmla="*/ 78 h 124"/>
                <a:gd name="T86" fmla="*/ 12 w 103"/>
                <a:gd name="T87" fmla="*/ 81 h 124"/>
                <a:gd name="T88" fmla="*/ 11 w 103"/>
                <a:gd name="T89" fmla="*/ 82 h 124"/>
                <a:gd name="T90" fmla="*/ 13 w 103"/>
                <a:gd name="T91" fmla="*/ 83 h 124"/>
                <a:gd name="T92" fmla="*/ 15 w 103"/>
                <a:gd name="T93" fmla="*/ 79 h 124"/>
                <a:gd name="T94" fmla="*/ 20 w 103"/>
                <a:gd name="T95" fmla="*/ 76 h 124"/>
                <a:gd name="T96" fmla="*/ 22 w 103"/>
                <a:gd name="T97" fmla="*/ 74 h 124"/>
                <a:gd name="T98" fmla="*/ 24 w 103"/>
                <a:gd name="T99" fmla="*/ 73 h 124"/>
                <a:gd name="T100" fmla="*/ 26 w 103"/>
                <a:gd name="T101" fmla="*/ 70 h 124"/>
                <a:gd name="T102" fmla="*/ 32 w 103"/>
                <a:gd name="T103" fmla="*/ 68 h 124"/>
                <a:gd name="T104" fmla="*/ 41 w 103"/>
                <a:gd name="T105" fmla="*/ 64 h 124"/>
                <a:gd name="T106" fmla="*/ 54 w 103"/>
                <a:gd name="T107" fmla="*/ 58 h 124"/>
                <a:gd name="T108" fmla="*/ 60 w 103"/>
                <a:gd name="T109" fmla="*/ 53 h 124"/>
                <a:gd name="T110" fmla="*/ 63 w 103"/>
                <a:gd name="T111" fmla="*/ 46 h 1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3"/>
                <a:gd name="T169" fmla="*/ 0 h 124"/>
                <a:gd name="T170" fmla="*/ 103 w 103"/>
                <a:gd name="T171" fmla="*/ 124 h 1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3" h="124">
                  <a:moveTo>
                    <a:pt x="92" y="63"/>
                  </a:moveTo>
                  <a:lnTo>
                    <a:pt x="97" y="63"/>
                  </a:lnTo>
                  <a:lnTo>
                    <a:pt x="97" y="55"/>
                  </a:lnTo>
                  <a:lnTo>
                    <a:pt x="98" y="52"/>
                  </a:lnTo>
                  <a:lnTo>
                    <a:pt x="100" y="50"/>
                  </a:lnTo>
                  <a:lnTo>
                    <a:pt x="100" y="48"/>
                  </a:lnTo>
                  <a:lnTo>
                    <a:pt x="100" y="46"/>
                  </a:lnTo>
                  <a:lnTo>
                    <a:pt x="101" y="44"/>
                  </a:lnTo>
                  <a:lnTo>
                    <a:pt x="103" y="41"/>
                  </a:lnTo>
                  <a:lnTo>
                    <a:pt x="103" y="37"/>
                  </a:lnTo>
                  <a:lnTo>
                    <a:pt x="103" y="31"/>
                  </a:lnTo>
                  <a:lnTo>
                    <a:pt x="101" y="21"/>
                  </a:lnTo>
                  <a:lnTo>
                    <a:pt x="95" y="10"/>
                  </a:lnTo>
                  <a:lnTo>
                    <a:pt x="88" y="2"/>
                  </a:lnTo>
                  <a:lnTo>
                    <a:pt x="77" y="0"/>
                  </a:lnTo>
                  <a:lnTo>
                    <a:pt x="70" y="3"/>
                  </a:lnTo>
                  <a:lnTo>
                    <a:pt x="65" y="7"/>
                  </a:lnTo>
                  <a:lnTo>
                    <a:pt x="62" y="11"/>
                  </a:lnTo>
                  <a:lnTo>
                    <a:pt x="61" y="17"/>
                  </a:lnTo>
                  <a:lnTo>
                    <a:pt x="61" y="22"/>
                  </a:lnTo>
                  <a:lnTo>
                    <a:pt x="59" y="26"/>
                  </a:lnTo>
                  <a:lnTo>
                    <a:pt x="58" y="31"/>
                  </a:lnTo>
                  <a:lnTo>
                    <a:pt x="58" y="35"/>
                  </a:lnTo>
                  <a:lnTo>
                    <a:pt x="58" y="39"/>
                  </a:lnTo>
                  <a:lnTo>
                    <a:pt x="62" y="43"/>
                  </a:lnTo>
                  <a:lnTo>
                    <a:pt x="67" y="48"/>
                  </a:lnTo>
                  <a:lnTo>
                    <a:pt x="71" y="52"/>
                  </a:lnTo>
                  <a:lnTo>
                    <a:pt x="68" y="59"/>
                  </a:lnTo>
                  <a:lnTo>
                    <a:pt x="71" y="62"/>
                  </a:lnTo>
                  <a:lnTo>
                    <a:pt x="71" y="63"/>
                  </a:lnTo>
                  <a:lnTo>
                    <a:pt x="71" y="66"/>
                  </a:lnTo>
                  <a:lnTo>
                    <a:pt x="70" y="68"/>
                  </a:lnTo>
                  <a:lnTo>
                    <a:pt x="68" y="70"/>
                  </a:lnTo>
                  <a:lnTo>
                    <a:pt x="65" y="73"/>
                  </a:lnTo>
                  <a:lnTo>
                    <a:pt x="59" y="76"/>
                  </a:lnTo>
                  <a:lnTo>
                    <a:pt x="53" y="79"/>
                  </a:lnTo>
                  <a:lnTo>
                    <a:pt x="49" y="81"/>
                  </a:lnTo>
                  <a:lnTo>
                    <a:pt x="44" y="84"/>
                  </a:lnTo>
                  <a:lnTo>
                    <a:pt x="38" y="88"/>
                  </a:lnTo>
                  <a:lnTo>
                    <a:pt x="34" y="92"/>
                  </a:lnTo>
                  <a:lnTo>
                    <a:pt x="31" y="95"/>
                  </a:lnTo>
                  <a:lnTo>
                    <a:pt x="29" y="95"/>
                  </a:lnTo>
                  <a:lnTo>
                    <a:pt x="28" y="95"/>
                  </a:lnTo>
                  <a:lnTo>
                    <a:pt x="25" y="94"/>
                  </a:lnTo>
                  <a:lnTo>
                    <a:pt x="23" y="92"/>
                  </a:lnTo>
                  <a:lnTo>
                    <a:pt x="22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4" y="91"/>
                  </a:lnTo>
                  <a:lnTo>
                    <a:pt x="13" y="91"/>
                  </a:lnTo>
                  <a:lnTo>
                    <a:pt x="11" y="92"/>
                  </a:lnTo>
                  <a:lnTo>
                    <a:pt x="11" y="94"/>
                  </a:lnTo>
                  <a:lnTo>
                    <a:pt x="11" y="95"/>
                  </a:lnTo>
                  <a:lnTo>
                    <a:pt x="14" y="95"/>
                  </a:lnTo>
                  <a:lnTo>
                    <a:pt x="17" y="96"/>
                  </a:lnTo>
                  <a:lnTo>
                    <a:pt x="17" y="98"/>
                  </a:lnTo>
                  <a:lnTo>
                    <a:pt x="14" y="99"/>
                  </a:lnTo>
                  <a:lnTo>
                    <a:pt x="10" y="103"/>
                  </a:lnTo>
                  <a:lnTo>
                    <a:pt x="5" y="106"/>
                  </a:lnTo>
                  <a:lnTo>
                    <a:pt x="3" y="109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4"/>
                  </a:lnTo>
                  <a:lnTo>
                    <a:pt x="1" y="114"/>
                  </a:lnTo>
                  <a:lnTo>
                    <a:pt x="3" y="113"/>
                  </a:lnTo>
                  <a:lnTo>
                    <a:pt x="4" y="111"/>
                  </a:lnTo>
                  <a:lnTo>
                    <a:pt x="7" y="110"/>
                  </a:lnTo>
                  <a:lnTo>
                    <a:pt x="10" y="109"/>
                  </a:lnTo>
                  <a:lnTo>
                    <a:pt x="11" y="109"/>
                  </a:lnTo>
                  <a:lnTo>
                    <a:pt x="8" y="111"/>
                  </a:lnTo>
                  <a:lnTo>
                    <a:pt x="5" y="114"/>
                  </a:lnTo>
                  <a:lnTo>
                    <a:pt x="4" y="116"/>
                  </a:lnTo>
                  <a:lnTo>
                    <a:pt x="4" y="117"/>
                  </a:lnTo>
                  <a:lnTo>
                    <a:pt x="4" y="118"/>
                  </a:lnTo>
                  <a:lnTo>
                    <a:pt x="5" y="120"/>
                  </a:lnTo>
                  <a:lnTo>
                    <a:pt x="8" y="121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1" y="121"/>
                  </a:lnTo>
                  <a:lnTo>
                    <a:pt x="13" y="121"/>
                  </a:lnTo>
                  <a:lnTo>
                    <a:pt x="14" y="120"/>
                  </a:lnTo>
                  <a:lnTo>
                    <a:pt x="14" y="118"/>
                  </a:lnTo>
                  <a:lnTo>
                    <a:pt x="17" y="117"/>
                  </a:lnTo>
                  <a:lnTo>
                    <a:pt x="19" y="116"/>
                  </a:lnTo>
                  <a:lnTo>
                    <a:pt x="17" y="117"/>
                  </a:lnTo>
                  <a:lnTo>
                    <a:pt x="17" y="118"/>
                  </a:lnTo>
                  <a:lnTo>
                    <a:pt x="17" y="121"/>
                  </a:lnTo>
                  <a:lnTo>
                    <a:pt x="17" y="122"/>
                  </a:lnTo>
                  <a:lnTo>
                    <a:pt x="16" y="122"/>
                  </a:lnTo>
                  <a:lnTo>
                    <a:pt x="17" y="124"/>
                  </a:lnTo>
                  <a:lnTo>
                    <a:pt x="19" y="124"/>
                  </a:lnTo>
                  <a:lnTo>
                    <a:pt x="19" y="122"/>
                  </a:lnTo>
                  <a:lnTo>
                    <a:pt x="22" y="118"/>
                  </a:lnTo>
                  <a:lnTo>
                    <a:pt x="25" y="117"/>
                  </a:lnTo>
                  <a:lnTo>
                    <a:pt x="29" y="114"/>
                  </a:lnTo>
                  <a:lnTo>
                    <a:pt x="31" y="113"/>
                  </a:lnTo>
                  <a:lnTo>
                    <a:pt x="32" y="111"/>
                  </a:lnTo>
                  <a:lnTo>
                    <a:pt x="34" y="110"/>
                  </a:lnTo>
                  <a:lnTo>
                    <a:pt x="35" y="109"/>
                  </a:lnTo>
                  <a:lnTo>
                    <a:pt x="37" y="106"/>
                  </a:lnTo>
                  <a:lnTo>
                    <a:pt x="38" y="105"/>
                  </a:lnTo>
                  <a:lnTo>
                    <a:pt x="43" y="102"/>
                  </a:lnTo>
                  <a:lnTo>
                    <a:pt x="47" y="101"/>
                  </a:lnTo>
                  <a:lnTo>
                    <a:pt x="53" y="99"/>
                  </a:lnTo>
                  <a:lnTo>
                    <a:pt x="61" y="96"/>
                  </a:lnTo>
                  <a:lnTo>
                    <a:pt x="71" y="92"/>
                  </a:lnTo>
                  <a:lnTo>
                    <a:pt x="80" y="87"/>
                  </a:lnTo>
                  <a:lnTo>
                    <a:pt x="85" y="81"/>
                  </a:lnTo>
                  <a:lnTo>
                    <a:pt x="88" y="79"/>
                  </a:lnTo>
                  <a:lnTo>
                    <a:pt x="91" y="73"/>
                  </a:lnTo>
                  <a:lnTo>
                    <a:pt x="92" y="68"/>
                  </a:lnTo>
                  <a:lnTo>
                    <a:pt x="92" y="63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5" name="AutoShape 46"/>
            <p:cNvSpPr>
              <a:spLocks noChangeArrowheads="1"/>
            </p:cNvSpPr>
            <p:nvPr/>
          </p:nvSpPr>
          <p:spPr bwMode="auto">
            <a:xfrm>
              <a:off x="758" y="811"/>
              <a:ext cx="151" cy="182"/>
            </a:xfrm>
            <a:custGeom>
              <a:avLst/>
              <a:gdLst>
                <a:gd name="T0" fmla="*/ 132 w 220"/>
                <a:gd name="T1" fmla="*/ 138 h 272"/>
                <a:gd name="T2" fmla="*/ 135 w 220"/>
                <a:gd name="T3" fmla="*/ 141 h 272"/>
                <a:gd name="T4" fmla="*/ 141 w 220"/>
                <a:gd name="T5" fmla="*/ 142 h 272"/>
                <a:gd name="T6" fmla="*/ 151 w 220"/>
                <a:gd name="T7" fmla="*/ 167 h 272"/>
                <a:gd name="T8" fmla="*/ 142 w 220"/>
                <a:gd name="T9" fmla="*/ 179 h 272"/>
                <a:gd name="T10" fmla="*/ 137 w 220"/>
                <a:gd name="T11" fmla="*/ 171 h 272"/>
                <a:gd name="T12" fmla="*/ 130 w 220"/>
                <a:gd name="T13" fmla="*/ 163 h 272"/>
                <a:gd name="T14" fmla="*/ 126 w 220"/>
                <a:gd name="T15" fmla="*/ 155 h 272"/>
                <a:gd name="T16" fmla="*/ 122 w 220"/>
                <a:gd name="T17" fmla="*/ 155 h 272"/>
                <a:gd name="T18" fmla="*/ 118 w 220"/>
                <a:gd name="T19" fmla="*/ 155 h 272"/>
                <a:gd name="T20" fmla="*/ 106 w 220"/>
                <a:gd name="T21" fmla="*/ 152 h 272"/>
                <a:gd name="T22" fmla="*/ 93 w 220"/>
                <a:gd name="T23" fmla="*/ 147 h 272"/>
                <a:gd name="T24" fmla="*/ 82 w 220"/>
                <a:gd name="T25" fmla="*/ 139 h 272"/>
                <a:gd name="T26" fmla="*/ 73 w 220"/>
                <a:gd name="T27" fmla="*/ 127 h 272"/>
                <a:gd name="T28" fmla="*/ 67 w 220"/>
                <a:gd name="T29" fmla="*/ 122 h 272"/>
                <a:gd name="T30" fmla="*/ 52 w 220"/>
                <a:gd name="T31" fmla="*/ 135 h 272"/>
                <a:gd name="T32" fmla="*/ 49 w 220"/>
                <a:gd name="T33" fmla="*/ 150 h 272"/>
                <a:gd name="T34" fmla="*/ 45 w 220"/>
                <a:gd name="T35" fmla="*/ 164 h 272"/>
                <a:gd name="T36" fmla="*/ 42 w 220"/>
                <a:gd name="T37" fmla="*/ 164 h 272"/>
                <a:gd name="T38" fmla="*/ 43 w 220"/>
                <a:gd name="T39" fmla="*/ 179 h 272"/>
                <a:gd name="T40" fmla="*/ 34 w 220"/>
                <a:gd name="T41" fmla="*/ 181 h 272"/>
                <a:gd name="T42" fmla="*/ 12 w 220"/>
                <a:gd name="T43" fmla="*/ 174 h 272"/>
                <a:gd name="T44" fmla="*/ 0 w 220"/>
                <a:gd name="T45" fmla="*/ 170 h 272"/>
                <a:gd name="T46" fmla="*/ 8 w 220"/>
                <a:gd name="T47" fmla="*/ 162 h 272"/>
                <a:gd name="T48" fmla="*/ 21 w 220"/>
                <a:gd name="T49" fmla="*/ 161 h 272"/>
                <a:gd name="T50" fmla="*/ 22 w 220"/>
                <a:gd name="T51" fmla="*/ 159 h 272"/>
                <a:gd name="T52" fmla="*/ 25 w 220"/>
                <a:gd name="T53" fmla="*/ 126 h 272"/>
                <a:gd name="T54" fmla="*/ 36 w 220"/>
                <a:gd name="T55" fmla="*/ 112 h 272"/>
                <a:gd name="T56" fmla="*/ 47 w 220"/>
                <a:gd name="T57" fmla="*/ 106 h 272"/>
                <a:gd name="T58" fmla="*/ 48 w 220"/>
                <a:gd name="T59" fmla="*/ 100 h 272"/>
                <a:gd name="T60" fmla="*/ 36 w 220"/>
                <a:gd name="T61" fmla="*/ 80 h 272"/>
                <a:gd name="T62" fmla="*/ 35 w 220"/>
                <a:gd name="T63" fmla="*/ 59 h 272"/>
                <a:gd name="T64" fmla="*/ 22 w 220"/>
                <a:gd name="T65" fmla="*/ 48 h 272"/>
                <a:gd name="T66" fmla="*/ 12 w 220"/>
                <a:gd name="T67" fmla="*/ 46 h 272"/>
                <a:gd name="T68" fmla="*/ 10 w 220"/>
                <a:gd name="T69" fmla="*/ 38 h 272"/>
                <a:gd name="T70" fmla="*/ 6 w 220"/>
                <a:gd name="T71" fmla="*/ 34 h 272"/>
                <a:gd name="T72" fmla="*/ 8 w 220"/>
                <a:gd name="T73" fmla="*/ 31 h 272"/>
                <a:gd name="T74" fmla="*/ 10 w 220"/>
                <a:gd name="T75" fmla="*/ 28 h 272"/>
                <a:gd name="T76" fmla="*/ 8 w 220"/>
                <a:gd name="T77" fmla="*/ 21 h 272"/>
                <a:gd name="T78" fmla="*/ 10 w 220"/>
                <a:gd name="T79" fmla="*/ 7 h 272"/>
                <a:gd name="T80" fmla="*/ 14 w 220"/>
                <a:gd name="T81" fmla="*/ 3 h 272"/>
                <a:gd name="T82" fmla="*/ 16 w 220"/>
                <a:gd name="T83" fmla="*/ 7 h 272"/>
                <a:gd name="T84" fmla="*/ 27 w 220"/>
                <a:gd name="T85" fmla="*/ 0 h 272"/>
                <a:gd name="T86" fmla="*/ 33 w 220"/>
                <a:gd name="T87" fmla="*/ 4 h 272"/>
                <a:gd name="T88" fmla="*/ 35 w 220"/>
                <a:gd name="T89" fmla="*/ 5 h 272"/>
                <a:gd name="T90" fmla="*/ 56 w 220"/>
                <a:gd name="T91" fmla="*/ 16 h 272"/>
                <a:gd name="T92" fmla="*/ 51 w 220"/>
                <a:gd name="T93" fmla="*/ 16 h 272"/>
                <a:gd name="T94" fmla="*/ 54 w 220"/>
                <a:gd name="T95" fmla="*/ 19 h 272"/>
                <a:gd name="T96" fmla="*/ 56 w 220"/>
                <a:gd name="T97" fmla="*/ 28 h 272"/>
                <a:gd name="T98" fmla="*/ 50 w 220"/>
                <a:gd name="T99" fmla="*/ 29 h 272"/>
                <a:gd name="T100" fmla="*/ 52 w 220"/>
                <a:gd name="T101" fmla="*/ 35 h 272"/>
                <a:gd name="T102" fmla="*/ 44 w 220"/>
                <a:gd name="T103" fmla="*/ 41 h 272"/>
                <a:gd name="T104" fmla="*/ 46 w 220"/>
                <a:gd name="T105" fmla="*/ 43 h 272"/>
                <a:gd name="T106" fmla="*/ 50 w 220"/>
                <a:gd name="T107" fmla="*/ 48 h 272"/>
                <a:gd name="T108" fmla="*/ 62 w 220"/>
                <a:gd name="T109" fmla="*/ 54 h 272"/>
                <a:gd name="T110" fmla="*/ 79 w 220"/>
                <a:gd name="T111" fmla="*/ 74 h 272"/>
                <a:gd name="T112" fmla="*/ 84 w 220"/>
                <a:gd name="T113" fmla="*/ 93 h 272"/>
                <a:gd name="T114" fmla="*/ 87 w 220"/>
                <a:gd name="T115" fmla="*/ 92 h 272"/>
                <a:gd name="T116" fmla="*/ 89 w 220"/>
                <a:gd name="T117" fmla="*/ 103 h 272"/>
                <a:gd name="T118" fmla="*/ 99 w 220"/>
                <a:gd name="T119" fmla="*/ 116 h 272"/>
                <a:gd name="T120" fmla="*/ 112 w 220"/>
                <a:gd name="T121" fmla="*/ 132 h 272"/>
                <a:gd name="T122" fmla="*/ 132 w 220"/>
                <a:gd name="T123" fmla="*/ 135 h 2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20"/>
                <a:gd name="T187" fmla="*/ 0 h 272"/>
                <a:gd name="T188" fmla="*/ 220 w 220"/>
                <a:gd name="T189" fmla="*/ 272 h 2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20" h="272">
                  <a:moveTo>
                    <a:pt x="193" y="202"/>
                  </a:moveTo>
                  <a:lnTo>
                    <a:pt x="193" y="205"/>
                  </a:lnTo>
                  <a:lnTo>
                    <a:pt x="193" y="206"/>
                  </a:lnTo>
                  <a:lnTo>
                    <a:pt x="193" y="209"/>
                  </a:lnTo>
                  <a:lnTo>
                    <a:pt x="193" y="212"/>
                  </a:lnTo>
                  <a:lnTo>
                    <a:pt x="196" y="211"/>
                  </a:lnTo>
                  <a:lnTo>
                    <a:pt x="199" y="211"/>
                  </a:lnTo>
                  <a:lnTo>
                    <a:pt x="202" y="212"/>
                  </a:lnTo>
                  <a:lnTo>
                    <a:pt x="205" y="212"/>
                  </a:lnTo>
                  <a:lnTo>
                    <a:pt x="210" y="220"/>
                  </a:lnTo>
                  <a:lnTo>
                    <a:pt x="217" y="234"/>
                  </a:lnTo>
                  <a:lnTo>
                    <a:pt x="220" y="250"/>
                  </a:lnTo>
                  <a:lnTo>
                    <a:pt x="216" y="268"/>
                  </a:lnTo>
                  <a:lnTo>
                    <a:pt x="210" y="268"/>
                  </a:lnTo>
                  <a:lnTo>
                    <a:pt x="207" y="267"/>
                  </a:lnTo>
                  <a:lnTo>
                    <a:pt x="204" y="264"/>
                  </a:lnTo>
                  <a:lnTo>
                    <a:pt x="202" y="261"/>
                  </a:lnTo>
                  <a:lnTo>
                    <a:pt x="199" y="256"/>
                  </a:lnTo>
                  <a:lnTo>
                    <a:pt x="196" y="250"/>
                  </a:lnTo>
                  <a:lnTo>
                    <a:pt x="192" y="246"/>
                  </a:lnTo>
                  <a:lnTo>
                    <a:pt x="189" y="243"/>
                  </a:lnTo>
                  <a:lnTo>
                    <a:pt x="187" y="241"/>
                  </a:lnTo>
                  <a:lnTo>
                    <a:pt x="184" y="235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0" y="231"/>
                  </a:lnTo>
                  <a:lnTo>
                    <a:pt x="178" y="232"/>
                  </a:lnTo>
                  <a:lnTo>
                    <a:pt x="177" y="234"/>
                  </a:lnTo>
                  <a:lnTo>
                    <a:pt x="172" y="232"/>
                  </a:lnTo>
                  <a:lnTo>
                    <a:pt x="168" y="231"/>
                  </a:lnTo>
                  <a:lnTo>
                    <a:pt x="162" y="230"/>
                  </a:lnTo>
                  <a:lnTo>
                    <a:pt x="154" y="227"/>
                  </a:lnTo>
                  <a:lnTo>
                    <a:pt x="147" y="226"/>
                  </a:lnTo>
                  <a:lnTo>
                    <a:pt x="141" y="223"/>
                  </a:lnTo>
                  <a:lnTo>
                    <a:pt x="136" y="220"/>
                  </a:lnTo>
                  <a:lnTo>
                    <a:pt x="132" y="219"/>
                  </a:lnTo>
                  <a:lnTo>
                    <a:pt x="127" y="213"/>
                  </a:lnTo>
                  <a:lnTo>
                    <a:pt x="120" y="208"/>
                  </a:lnTo>
                  <a:lnTo>
                    <a:pt x="114" y="201"/>
                  </a:lnTo>
                  <a:lnTo>
                    <a:pt x="109" y="195"/>
                  </a:lnTo>
                  <a:lnTo>
                    <a:pt x="106" y="190"/>
                  </a:lnTo>
                  <a:lnTo>
                    <a:pt x="103" y="186"/>
                  </a:lnTo>
                  <a:lnTo>
                    <a:pt x="99" y="184"/>
                  </a:lnTo>
                  <a:lnTo>
                    <a:pt x="97" y="183"/>
                  </a:lnTo>
                  <a:lnTo>
                    <a:pt x="93" y="189"/>
                  </a:lnTo>
                  <a:lnTo>
                    <a:pt x="85" y="195"/>
                  </a:lnTo>
                  <a:lnTo>
                    <a:pt x="76" y="202"/>
                  </a:lnTo>
                  <a:lnTo>
                    <a:pt x="66" y="205"/>
                  </a:lnTo>
                  <a:lnTo>
                    <a:pt x="70" y="213"/>
                  </a:lnTo>
                  <a:lnTo>
                    <a:pt x="72" y="224"/>
                  </a:lnTo>
                  <a:lnTo>
                    <a:pt x="72" y="237"/>
                  </a:lnTo>
                  <a:lnTo>
                    <a:pt x="70" y="245"/>
                  </a:lnTo>
                  <a:lnTo>
                    <a:pt x="66" y="245"/>
                  </a:lnTo>
                  <a:lnTo>
                    <a:pt x="63" y="245"/>
                  </a:lnTo>
                  <a:lnTo>
                    <a:pt x="61" y="245"/>
                  </a:lnTo>
                  <a:lnTo>
                    <a:pt x="63" y="252"/>
                  </a:lnTo>
                  <a:lnTo>
                    <a:pt x="63" y="260"/>
                  </a:lnTo>
                  <a:lnTo>
                    <a:pt x="63" y="267"/>
                  </a:lnTo>
                  <a:lnTo>
                    <a:pt x="61" y="272"/>
                  </a:lnTo>
                  <a:lnTo>
                    <a:pt x="57" y="271"/>
                  </a:lnTo>
                  <a:lnTo>
                    <a:pt x="49" y="270"/>
                  </a:lnTo>
                  <a:lnTo>
                    <a:pt x="41" y="267"/>
                  </a:lnTo>
                  <a:lnTo>
                    <a:pt x="29" y="263"/>
                  </a:lnTo>
                  <a:lnTo>
                    <a:pt x="18" y="260"/>
                  </a:lnTo>
                  <a:lnTo>
                    <a:pt x="9" y="257"/>
                  </a:lnTo>
                  <a:lnTo>
                    <a:pt x="3" y="256"/>
                  </a:lnTo>
                  <a:lnTo>
                    <a:pt x="0" y="254"/>
                  </a:lnTo>
                  <a:lnTo>
                    <a:pt x="2" y="250"/>
                  </a:lnTo>
                  <a:lnTo>
                    <a:pt x="5" y="246"/>
                  </a:lnTo>
                  <a:lnTo>
                    <a:pt x="11" y="242"/>
                  </a:lnTo>
                  <a:lnTo>
                    <a:pt x="17" y="241"/>
                  </a:lnTo>
                  <a:lnTo>
                    <a:pt x="24" y="242"/>
                  </a:lnTo>
                  <a:lnTo>
                    <a:pt x="30" y="241"/>
                  </a:lnTo>
                  <a:lnTo>
                    <a:pt x="36" y="239"/>
                  </a:lnTo>
                  <a:lnTo>
                    <a:pt x="39" y="238"/>
                  </a:lnTo>
                  <a:lnTo>
                    <a:pt x="32" y="238"/>
                  </a:lnTo>
                  <a:lnTo>
                    <a:pt x="32" y="223"/>
                  </a:lnTo>
                  <a:lnTo>
                    <a:pt x="33" y="205"/>
                  </a:lnTo>
                  <a:lnTo>
                    <a:pt x="36" y="189"/>
                  </a:lnTo>
                  <a:lnTo>
                    <a:pt x="39" y="180"/>
                  </a:lnTo>
                  <a:lnTo>
                    <a:pt x="44" y="175"/>
                  </a:lnTo>
                  <a:lnTo>
                    <a:pt x="52" y="168"/>
                  </a:lnTo>
                  <a:lnTo>
                    <a:pt x="63" y="162"/>
                  </a:lnTo>
                  <a:lnTo>
                    <a:pt x="70" y="160"/>
                  </a:lnTo>
                  <a:lnTo>
                    <a:pt x="69" y="158"/>
                  </a:lnTo>
                  <a:lnTo>
                    <a:pt x="69" y="154"/>
                  </a:lnTo>
                  <a:lnTo>
                    <a:pt x="69" y="151"/>
                  </a:lnTo>
                  <a:lnTo>
                    <a:pt x="70" y="149"/>
                  </a:lnTo>
                  <a:lnTo>
                    <a:pt x="64" y="142"/>
                  </a:lnTo>
                  <a:lnTo>
                    <a:pt x="58" y="131"/>
                  </a:lnTo>
                  <a:lnTo>
                    <a:pt x="52" y="120"/>
                  </a:lnTo>
                  <a:lnTo>
                    <a:pt x="51" y="110"/>
                  </a:lnTo>
                  <a:lnTo>
                    <a:pt x="52" y="101"/>
                  </a:lnTo>
                  <a:lnTo>
                    <a:pt x="51" y="88"/>
                  </a:lnTo>
                  <a:lnTo>
                    <a:pt x="46" y="77"/>
                  </a:lnTo>
                  <a:lnTo>
                    <a:pt x="36" y="72"/>
                  </a:lnTo>
                  <a:lnTo>
                    <a:pt x="32" y="72"/>
                  </a:lnTo>
                  <a:lnTo>
                    <a:pt x="26" y="72"/>
                  </a:lnTo>
                  <a:lnTo>
                    <a:pt x="20" y="72"/>
                  </a:lnTo>
                  <a:lnTo>
                    <a:pt x="17" y="68"/>
                  </a:lnTo>
                  <a:lnTo>
                    <a:pt x="15" y="64"/>
                  </a:lnTo>
                  <a:lnTo>
                    <a:pt x="15" y="61"/>
                  </a:lnTo>
                  <a:lnTo>
                    <a:pt x="14" y="57"/>
                  </a:lnTo>
                  <a:lnTo>
                    <a:pt x="12" y="54"/>
                  </a:lnTo>
                  <a:lnTo>
                    <a:pt x="11" y="53"/>
                  </a:lnTo>
                  <a:lnTo>
                    <a:pt x="9" y="51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11" y="46"/>
                  </a:lnTo>
                  <a:lnTo>
                    <a:pt x="12" y="44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2" y="31"/>
                  </a:lnTo>
                  <a:lnTo>
                    <a:pt x="15" y="24"/>
                  </a:lnTo>
                  <a:lnTo>
                    <a:pt x="14" y="18"/>
                  </a:lnTo>
                  <a:lnTo>
                    <a:pt x="14" y="11"/>
                  </a:lnTo>
                  <a:lnTo>
                    <a:pt x="17" y="6"/>
                  </a:lnTo>
                  <a:lnTo>
                    <a:pt x="23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23" y="11"/>
                  </a:lnTo>
                  <a:lnTo>
                    <a:pt x="24" y="7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1" y="3"/>
                  </a:lnTo>
                  <a:lnTo>
                    <a:pt x="49" y="3"/>
                  </a:lnTo>
                  <a:lnTo>
                    <a:pt x="48" y="6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60" y="6"/>
                  </a:lnTo>
                  <a:lnTo>
                    <a:pt x="69" y="11"/>
                  </a:lnTo>
                  <a:lnTo>
                    <a:pt x="81" y="24"/>
                  </a:lnTo>
                  <a:lnTo>
                    <a:pt x="78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3" y="25"/>
                  </a:lnTo>
                  <a:lnTo>
                    <a:pt x="76" y="25"/>
                  </a:lnTo>
                  <a:lnTo>
                    <a:pt x="79" y="28"/>
                  </a:lnTo>
                  <a:lnTo>
                    <a:pt x="81" y="33"/>
                  </a:lnTo>
                  <a:lnTo>
                    <a:pt x="81" y="43"/>
                  </a:lnTo>
                  <a:lnTo>
                    <a:pt x="81" y="42"/>
                  </a:lnTo>
                  <a:lnTo>
                    <a:pt x="78" y="42"/>
                  </a:lnTo>
                  <a:lnTo>
                    <a:pt x="76" y="42"/>
                  </a:lnTo>
                  <a:lnTo>
                    <a:pt x="73" y="43"/>
                  </a:lnTo>
                  <a:lnTo>
                    <a:pt x="76" y="44"/>
                  </a:lnTo>
                  <a:lnTo>
                    <a:pt x="78" y="49"/>
                  </a:lnTo>
                  <a:lnTo>
                    <a:pt x="76" y="53"/>
                  </a:lnTo>
                  <a:lnTo>
                    <a:pt x="70" y="57"/>
                  </a:lnTo>
                  <a:lnTo>
                    <a:pt x="66" y="60"/>
                  </a:lnTo>
                  <a:lnTo>
                    <a:pt x="64" y="61"/>
                  </a:lnTo>
                  <a:lnTo>
                    <a:pt x="66" y="61"/>
                  </a:lnTo>
                  <a:lnTo>
                    <a:pt x="67" y="64"/>
                  </a:lnTo>
                  <a:lnTo>
                    <a:pt x="70" y="66"/>
                  </a:lnTo>
                  <a:lnTo>
                    <a:pt x="72" y="70"/>
                  </a:lnTo>
                  <a:lnTo>
                    <a:pt x="73" y="72"/>
                  </a:lnTo>
                  <a:lnTo>
                    <a:pt x="76" y="73"/>
                  </a:lnTo>
                  <a:lnTo>
                    <a:pt x="82" y="76"/>
                  </a:lnTo>
                  <a:lnTo>
                    <a:pt x="90" y="80"/>
                  </a:lnTo>
                  <a:lnTo>
                    <a:pt x="96" y="86"/>
                  </a:lnTo>
                  <a:lnTo>
                    <a:pt x="105" y="97"/>
                  </a:lnTo>
                  <a:lnTo>
                    <a:pt x="115" y="110"/>
                  </a:lnTo>
                  <a:lnTo>
                    <a:pt x="121" y="127"/>
                  </a:lnTo>
                  <a:lnTo>
                    <a:pt x="120" y="140"/>
                  </a:lnTo>
                  <a:lnTo>
                    <a:pt x="123" y="139"/>
                  </a:lnTo>
                  <a:lnTo>
                    <a:pt x="124" y="138"/>
                  </a:lnTo>
                  <a:lnTo>
                    <a:pt x="127" y="138"/>
                  </a:lnTo>
                  <a:lnTo>
                    <a:pt x="129" y="142"/>
                  </a:lnTo>
                  <a:lnTo>
                    <a:pt x="130" y="147"/>
                  </a:lnTo>
                  <a:lnTo>
                    <a:pt x="130" y="154"/>
                  </a:lnTo>
                  <a:lnTo>
                    <a:pt x="129" y="160"/>
                  </a:lnTo>
                  <a:lnTo>
                    <a:pt x="135" y="164"/>
                  </a:lnTo>
                  <a:lnTo>
                    <a:pt x="144" y="173"/>
                  </a:lnTo>
                  <a:lnTo>
                    <a:pt x="150" y="184"/>
                  </a:lnTo>
                  <a:lnTo>
                    <a:pt x="154" y="195"/>
                  </a:lnTo>
                  <a:lnTo>
                    <a:pt x="163" y="198"/>
                  </a:lnTo>
                  <a:lnTo>
                    <a:pt x="177" y="200"/>
                  </a:lnTo>
                  <a:lnTo>
                    <a:pt x="187" y="201"/>
                  </a:lnTo>
                  <a:lnTo>
                    <a:pt x="193" y="202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6" name="AutoShape 47"/>
            <p:cNvSpPr>
              <a:spLocks noChangeArrowheads="1"/>
            </p:cNvSpPr>
            <p:nvPr/>
          </p:nvSpPr>
          <p:spPr bwMode="auto">
            <a:xfrm>
              <a:off x="725" y="865"/>
              <a:ext cx="81" cy="45"/>
            </a:xfrm>
            <a:custGeom>
              <a:avLst/>
              <a:gdLst>
                <a:gd name="T0" fmla="*/ 51 w 118"/>
                <a:gd name="T1" fmla="*/ 19 h 68"/>
                <a:gd name="T2" fmla="*/ 60 w 118"/>
                <a:gd name="T3" fmla="*/ 7 h 68"/>
                <a:gd name="T4" fmla="*/ 65 w 118"/>
                <a:gd name="T5" fmla="*/ 2 h 68"/>
                <a:gd name="T6" fmla="*/ 71 w 118"/>
                <a:gd name="T7" fmla="*/ 0 h 68"/>
                <a:gd name="T8" fmla="*/ 80 w 118"/>
                <a:gd name="T9" fmla="*/ 7 h 68"/>
                <a:gd name="T10" fmla="*/ 80 w 118"/>
                <a:gd name="T11" fmla="*/ 16 h 68"/>
                <a:gd name="T12" fmla="*/ 76 w 118"/>
                <a:gd name="T13" fmla="*/ 23 h 68"/>
                <a:gd name="T14" fmla="*/ 69 w 118"/>
                <a:gd name="T15" fmla="*/ 35 h 68"/>
                <a:gd name="T16" fmla="*/ 65 w 118"/>
                <a:gd name="T17" fmla="*/ 38 h 68"/>
                <a:gd name="T18" fmla="*/ 62 w 118"/>
                <a:gd name="T19" fmla="*/ 36 h 68"/>
                <a:gd name="T20" fmla="*/ 60 w 118"/>
                <a:gd name="T21" fmla="*/ 38 h 68"/>
                <a:gd name="T22" fmla="*/ 56 w 118"/>
                <a:gd name="T23" fmla="*/ 42 h 68"/>
                <a:gd name="T24" fmla="*/ 51 w 118"/>
                <a:gd name="T25" fmla="*/ 45 h 68"/>
                <a:gd name="T26" fmla="*/ 39 w 118"/>
                <a:gd name="T27" fmla="*/ 42 h 68"/>
                <a:gd name="T28" fmla="*/ 32 w 118"/>
                <a:gd name="T29" fmla="*/ 36 h 68"/>
                <a:gd name="T30" fmla="*/ 23 w 118"/>
                <a:gd name="T31" fmla="*/ 32 h 68"/>
                <a:gd name="T32" fmla="*/ 14 w 118"/>
                <a:gd name="T33" fmla="*/ 32 h 68"/>
                <a:gd name="T34" fmla="*/ 7 w 118"/>
                <a:gd name="T35" fmla="*/ 33 h 68"/>
                <a:gd name="T36" fmla="*/ 4 w 118"/>
                <a:gd name="T37" fmla="*/ 30 h 68"/>
                <a:gd name="T38" fmla="*/ 2 w 118"/>
                <a:gd name="T39" fmla="*/ 28 h 68"/>
                <a:gd name="T40" fmla="*/ 1 w 118"/>
                <a:gd name="T41" fmla="*/ 26 h 68"/>
                <a:gd name="T42" fmla="*/ 0 w 118"/>
                <a:gd name="T43" fmla="*/ 24 h 68"/>
                <a:gd name="T44" fmla="*/ 0 w 118"/>
                <a:gd name="T45" fmla="*/ 21 h 68"/>
                <a:gd name="T46" fmla="*/ 2 w 118"/>
                <a:gd name="T47" fmla="*/ 17 h 68"/>
                <a:gd name="T48" fmla="*/ 6 w 118"/>
                <a:gd name="T49" fmla="*/ 17 h 68"/>
                <a:gd name="T50" fmla="*/ 6 w 118"/>
                <a:gd name="T51" fmla="*/ 15 h 68"/>
                <a:gd name="T52" fmla="*/ 8 w 118"/>
                <a:gd name="T53" fmla="*/ 14 h 68"/>
                <a:gd name="T54" fmla="*/ 11 w 118"/>
                <a:gd name="T55" fmla="*/ 15 h 68"/>
                <a:gd name="T56" fmla="*/ 14 w 118"/>
                <a:gd name="T57" fmla="*/ 16 h 68"/>
                <a:gd name="T58" fmla="*/ 19 w 118"/>
                <a:gd name="T59" fmla="*/ 19 h 68"/>
                <a:gd name="T60" fmla="*/ 21 w 118"/>
                <a:gd name="T61" fmla="*/ 21 h 68"/>
                <a:gd name="T62" fmla="*/ 23 w 118"/>
                <a:gd name="T63" fmla="*/ 23 h 68"/>
                <a:gd name="T64" fmla="*/ 27 w 118"/>
                <a:gd name="T65" fmla="*/ 24 h 68"/>
                <a:gd name="T66" fmla="*/ 38 w 118"/>
                <a:gd name="T67" fmla="*/ 26 h 68"/>
                <a:gd name="T68" fmla="*/ 46 w 118"/>
                <a:gd name="T69" fmla="*/ 25 h 68"/>
                <a:gd name="T70" fmla="*/ 50 w 118"/>
                <a:gd name="T71" fmla="*/ 26 h 68"/>
                <a:gd name="T72" fmla="*/ 50 w 118"/>
                <a:gd name="T73" fmla="*/ 25 h 68"/>
                <a:gd name="T74" fmla="*/ 48 w 118"/>
                <a:gd name="T75" fmla="*/ 23 h 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8"/>
                <a:gd name="T115" fmla="*/ 0 h 68"/>
                <a:gd name="T116" fmla="*/ 118 w 118"/>
                <a:gd name="T117" fmla="*/ 68 h 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8" h="68">
                  <a:moveTo>
                    <a:pt x="70" y="35"/>
                  </a:moveTo>
                  <a:lnTo>
                    <a:pt x="75" y="28"/>
                  </a:lnTo>
                  <a:lnTo>
                    <a:pt x="82" y="20"/>
                  </a:lnTo>
                  <a:lnTo>
                    <a:pt x="88" y="11"/>
                  </a:lnTo>
                  <a:lnTo>
                    <a:pt x="92" y="5"/>
                  </a:lnTo>
                  <a:lnTo>
                    <a:pt x="94" y="3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2" y="3"/>
                  </a:lnTo>
                  <a:lnTo>
                    <a:pt x="116" y="10"/>
                  </a:lnTo>
                  <a:lnTo>
                    <a:pt x="118" y="17"/>
                  </a:lnTo>
                  <a:lnTo>
                    <a:pt x="116" y="24"/>
                  </a:lnTo>
                  <a:lnTo>
                    <a:pt x="115" y="29"/>
                  </a:lnTo>
                  <a:lnTo>
                    <a:pt x="110" y="35"/>
                  </a:lnTo>
                  <a:lnTo>
                    <a:pt x="104" y="44"/>
                  </a:lnTo>
                  <a:lnTo>
                    <a:pt x="100" y="53"/>
                  </a:lnTo>
                  <a:lnTo>
                    <a:pt x="97" y="59"/>
                  </a:lnTo>
                  <a:lnTo>
                    <a:pt x="95" y="58"/>
                  </a:lnTo>
                  <a:lnTo>
                    <a:pt x="92" y="55"/>
                  </a:lnTo>
                  <a:lnTo>
                    <a:pt x="91" y="54"/>
                  </a:lnTo>
                  <a:lnTo>
                    <a:pt x="90" y="54"/>
                  </a:lnTo>
                  <a:lnTo>
                    <a:pt x="88" y="58"/>
                  </a:lnTo>
                  <a:lnTo>
                    <a:pt x="85" y="61"/>
                  </a:lnTo>
                  <a:lnTo>
                    <a:pt x="82" y="64"/>
                  </a:lnTo>
                  <a:lnTo>
                    <a:pt x="81" y="65"/>
                  </a:lnTo>
                  <a:lnTo>
                    <a:pt x="75" y="68"/>
                  </a:lnTo>
                  <a:lnTo>
                    <a:pt x="66" y="66"/>
                  </a:lnTo>
                  <a:lnTo>
                    <a:pt x="57" y="64"/>
                  </a:lnTo>
                  <a:lnTo>
                    <a:pt x="51" y="61"/>
                  </a:lnTo>
                  <a:lnTo>
                    <a:pt x="46" y="55"/>
                  </a:lnTo>
                  <a:lnTo>
                    <a:pt x="40" y="51"/>
                  </a:lnTo>
                  <a:lnTo>
                    <a:pt x="33" y="49"/>
                  </a:lnTo>
                  <a:lnTo>
                    <a:pt x="27" y="47"/>
                  </a:lnTo>
                  <a:lnTo>
                    <a:pt x="21" y="49"/>
                  </a:lnTo>
                  <a:lnTo>
                    <a:pt x="15" y="50"/>
                  </a:lnTo>
                  <a:lnTo>
                    <a:pt x="10" y="50"/>
                  </a:lnTo>
                  <a:lnTo>
                    <a:pt x="9" y="47"/>
                  </a:lnTo>
                  <a:lnTo>
                    <a:pt x="6" y="46"/>
                  </a:lnTo>
                  <a:lnTo>
                    <a:pt x="4" y="44"/>
                  </a:lnTo>
                  <a:lnTo>
                    <a:pt x="3" y="42"/>
                  </a:lnTo>
                  <a:lnTo>
                    <a:pt x="4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0" y="36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3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6" y="22"/>
                  </a:lnTo>
                  <a:lnTo>
                    <a:pt x="19" y="22"/>
                  </a:lnTo>
                  <a:lnTo>
                    <a:pt x="21" y="24"/>
                  </a:lnTo>
                  <a:lnTo>
                    <a:pt x="24" y="25"/>
                  </a:lnTo>
                  <a:lnTo>
                    <a:pt x="27" y="28"/>
                  </a:lnTo>
                  <a:lnTo>
                    <a:pt x="28" y="29"/>
                  </a:lnTo>
                  <a:lnTo>
                    <a:pt x="30" y="31"/>
                  </a:lnTo>
                  <a:lnTo>
                    <a:pt x="33" y="33"/>
                  </a:lnTo>
                  <a:lnTo>
                    <a:pt x="34" y="35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8" y="38"/>
                  </a:lnTo>
                  <a:lnTo>
                    <a:pt x="55" y="39"/>
                  </a:lnTo>
                  <a:lnTo>
                    <a:pt x="63" y="39"/>
                  </a:lnTo>
                  <a:lnTo>
                    <a:pt x="67" y="38"/>
                  </a:lnTo>
                  <a:lnTo>
                    <a:pt x="72" y="38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3" y="38"/>
                  </a:lnTo>
                  <a:lnTo>
                    <a:pt x="72" y="36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7" name="AutoShape 48"/>
            <p:cNvSpPr>
              <a:spLocks noChangeArrowheads="1"/>
            </p:cNvSpPr>
            <p:nvPr/>
          </p:nvSpPr>
          <p:spPr bwMode="auto">
            <a:xfrm>
              <a:off x="455" y="667"/>
              <a:ext cx="260" cy="326"/>
            </a:xfrm>
            <a:custGeom>
              <a:avLst/>
              <a:gdLst>
                <a:gd name="T0" fmla="*/ 87 w 378"/>
                <a:gd name="T1" fmla="*/ 143 h 489"/>
                <a:gd name="T2" fmla="*/ 88 w 378"/>
                <a:gd name="T3" fmla="*/ 211 h 489"/>
                <a:gd name="T4" fmla="*/ 86 w 378"/>
                <a:gd name="T5" fmla="*/ 244 h 489"/>
                <a:gd name="T6" fmla="*/ 87 w 378"/>
                <a:gd name="T7" fmla="*/ 310 h 489"/>
                <a:gd name="T8" fmla="*/ 89 w 378"/>
                <a:gd name="T9" fmla="*/ 325 h 489"/>
                <a:gd name="T10" fmla="*/ 118 w 378"/>
                <a:gd name="T11" fmla="*/ 325 h 489"/>
                <a:gd name="T12" fmla="*/ 131 w 378"/>
                <a:gd name="T13" fmla="*/ 317 h 489"/>
                <a:gd name="T14" fmla="*/ 118 w 378"/>
                <a:gd name="T15" fmla="*/ 310 h 489"/>
                <a:gd name="T16" fmla="*/ 118 w 378"/>
                <a:gd name="T17" fmla="*/ 305 h 489"/>
                <a:gd name="T18" fmla="*/ 113 w 378"/>
                <a:gd name="T19" fmla="*/ 248 h 489"/>
                <a:gd name="T20" fmla="*/ 121 w 378"/>
                <a:gd name="T21" fmla="*/ 205 h 489"/>
                <a:gd name="T22" fmla="*/ 136 w 378"/>
                <a:gd name="T23" fmla="*/ 239 h 489"/>
                <a:gd name="T24" fmla="*/ 140 w 378"/>
                <a:gd name="T25" fmla="*/ 309 h 489"/>
                <a:gd name="T26" fmla="*/ 140 w 378"/>
                <a:gd name="T27" fmla="*/ 319 h 489"/>
                <a:gd name="T28" fmla="*/ 174 w 378"/>
                <a:gd name="T29" fmla="*/ 323 h 489"/>
                <a:gd name="T30" fmla="*/ 171 w 378"/>
                <a:gd name="T31" fmla="*/ 313 h 489"/>
                <a:gd name="T32" fmla="*/ 164 w 378"/>
                <a:gd name="T33" fmla="*/ 280 h 489"/>
                <a:gd name="T34" fmla="*/ 163 w 378"/>
                <a:gd name="T35" fmla="*/ 204 h 489"/>
                <a:gd name="T36" fmla="*/ 160 w 378"/>
                <a:gd name="T37" fmla="*/ 143 h 489"/>
                <a:gd name="T38" fmla="*/ 186 w 378"/>
                <a:gd name="T39" fmla="*/ 143 h 489"/>
                <a:gd name="T40" fmla="*/ 213 w 378"/>
                <a:gd name="T41" fmla="*/ 128 h 489"/>
                <a:gd name="T42" fmla="*/ 237 w 378"/>
                <a:gd name="T43" fmla="*/ 115 h 489"/>
                <a:gd name="T44" fmla="*/ 258 w 378"/>
                <a:gd name="T45" fmla="*/ 96 h 489"/>
                <a:gd name="T46" fmla="*/ 252 w 378"/>
                <a:gd name="T47" fmla="*/ 81 h 489"/>
                <a:gd name="T48" fmla="*/ 242 w 378"/>
                <a:gd name="T49" fmla="*/ 81 h 489"/>
                <a:gd name="T50" fmla="*/ 238 w 378"/>
                <a:gd name="T51" fmla="*/ 89 h 489"/>
                <a:gd name="T52" fmla="*/ 230 w 378"/>
                <a:gd name="T53" fmla="*/ 83 h 489"/>
                <a:gd name="T54" fmla="*/ 233 w 378"/>
                <a:gd name="T55" fmla="*/ 89 h 489"/>
                <a:gd name="T56" fmla="*/ 229 w 378"/>
                <a:gd name="T57" fmla="*/ 96 h 489"/>
                <a:gd name="T58" fmla="*/ 224 w 378"/>
                <a:gd name="T59" fmla="*/ 98 h 489"/>
                <a:gd name="T60" fmla="*/ 209 w 378"/>
                <a:gd name="T61" fmla="*/ 110 h 489"/>
                <a:gd name="T62" fmla="*/ 190 w 378"/>
                <a:gd name="T63" fmla="*/ 111 h 489"/>
                <a:gd name="T64" fmla="*/ 188 w 378"/>
                <a:gd name="T65" fmla="*/ 88 h 489"/>
                <a:gd name="T66" fmla="*/ 184 w 378"/>
                <a:gd name="T67" fmla="*/ 68 h 489"/>
                <a:gd name="T68" fmla="*/ 176 w 378"/>
                <a:gd name="T69" fmla="*/ 59 h 489"/>
                <a:gd name="T70" fmla="*/ 182 w 378"/>
                <a:gd name="T71" fmla="*/ 57 h 489"/>
                <a:gd name="T72" fmla="*/ 192 w 378"/>
                <a:gd name="T73" fmla="*/ 44 h 489"/>
                <a:gd name="T74" fmla="*/ 198 w 378"/>
                <a:gd name="T75" fmla="*/ 39 h 489"/>
                <a:gd name="T76" fmla="*/ 198 w 378"/>
                <a:gd name="T77" fmla="*/ 29 h 489"/>
                <a:gd name="T78" fmla="*/ 202 w 378"/>
                <a:gd name="T79" fmla="*/ 12 h 489"/>
                <a:gd name="T80" fmla="*/ 162 w 378"/>
                <a:gd name="T81" fmla="*/ 3 h 489"/>
                <a:gd name="T82" fmla="*/ 152 w 378"/>
                <a:gd name="T83" fmla="*/ 20 h 489"/>
                <a:gd name="T84" fmla="*/ 149 w 378"/>
                <a:gd name="T85" fmla="*/ 27 h 489"/>
                <a:gd name="T86" fmla="*/ 149 w 378"/>
                <a:gd name="T87" fmla="*/ 42 h 489"/>
                <a:gd name="T88" fmla="*/ 133 w 378"/>
                <a:gd name="T89" fmla="*/ 50 h 489"/>
                <a:gd name="T90" fmla="*/ 118 w 378"/>
                <a:gd name="T91" fmla="*/ 51 h 489"/>
                <a:gd name="T92" fmla="*/ 94 w 378"/>
                <a:gd name="T93" fmla="*/ 59 h 489"/>
                <a:gd name="T94" fmla="*/ 82 w 378"/>
                <a:gd name="T95" fmla="*/ 61 h 489"/>
                <a:gd name="T96" fmla="*/ 54 w 378"/>
                <a:gd name="T97" fmla="*/ 54 h 489"/>
                <a:gd name="T98" fmla="*/ 39 w 378"/>
                <a:gd name="T99" fmla="*/ 53 h 489"/>
                <a:gd name="T100" fmla="*/ 33 w 378"/>
                <a:gd name="T101" fmla="*/ 53 h 489"/>
                <a:gd name="T102" fmla="*/ 24 w 378"/>
                <a:gd name="T103" fmla="*/ 46 h 489"/>
                <a:gd name="T104" fmla="*/ 10 w 378"/>
                <a:gd name="T105" fmla="*/ 42 h 489"/>
                <a:gd name="T106" fmla="*/ 1 w 378"/>
                <a:gd name="T107" fmla="*/ 53 h 489"/>
                <a:gd name="T108" fmla="*/ 4 w 378"/>
                <a:gd name="T109" fmla="*/ 62 h 489"/>
                <a:gd name="T110" fmla="*/ 8 w 378"/>
                <a:gd name="T111" fmla="*/ 68 h 489"/>
                <a:gd name="T112" fmla="*/ 22 w 378"/>
                <a:gd name="T113" fmla="*/ 66 h 489"/>
                <a:gd name="T114" fmla="*/ 26 w 378"/>
                <a:gd name="T115" fmla="*/ 69 h 489"/>
                <a:gd name="T116" fmla="*/ 41 w 378"/>
                <a:gd name="T117" fmla="*/ 71 h 489"/>
                <a:gd name="T118" fmla="*/ 78 w 378"/>
                <a:gd name="T119" fmla="*/ 85 h 489"/>
                <a:gd name="T120" fmla="*/ 95 w 378"/>
                <a:gd name="T121" fmla="*/ 81 h 4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78"/>
                <a:gd name="T184" fmla="*/ 0 h 489"/>
                <a:gd name="T185" fmla="*/ 378 w 378"/>
                <a:gd name="T186" fmla="*/ 489 h 48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78" h="489">
                  <a:moveTo>
                    <a:pt x="155" y="124"/>
                  </a:moveTo>
                  <a:lnTo>
                    <a:pt x="149" y="133"/>
                  </a:lnTo>
                  <a:lnTo>
                    <a:pt x="138" y="177"/>
                  </a:lnTo>
                  <a:lnTo>
                    <a:pt x="134" y="185"/>
                  </a:lnTo>
                  <a:lnTo>
                    <a:pt x="129" y="198"/>
                  </a:lnTo>
                  <a:lnTo>
                    <a:pt x="128" y="209"/>
                  </a:lnTo>
                  <a:lnTo>
                    <a:pt x="126" y="214"/>
                  </a:lnTo>
                  <a:lnTo>
                    <a:pt x="126" y="221"/>
                  </a:lnTo>
                  <a:lnTo>
                    <a:pt x="126" y="235"/>
                  </a:lnTo>
                  <a:lnTo>
                    <a:pt x="125" y="253"/>
                  </a:lnTo>
                  <a:lnTo>
                    <a:pt x="125" y="272"/>
                  </a:lnTo>
                  <a:lnTo>
                    <a:pt x="125" y="291"/>
                  </a:lnTo>
                  <a:lnTo>
                    <a:pt x="126" y="306"/>
                  </a:lnTo>
                  <a:lnTo>
                    <a:pt x="128" y="317"/>
                  </a:lnTo>
                  <a:lnTo>
                    <a:pt x="129" y="325"/>
                  </a:lnTo>
                  <a:lnTo>
                    <a:pt x="129" y="332"/>
                  </a:lnTo>
                  <a:lnTo>
                    <a:pt x="129" y="339"/>
                  </a:lnTo>
                  <a:lnTo>
                    <a:pt x="129" y="345"/>
                  </a:lnTo>
                  <a:lnTo>
                    <a:pt x="129" y="349"/>
                  </a:lnTo>
                  <a:lnTo>
                    <a:pt x="128" y="355"/>
                  </a:lnTo>
                  <a:lnTo>
                    <a:pt x="125" y="366"/>
                  </a:lnTo>
                  <a:lnTo>
                    <a:pt x="123" y="382"/>
                  </a:lnTo>
                  <a:lnTo>
                    <a:pt x="123" y="399"/>
                  </a:lnTo>
                  <a:lnTo>
                    <a:pt x="123" y="420"/>
                  </a:lnTo>
                  <a:lnTo>
                    <a:pt x="123" y="439"/>
                  </a:lnTo>
                  <a:lnTo>
                    <a:pt x="123" y="456"/>
                  </a:lnTo>
                  <a:lnTo>
                    <a:pt x="123" y="465"/>
                  </a:lnTo>
                  <a:lnTo>
                    <a:pt x="126" y="465"/>
                  </a:lnTo>
                  <a:lnTo>
                    <a:pt x="128" y="465"/>
                  </a:lnTo>
                  <a:lnTo>
                    <a:pt x="131" y="465"/>
                  </a:lnTo>
                  <a:lnTo>
                    <a:pt x="129" y="469"/>
                  </a:lnTo>
                  <a:lnTo>
                    <a:pt x="128" y="474"/>
                  </a:lnTo>
                  <a:lnTo>
                    <a:pt x="128" y="480"/>
                  </a:lnTo>
                  <a:lnTo>
                    <a:pt x="129" y="487"/>
                  </a:lnTo>
                  <a:lnTo>
                    <a:pt x="132" y="489"/>
                  </a:lnTo>
                  <a:lnTo>
                    <a:pt x="138" y="489"/>
                  </a:lnTo>
                  <a:lnTo>
                    <a:pt x="144" y="489"/>
                  </a:lnTo>
                  <a:lnTo>
                    <a:pt x="152" y="489"/>
                  </a:lnTo>
                  <a:lnTo>
                    <a:pt x="158" y="489"/>
                  </a:lnTo>
                  <a:lnTo>
                    <a:pt x="165" y="487"/>
                  </a:lnTo>
                  <a:lnTo>
                    <a:pt x="171" y="487"/>
                  </a:lnTo>
                  <a:lnTo>
                    <a:pt x="176" y="487"/>
                  </a:lnTo>
                  <a:lnTo>
                    <a:pt x="182" y="487"/>
                  </a:lnTo>
                  <a:lnTo>
                    <a:pt x="188" y="486"/>
                  </a:lnTo>
                  <a:lnTo>
                    <a:pt x="191" y="485"/>
                  </a:lnTo>
                  <a:lnTo>
                    <a:pt x="192" y="485"/>
                  </a:lnTo>
                  <a:lnTo>
                    <a:pt x="192" y="480"/>
                  </a:lnTo>
                  <a:lnTo>
                    <a:pt x="191" y="476"/>
                  </a:lnTo>
                  <a:lnTo>
                    <a:pt x="189" y="472"/>
                  </a:lnTo>
                  <a:lnTo>
                    <a:pt x="185" y="471"/>
                  </a:lnTo>
                  <a:lnTo>
                    <a:pt x="180" y="471"/>
                  </a:lnTo>
                  <a:lnTo>
                    <a:pt x="177" y="469"/>
                  </a:lnTo>
                  <a:lnTo>
                    <a:pt x="176" y="468"/>
                  </a:lnTo>
                  <a:lnTo>
                    <a:pt x="173" y="467"/>
                  </a:lnTo>
                  <a:lnTo>
                    <a:pt x="171" y="465"/>
                  </a:lnTo>
                  <a:lnTo>
                    <a:pt x="168" y="463"/>
                  </a:lnTo>
                  <a:lnTo>
                    <a:pt x="167" y="461"/>
                  </a:lnTo>
                  <a:lnTo>
                    <a:pt x="165" y="460"/>
                  </a:lnTo>
                  <a:lnTo>
                    <a:pt x="167" y="460"/>
                  </a:lnTo>
                  <a:lnTo>
                    <a:pt x="170" y="458"/>
                  </a:lnTo>
                  <a:lnTo>
                    <a:pt x="171" y="458"/>
                  </a:lnTo>
                  <a:lnTo>
                    <a:pt x="168" y="447"/>
                  </a:lnTo>
                  <a:lnTo>
                    <a:pt x="167" y="434"/>
                  </a:lnTo>
                  <a:lnTo>
                    <a:pt x="165" y="419"/>
                  </a:lnTo>
                  <a:lnTo>
                    <a:pt x="165" y="409"/>
                  </a:lnTo>
                  <a:lnTo>
                    <a:pt x="165" y="398"/>
                  </a:lnTo>
                  <a:lnTo>
                    <a:pt x="165" y="384"/>
                  </a:lnTo>
                  <a:lnTo>
                    <a:pt x="165" y="372"/>
                  </a:lnTo>
                  <a:lnTo>
                    <a:pt x="165" y="364"/>
                  </a:lnTo>
                  <a:lnTo>
                    <a:pt x="167" y="357"/>
                  </a:lnTo>
                  <a:lnTo>
                    <a:pt x="170" y="346"/>
                  </a:lnTo>
                  <a:lnTo>
                    <a:pt x="171" y="336"/>
                  </a:lnTo>
                  <a:lnTo>
                    <a:pt x="171" y="331"/>
                  </a:lnTo>
                  <a:lnTo>
                    <a:pt x="173" y="323"/>
                  </a:lnTo>
                  <a:lnTo>
                    <a:pt x="176" y="307"/>
                  </a:lnTo>
                  <a:lnTo>
                    <a:pt x="179" y="292"/>
                  </a:lnTo>
                  <a:lnTo>
                    <a:pt x="183" y="281"/>
                  </a:lnTo>
                  <a:lnTo>
                    <a:pt x="185" y="295"/>
                  </a:lnTo>
                  <a:lnTo>
                    <a:pt x="189" y="316"/>
                  </a:lnTo>
                  <a:lnTo>
                    <a:pt x="192" y="338"/>
                  </a:lnTo>
                  <a:lnTo>
                    <a:pt x="195" y="350"/>
                  </a:lnTo>
                  <a:lnTo>
                    <a:pt x="197" y="358"/>
                  </a:lnTo>
                  <a:lnTo>
                    <a:pt x="198" y="366"/>
                  </a:lnTo>
                  <a:lnTo>
                    <a:pt x="198" y="375"/>
                  </a:lnTo>
                  <a:lnTo>
                    <a:pt x="197" y="382"/>
                  </a:lnTo>
                  <a:lnTo>
                    <a:pt x="197" y="395"/>
                  </a:lnTo>
                  <a:lnTo>
                    <a:pt x="198" y="420"/>
                  </a:lnTo>
                  <a:lnTo>
                    <a:pt x="201" y="446"/>
                  </a:lnTo>
                  <a:lnTo>
                    <a:pt x="203" y="463"/>
                  </a:lnTo>
                  <a:lnTo>
                    <a:pt x="206" y="463"/>
                  </a:lnTo>
                  <a:lnTo>
                    <a:pt x="209" y="463"/>
                  </a:lnTo>
                  <a:lnTo>
                    <a:pt x="210" y="463"/>
                  </a:lnTo>
                  <a:lnTo>
                    <a:pt x="207" y="467"/>
                  </a:lnTo>
                  <a:lnTo>
                    <a:pt x="204" y="472"/>
                  </a:lnTo>
                  <a:lnTo>
                    <a:pt x="204" y="478"/>
                  </a:lnTo>
                  <a:lnTo>
                    <a:pt x="204" y="485"/>
                  </a:lnTo>
                  <a:lnTo>
                    <a:pt x="212" y="486"/>
                  </a:lnTo>
                  <a:lnTo>
                    <a:pt x="224" y="487"/>
                  </a:lnTo>
                  <a:lnTo>
                    <a:pt x="234" y="487"/>
                  </a:lnTo>
                  <a:lnTo>
                    <a:pt x="241" y="487"/>
                  </a:lnTo>
                  <a:lnTo>
                    <a:pt x="247" y="487"/>
                  </a:lnTo>
                  <a:lnTo>
                    <a:pt x="253" y="485"/>
                  </a:lnTo>
                  <a:lnTo>
                    <a:pt x="259" y="483"/>
                  </a:lnTo>
                  <a:lnTo>
                    <a:pt x="261" y="483"/>
                  </a:lnTo>
                  <a:lnTo>
                    <a:pt x="261" y="479"/>
                  </a:lnTo>
                  <a:lnTo>
                    <a:pt x="261" y="475"/>
                  </a:lnTo>
                  <a:lnTo>
                    <a:pt x="258" y="472"/>
                  </a:lnTo>
                  <a:lnTo>
                    <a:pt x="255" y="471"/>
                  </a:lnTo>
                  <a:lnTo>
                    <a:pt x="249" y="469"/>
                  </a:lnTo>
                  <a:lnTo>
                    <a:pt x="244" y="467"/>
                  </a:lnTo>
                  <a:lnTo>
                    <a:pt x="240" y="464"/>
                  </a:lnTo>
                  <a:lnTo>
                    <a:pt x="235" y="463"/>
                  </a:lnTo>
                  <a:lnTo>
                    <a:pt x="235" y="456"/>
                  </a:lnTo>
                  <a:lnTo>
                    <a:pt x="237" y="443"/>
                  </a:lnTo>
                  <a:lnTo>
                    <a:pt x="238" y="431"/>
                  </a:lnTo>
                  <a:lnTo>
                    <a:pt x="238" y="420"/>
                  </a:lnTo>
                  <a:lnTo>
                    <a:pt x="238" y="408"/>
                  </a:lnTo>
                  <a:lnTo>
                    <a:pt x="241" y="390"/>
                  </a:lnTo>
                  <a:lnTo>
                    <a:pt x="243" y="373"/>
                  </a:lnTo>
                  <a:lnTo>
                    <a:pt x="243" y="361"/>
                  </a:lnTo>
                  <a:lnTo>
                    <a:pt x="241" y="347"/>
                  </a:lnTo>
                  <a:lnTo>
                    <a:pt x="240" y="327"/>
                  </a:lnTo>
                  <a:lnTo>
                    <a:pt x="237" y="306"/>
                  </a:lnTo>
                  <a:lnTo>
                    <a:pt x="234" y="294"/>
                  </a:lnTo>
                  <a:lnTo>
                    <a:pt x="231" y="280"/>
                  </a:lnTo>
                  <a:lnTo>
                    <a:pt x="225" y="261"/>
                  </a:lnTo>
                  <a:lnTo>
                    <a:pt x="221" y="242"/>
                  </a:lnTo>
                  <a:lnTo>
                    <a:pt x="219" y="232"/>
                  </a:lnTo>
                  <a:lnTo>
                    <a:pt x="224" y="228"/>
                  </a:lnTo>
                  <a:lnTo>
                    <a:pt x="232" y="215"/>
                  </a:lnTo>
                  <a:lnTo>
                    <a:pt x="241" y="200"/>
                  </a:lnTo>
                  <a:lnTo>
                    <a:pt x="247" y="191"/>
                  </a:lnTo>
                  <a:lnTo>
                    <a:pt x="253" y="196"/>
                  </a:lnTo>
                  <a:lnTo>
                    <a:pt x="259" y="204"/>
                  </a:lnTo>
                  <a:lnTo>
                    <a:pt x="265" y="210"/>
                  </a:lnTo>
                  <a:lnTo>
                    <a:pt x="268" y="214"/>
                  </a:lnTo>
                  <a:lnTo>
                    <a:pt x="271" y="215"/>
                  </a:lnTo>
                  <a:lnTo>
                    <a:pt x="276" y="215"/>
                  </a:lnTo>
                  <a:lnTo>
                    <a:pt x="282" y="215"/>
                  </a:lnTo>
                  <a:lnTo>
                    <a:pt x="288" y="211"/>
                  </a:lnTo>
                  <a:lnTo>
                    <a:pt x="292" y="207"/>
                  </a:lnTo>
                  <a:lnTo>
                    <a:pt x="297" y="203"/>
                  </a:lnTo>
                  <a:lnTo>
                    <a:pt x="303" y="198"/>
                  </a:lnTo>
                  <a:lnTo>
                    <a:pt x="310" y="192"/>
                  </a:lnTo>
                  <a:lnTo>
                    <a:pt x="318" y="188"/>
                  </a:lnTo>
                  <a:lnTo>
                    <a:pt x="325" y="184"/>
                  </a:lnTo>
                  <a:lnTo>
                    <a:pt x="333" y="180"/>
                  </a:lnTo>
                  <a:lnTo>
                    <a:pt x="340" y="177"/>
                  </a:lnTo>
                  <a:lnTo>
                    <a:pt x="345" y="174"/>
                  </a:lnTo>
                  <a:lnTo>
                    <a:pt x="346" y="173"/>
                  </a:lnTo>
                  <a:lnTo>
                    <a:pt x="345" y="173"/>
                  </a:lnTo>
                  <a:lnTo>
                    <a:pt x="343" y="172"/>
                  </a:lnTo>
                  <a:lnTo>
                    <a:pt x="351" y="166"/>
                  </a:lnTo>
                  <a:lnTo>
                    <a:pt x="348" y="162"/>
                  </a:lnTo>
                  <a:lnTo>
                    <a:pt x="355" y="159"/>
                  </a:lnTo>
                  <a:lnTo>
                    <a:pt x="363" y="156"/>
                  </a:lnTo>
                  <a:lnTo>
                    <a:pt x="370" y="151"/>
                  </a:lnTo>
                  <a:lnTo>
                    <a:pt x="375" y="144"/>
                  </a:lnTo>
                  <a:lnTo>
                    <a:pt x="378" y="140"/>
                  </a:lnTo>
                  <a:lnTo>
                    <a:pt x="378" y="136"/>
                  </a:lnTo>
                  <a:lnTo>
                    <a:pt x="376" y="134"/>
                  </a:lnTo>
                  <a:lnTo>
                    <a:pt x="375" y="133"/>
                  </a:lnTo>
                  <a:lnTo>
                    <a:pt x="373" y="130"/>
                  </a:lnTo>
                  <a:lnTo>
                    <a:pt x="370" y="126"/>
                  </a:lnTo>
                  <a:lnTo>
                    <a:pt x="367" y="122"/>
                  </a:lnTo>
                  <a:lnTo>
                    <a:pt x="366" y="117"/>
                  </a:lnTo>
                  <a:lnTo>
                    <a:pt x="364" y="115"/>
                  </a:lnTo>
                  <a:lnTo>
                    <a:pt x="363" y="118"/>
                  </a:lnTo>
                  <a:lnTo>
                    <a:pt x="360" y="121"/>
                  </a:lnTo>
                  <a:lnTo>
                    <a:pt x="358" y="122"/>
                  </a:lnTo>
                  <a:lnTo>
                    <a:pt x="355" y="121"/>
                  </a:lnTo>
                  <a:lnTo>
                    <a:pt x="352" y="122"/>
                  </a:lnTo>
                  <a:lnTo>
                    <a:pt x="351" y="125"/>
                  </a:lnTo>
                  <a:lnTo>
                    <a:pt x="351" y="128"/>
                  </a:lnTo>
                  <a:lnTo>
                    <a:pt x="352" y="130"/>
                  </a:lnTo>
                  <a:lnTo>
                    <a:pt x="351" y="132"/>
                  </a:lnTo>
                  <a:lnTo>
                    <a:pt x="349" y="133"/>
                  </a:lnTo>
                  <a:lnTo>
                    <a:pt x="348" y="134"/>
                  </a:lnTo>
                  <a:lnTo>
                    <a:pt x="346" y="133"/>
                  </a:lnTo>
                  <a:lnTo>
                    <a:pt x="346" y="129"/>
                  </a:lnTo>
                  <a:lnTo>
                    <a:pt x="345" y="126"/>
                  </a:lnTo>
                  <a:lnTo>
                    <a:pt x="342" y="124"/>
                  </a:lnTo>
                  <a:lnTo>
                    <a:pt x="340" y="122"/>
                  </a:lnTo>
                  <a:lnTo>
                    <a:pt x="337" y="122"/>
                  </a:lnTo>
                  <a:lnTo>
                    <a:pt x="336" y="122"/>
                  </a:lnTo>
                  <a:lnTo>
                    <a:pt x="334" y="124"/>
                  </a:lnTo>
                  <a:lnTo>
                    <a:pt x="333" y="125"/>
                  </a:lnTo>
                  <a:lnTo>
                    <a:pt x="333" y="126"/>
                  </a:lnTo>
                  <a:lnTo>
                    <a:pt x="334" y="126"/>
                  </a:lnTo>
                  <a:lnTo>
                    <a:pt x="336" y="128"/>
                  </a:lnTo>
                  <a:lnTo>
                    <a:pt x="339" y="130"/>
                  </a:lnTo>
                  <a:lnTo>
                    <a:pt x="339" y="132"/>
                  </a:lnTo>
                  <a:lnTo>
                    <a:pt x="339" y="134"/>
                  </a:lnTo>
                  <a:lnTo>
                    <a:pt x="336" y="137"/>
                  </a:lnTo>
                  <a:lnTo>
                    <a:pt x="336" y="140"/>
                  </a:lnTo>
                  <a:lnTo>
                    <a:pt x="336" y="141"/>
                  </a:lnTo>
                  <a:lnTo>
                    <a:pt x="336" y="144"/>
                  </a:lnTo>
                  <a:lnTo>
                    <a:pt x="336" y="147"/>
                  </a:lnTo>
                  <a:lnTo>
                    <a:pt x="334" y="145"/>
                  </a:lnTo>
                  <a:lnTo>
                    <a:pt x="333" y="144"/>
                  </a:lnTo>
                  <a:lnTo>
                    <a:pt x="331" y="144"/>
                  </a:lnTo>
                  <a:lnTo>
                    <a:pt x="331" y="145"/>
                  </a:lnTo>
                  <a:lnTo>
                    <a:pt x="330" y="147"/>
                  </a:lnTo>
                  <a:lnTo>
                    <a:pt x="328" y="148"/>
                  </a:lnTo>
                  <a:lnTo>
                    <a:pt x="325" y="147"/>
                  </a:lnTo>
                  <a:lnTo>
                    <a:pt x="324" y="145"/>
                  </a:lnTo>
                  <a:lnTo>
                    <a:pt x="322" y="147"/>
                  </a:lnTo>
                  <a:lnTo>
                    <a:pt x="319" y="148"/>
                  </a:lnTo>
                  <a:lnTo>
                    <a:pt x="316" y="152"/>
                  </a:lnTo>
                  <a:lnTo>
                    <a:pt x="313" y="156"/>
                  </a:lnTo>
                  <a:lnTo>
                    <a:pt x="309" y="162"/>
                  </a:lnTo>
                  <a:lnTo>
                    <a:pt x="304" y="165"/>
                  </a:lnTo>
                  <a:lnTo>
                    <a:pt x="300" y="166"/>
                  </a:lnTo>
                  <a:lnTo>
                    <a:pt x="292" y="167"/>
                  </a:lnTo>
                  <a:lnTo>
                    <a:pt x="286" y="172"/>
                  </a:lnTo>
                  <a:lnTo>
                    <a:pt x="282" y="176"/>
                  </a:lnTo>
                  <a:lnTo>
                    <a:pt x="280" y="172"/>
                  </a:lnTo>
                  <a:lnTo>
                    <a:pt x="279" y="169"/>
                  </a:lnTo>
                  <a:lnTo>
                    <a:pt x="276" y="166"/>
                  </a:lnTo>
                  <a:lnTo>
                    <a:pt x="274" y="165"/>
                  </a:lnTo>
                  <a:lnTo>
                    <a:pt x="273" y="162"/>
                  </a:lnTo>
                  <a:lnTo>
                    <a:pt x="273" y="156"/>
                  </a:lnTo>
                  <a:lnTo>
                    <a:pt x="273" y="150"/>
                  </a:lnTo>
                  <a:lnTo>
                    <a:pt x="273" y="144"/>
                  </a:lnTo>
                  <a:lnTo>
                    <a:pt x="271" y="139"/>
                  </a:lnTo>
                  <a:lnTo>
                    <a:pt x="273" y="132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4" y="118"/>
                  </a:lnTo>
                  <a:lnTo>
                    <a:pt x="270" y="113"/>
                  </a:lnTo>
                  <a:lnTo>
                    <a:pt x="265" y="108"/>
                  </a:lnTo>
                  <a:lnTo>
                    <a:pt x="262" y="106"/>
                  </a:lnTo>
                  <a:lnTo>
                    <a:pt x="268" y="102"/>
                  </a:lnTo>
                  <a:lnTo>
                    <a:pt x="267" y="97"/>
                  </a:lnTo>
                  <a:lnTo>
                    <a:pt x="264" y="95"/>
                  </a:lnTo>
                  <a:lnTo>
                    <a:pt x="262" y="92"/>
                  </a:lnTo>
                  <a:lnTo>
                    <a:pt x="261" y="92"/>
                  </a:lnTo>
                  <a:lnTo>
                    <a:pt x="259" y="89"/>
                  </a:lnTo>
                  <a:lnTo>
                    <a:pt x="256" y="88"/>
                  </a:lnTo>
                  <a:lnTo>
                    <a:pt x="255" y="88"/>
                  </a:lnTo>
                  <a:lnTo>
                    <a:pt x="255" y="85"/>
                  </a:lnTo>
                  <a:lnTo>
                    <a:pt x="253" y="82"/>
                  </a:lnTo>
                  <a:lnTo>
                    <a:pt x="255" y="82"/>
                  </a:lnTo>
                  <a:lnTo>
                    <a:pt x="261" y="85"/>
                  </a:lnTo>
                  <a:lnTo>
                    <a:pt x="262" y="85"/>
                  </a:lnTo>
                  <a:lnTo>
                    <a:pt x="265" y="85"/>
                  </a:lnTo>
                  <a:lnTo>
                    <a:pt x="268" y="84"/>
                  </a:lnTo>
                  <a:lnTo>
                    <a:pt x="270" y="81"/>
                  </a:lnTo>
                  <a:lnTo>
                    <a:pt x="273" y="80"/>
                  </a:lnTo>
                  <a:lnTo>
                    <a:pt x="276" y="75"/>
                  </a:lnTo>
                  <a:lnTo>
                    <a:pt x="277" y="70"/>
                  </a:lnTo>
                  <a:lnTo>
                    <a:pt x="279" y="67"/>
                  </a:lnTo>
                  <a:lnTo>
                    <a:pt x="279" y="66"/>
                  </a:lnTo>
                  <a:lnTo>
                    <a:pt x="280" y="66"/>
                  </a:lnTo>
                  <a:lnTo>
                    <a:pt x="282" y="66"/>
                  </a:lnTo>
                  <a:lnTo>
                    <a:pt x="285" y="66"/>
                  </a:lnTo>
                  <a:lnTo>
                    <a:pt x="286" y="66"/>
                  </a:lnTo>
                  <a:lnTo>
                    <a:pt x="288" y="64"/>
                  </a:lnTo>
                  <a:lnTo>
                    <a:pt x="288" y="62"/>
                  </a:lnTo>
                  <a:lnTo>
                    <a:pt x="288" y="59"/>
                  </a:lnTo>
                  <a:lnTo>
                    <a:pt x="286" y="56"/>
                  </a:lnTo>
                  <a:lnTo>
                    <a:pt x="285" y="55"/>
                  </a:lnTo>
                  <a:lnTo>
                    <a:pt x="283" y="52"/>
                  </a:lnTo>
                  <a:lnTo>
                    <a:pt x="285" y="52"/>
                  </a:lnTo>
                  <a:lnTo>
                    <a:pt x="286" y="49"/>
                  </a:lnTo>
                  <a:lnTo>
                    <a:pt x="288" y="45"/>
                  </a:lnTo>
                  <a:lnTo>
                    <a:pt x="288" y="43"/>
                  </a:lnTo>
                  <a:lnTo>
                    <a:pt x="288" y="41"/>
                  </a:lnTo>
                  <a:lnTo>
                    <a:pt x="291" y="40"/>
                  </a:lnTo>
                  <a:lnTo>
                    <a:pt x="294" y="33"/>
                  </a:lnTo>
                  <a:lnTo>
                    <a:pt x="295" y="27"/>
                  </a:lnTo>
                  <a:lnTo>
                    <a:pt x="297" y="25"/>
                  </a:lnTo>
                  <a:lnTo>
                    <a:pt x="297" y="22"/>
                  </a:lnTo>
                  <a:lnTo>
                    <a:pt x="294" y="18"/>
                  </a:lnTo>
                  <a:lnTo>
                    <a:pt x="286" y="12"/>
                  </a:lnTo>
                  <a:lnTo>
                    <a:pt x="274" y="5"/>
                  </a:lnTo>
                  <a:lnTo>
                    <a:pt x="264" y="1"/>
                  </a:lnTo>
                  <a:lnTo>
                    <a:pt x="255" y="0"/>
                  </a:lnTo>
                  <a:lnTo>
                    <a:pt x="247" y="1"/>
                  </a:lnTo>
                  <a:lnTo>
                    <a:pt x="241" y="3"/>
                  </a:lnTo>
                  <a:lnTo>
                    <a:pt x="235" y="4"/>
                  </a:lnTo>
                  <a:lnTo>
                    <a:pt x="228" y="8"/>
                  </a:lnTo>
                  <a:lnTo>
                    <a:pt x="224" y="14"/>
                  </a:lnTo>
                  <a:lnTo>
                    <a:pt x="224" y="21"/>
                  </a:lnTo>
                  <a:lnTo>
                    <a:pt x="222" y="23"/>
                  </a:lnTo>
                  <a:lnTo>
                    <a:pt x="221" y="25"/>
                  </a:lnTo>
                  <a:lnTo>
                    <a:pt x="221" y="27"/>
                  </a:lnTo>
                  <a:lnTo>
                    <a:pt x="221" y="30"/>
                  </a:lnTo>
                  <a:lnTo>
                    <a:pt x="219" y="30"/>
                  </a:lnTo>
                  <a:lnTo>
                    <a:pt x="218" y="32"/>
                  </a:lnTo>
                  <a:lnTo>
                    <a:pt x="219" y="33"/>
                  </a:lnTo>
                  <a:lnTo>
                    <a:pt x="219" y="34"/>
                  </a:lnTo>
                  <a:lnTo>
                    <a:pt x="218" y="37"/>
                  </a:lnTo>
                  <a:lnTo>
                    <a:pt x="216" y="38"/>
                  </a:lnTo>
                  <a:lnTo>
                    <a:pt x="216" y="40"/>
                  </a:lnTo>
                  <a:lnTo>
                    <a:pt x="215" y="41"/>
                  </a:lnTo>
                  <a:lnTo>
                    <a:pt x="215" y="45"/>
                  </a:lnTo>
                  <a:lnTo>
                    <a:pt x="215" y="49"/>
                  </a:lnTo>
                  <a:lnTo>
                    <a:pt x="215" y="53"/>
                  </a:lnTo>
                  <a:lnTo>
                    <a:pt x="216" y="56"/>
                  </a:lnTo>
                  <a:lnTo>
                    <a:pt x="216" y="60"/>
                  </a:lnTo>
                  <a:lnTo>
                    <a:pt x="216" y="63"/>
                  </a:lnTo>
                  <a:lnTo>
                    <a:pt x="215" y="66"/>
                  </a:lnTo>
                  <a:lnTo>
                    <a:pt x="215" y="67"/>
                  </a:lnTo>
                  <a:lnTo>
                    <a:pt x="209" y="69"/>
                  </a:lnTo>
                  <a:lnTo>
                    <a:pt x="201" y="70"/>
                  </a:lnTo>
                  <a:lnTo>
                    <a:pt x="195" y="73"/>
                  </a:lnTo>
                  <a:lnTo>
                    <a:pt x="192" y="74"/>
                  </a:lnTo>
                  <a:lnTo>
                    <a:pt x="194" y="75"/>
                  </a:lnTo>
                  <a:lnTo>
                    <a:pt x="195" y="77"/>
                  </a:lnTo>
                  <a:lnTo>
                    <a:pt x="195" y="78"/>
                  </a:lnTo>
                  <a:lnTo>
                    <a:pt x="195" y="80"/>
                  </a:lnTo>
                  <a:lnTo>
                    <a:pt x="189" y="78"/>
                  </a:lnTo>
                  <a:lnTo>
                    <a:pt x="182" y="75"/>
                  </a:lnTo>
                  <a:lnTo>
                    <a:pt x="176" y="75"/>
                  </a:lnTo>
                  <a:lnTo>
                    <a:pt x="171" y="77"/>
                  </a:lnTo>
                  <a:lnTo>
                    <a:pt x="165" y="80"/>
                  </a:lnTo>
                  <a:lnTo>
                    <a:pt x="158" y="84"/>
                  </a:lnTo>
                  <a:lnTo>
                    <a:pt x="150" y="86"/>
                  </a:lnTo>
                  <a:lnTo>
                    <a:pt x="144" y="88"/>
                  </a:lnTo>
                  <a:lnTo>
                    <a:pt x="141" y="89"/>
                  </a:lnTo>
                  <a:lnTo>
                    <a:pt x="140" y="89"/>
                  </a:lnTo>
                  <a:lnTo>
                    <a:pt x="137" y="89"/>
                  </a:lnTo>
                  <a:lnTo>
                    <a:pt x="134" y="88"/>
                  </a:lnTo>
                  <a:lnTo>
                    <a:pt x="131" y="88"/>
                  </a:lnTo>
                  <a:lnTo>
                    <a:pt x="128" y="89"/>
                  </a:lnTo>
                  <a:lnTo>
                    <a:pt x="125" y="92"/>
                  </a:lnTo>
                  <a:lnTo>
                    <a:pt x="123" y="95"/>
                  </a:lnTo>
                  <a:lnTo>
                    <a:pt x="122" y="93"/>
                  </a:lnTo>
                  <a:lnTo>
                    <a:pt x="119" y="92"/>
                  </a:lnTo>
                  <a:lnTo>
                    <a:pt x="116" y="91"/>
                  </a:lnTo>
                  <a:lnTo>
                    <a:pt x="110" y="91"/>
                  </a:lnTo>
                  <a:lnTo>
                    <a:pt x="105" y="89"/>
                  </a:lnTo>
                  <a:lnTo>
                    <a:pt x="99" y="88"/>
                  </a:lnTo>
                  <a:lnTo>
                    <a:pt x="93" y="86"/>
                  </a:lnTo>
                  <a:lnTo>
                    <a:pt x="86" y="84"/>
                  </a:lnTo>
                  <a:lnTo>
                    <a:pt x="78" y="81"/>
                  </a:lnTo>
                  <a:lnTo>
                    <a:pt x="71" y="80"/>
                  </a:lnTo>
                  <a:lnTo>
                    <a:pt x="65" y="77"/>
                  </a:lnTo>
                  <a:lnTo>
                    <a:pt x="62" y="74"/>
                  </a:lnTo>
                  <a:lnTo>
                    <a:pt x="59" y="75"/>
                  </a:lnTo>
                  <a:lnTo>
                    <a:pt x="57" y="78"/>
                  </a:lnTo>
                  <a:lnTo>
                    <a:pt x="57" y="80"/>
                  </a:lnTo>
                  <a:lnTo>
                    <a:pt x="56" y="78"/>
                  </a:lnTo>
                  <a:lnTo>
                    <a:pt x="53" y="75"/>
                  </a:lnTo>
                  <a:lnTo>
                    <a:pt x="51" y="74"/>
                  </a:lnTo>
                  <a:lnTo>
                    <a:pt x="50" y="74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4" y="78"/>
                  </a:lnTo>
                  <a:lnTo>
                    <a:pt x="41" y="75"/>
                  </a:lnTo>
                  <a:lnTo>
                    <a:pt x="39" y="74"/>
                  </a:lnTo>
                  <a:lnTo>
                    <a:pt x="38" y="73"/>
                  </a:lnTo>
                  <a:lnTo>
                    <a:pt x="38" y="71"/>
                  </a:lnTo>
                  <a:lnTo>
                    <a:pt x="35" y="69"/>
                  </a:lnTo>
                  <a:lnTo>
                    <a:pt x="33" y="67"/>
                  </a:lnTo>
                  <a:lnTo>
                    <a:pt x="32" y="67"/>
                  </a:lnTo>
                  <a:lnTo>
                    <a:pt x="27" y="69"/>
                  </a:lnTo>
                  <a:lnTo>
                    <a:pt x="23" y="67"/>
                  </a:lnTo>
                  <a:lnTo>
                    <a:pt x="18" y="66"/>
                  </a:lnTo>
                  <a:lnTo>
                    <a:pt x="17" y="63"/>
                  </a:lnTo>
                  <a:lnTo>
                    <a:pt x="14" y="63"/>
                  </a:lnTo>
                  <a:lnTo>
                    <a:pt x="12" y="64"/>
                  </a:lnTo>
                  <a:lnTo>
                    <a:pt x="12" y="69"/>
                  </a:lnTo>
                  <a:lnTo>
                    <a:pt x="14" y="73"/>
                  </a:lnTo>
                  <a:lnTo>
                    <a:pt x="11" y="74"/>
                  </a:lnTo>
                  <a:lnTo>
                    <a:pt x="6" y="77"/>
                  </a:lnTo>
                  <a:lnTo>
                    <a:pt x="3" y="78"/>
                  </a:lnTo>
                  <a:lnTo>
                    <a:pt x="2" y="80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5"/>
                  </a:lnTo>
                  <a:lnTo>
                    <a:pt x="6" y="85"/>
                  </a:lnTo>
                  <a:lnTo>
                    <a:pt x="5" y="88"/>
                  </a:lnTo>
                  <a:lnTo>
                    <a:pt x="5" y="91"/>
                  </a:lnTo>
                  <a:lnTo>
                    <a:pt x="6" y="93"/>
                  </a:lnTo>
                  <a:lnTo>
                    <a:pt x="9" y="95"/>
                  </a:lnTo>
                  <a:lnTo>
                    <a:pt x="8" y="96"/>
                  </a:lnTo>
                  <a:lnTo>
                    <a:pt x="8" y="97"/>
                  </a:lnTo>
                  <a:lnTo>
                    <a:pt x="8" y="99"/>
                  </a:lnTo>
                  <a:lnTo>
                    <a:pt x="11" y="99"/>
                  </a:lnTo>
                  <a:lnTo>
                    <a:pt x="11" y="100"/>
                  </a:lnTo>
                  <a:lnTo>
                    <a:pt x="12" y="102"/>
                  </a:lnTo>
                  <a:lnTo>
                    <a:pt x="15" y="103"/>
                  </a:lnTo>
                  <a:lnTo>
                    <a:pt x="18" y="102"/>
                  </a:lnTo>
                  <a:lnTo>
                    <a:pt x="21" y="102"/>
                  </a:lnTo>
                  <a:lnTo>
                    <a:pt x="24" y="100"/>
                  </a:lnTo>
                  <a:lnTo>
                    <a:pt x="27" y="99"/>
                  </a:lnTo>
                  <a:lnTo>
                    <a:pt x="29" y="99"/>
                  </a:lnTo>
                  <a:lnTo>
                    <a:pt x="32" y="99"/>
                  </a:lnTo>
                  <a:lnTo>
                    <a:pt x="35" y="99"/>
                  </a:lnTo>
                  <a:lnTo>
                    <a:pt x="36" y="99"/>
                  </a:lnTo>
                  <a:lnTo>
                    <a:pt x="38" y="99"/>
                  </a:lnTo>
                  <a:lnTo>
                    <a:pt x="38" y="100"/>
                  </a:lnTo>
                  <a:lnTo>
                    <a:pt x="38" y="103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42" y="104"/>
                  </a:lnTo>
                  <a:lnTo>
                    <a:pt x="44" y="104"/>
                  </a:lnTo>
                  <a:lnTo>
                    <a:pt x="45" y="104"/>
                  </a:lnTo>
                  <a:lnTo>
                    <a:pt x="50" y="106"/>
                  </a:lnTo>
                  <a:lnTo>
                    <a:pt x="59" y="107"/>
                  </a:lnTo>
                  <a:lnTo>
                    <a:pt x="66" y="110"/>
                  </a:lnTo>
                  <a:lnTo>
                    <a:pt x="75" y="113"/>
                  </a:lnTo>
                  <a:lnTo>
                    <a:pt x="84" y="117"/>
                  </a:lnTo>
                  <a:lnTo>
                    <a:pt x="95" y="121"/>
                  </a:lnTo>
                  <a:lnTo>
                    <a:pt x="105" y="125"/>
                  </a:lnTo>
                  <a:lnTo>
                    <a:pt x="111" y="128"/>
                  </a:lnTo>
                  <a:lnTo>
                    <a:pt x="114" y="128"/>
                  </a:lnTo>
                  <a:lnTo>
                    <a:pt x="119" y="129"/>
                  </a:lnTo>
                  <a:lnTo>
                    <a:pt x="123" y="129"/>
                  </a:lnTo>
                  <a:lnTo>
                    <a:pt x="126" y="128"/>
                  </a:lnTo>
                  <a:lnTo>
                    <a:pt x="129" y="125"/>
                  </a:lnTo>
                  <a:lnTo>
                    <a:pt x="132" y="124"/>
                  </a:lnTo>
                  <a:lnTo>
                    <a:pt x="137" y="124"/>
                  </a:lnTo>
                  <a:lnTo>
                    <a:pt x="138" y="122"/>
                  </a:lnTo>
                  <a:lnTo>
                    <a:pt x="143" y="122"/>
                  </a:lnTo>
                  <a:lnTo>
                    <a:pt x="147" y="122"/>
                  </a:lnTo>
                  <a:lnTo>
                    <a:pt x="152" y="124"/>
                  </a:lnTo>
                  <a:lnTo>
                    <a:pt x="155" y="124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738" name="Line 49"/>
            <p:cNvSpPr>
              <a:spLocks noChangeShapeType="1"/>
            </p:cNvSpPr>
            <p:nvPr/>
          </p:nvSpPr>
          <p:spPr bwMode="auto">
            <a:xfrm flipV="1">
              <a:off x="370" y="168"/>
              <a:ext cx="198" cy="6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39" name="Line 50"/>
            <p:cNvSpPr>
              <a:spLocks noChangeShapeType="1"/>
            </p:cNvSpPr>
            <p:nvPr/>
          </p:nvSpPr>
          <p:spPr bwMode="auto">
            <a:xfrm flipH="1" flipV="1">
              <a:off x="567" y="168"/>
              <a:ext cx="134" cy="6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285720" y="5143512"/>
            <a:ext cx="928694" cy="1714488"/>
            <a:chOff x="672" y="1872"/>
            <a:chExt cx="863" cy="1151"/>
          </a:xfrm>
        </p:grpSpPr>
        <p:sp>
          <p:nvSpPr>
            <p:cNvPr id="26691" name="Line 55"/>
            <p:cNvSpPr>
              <a:spLocks noChangeShapeType="1"/>
            </p:cNvSpPr>
            <p:nvPr/>
          </p:nvSpPr>
          <p:spPr bwMode="auto">
            <a:xfrm flipV="1">
              <a:off x="672" y="1871"/>
              <a:ext cx="1" cy="1154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92" name="Line 56"/>
            <p:cNvSpPr>
              <a:spLocks noChangeShapeType="1"/>
            </p:cNvSpPr>
            <p:nvPr/>
          </p:nvSpPr>
          <p:spPr bwMode="auto">
            <a:xfrm>
              <a:off x="672" y="1872"/>
              <a:ext cx="864" cy="1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57"/>
          <p:cNvGrpSpPr>
            <a:grpSpLocks/>
          </p:cNvGrpSpPr>
          <p:nvPr/>
        </p:nvGrpSpPr>
        <p:grpSpPr bwMode="auto">
          <a:xfrm>
            <a:off x="2857488" y="2571744"/>
            <a:ext cx="1285884" cy="1298576"/>
            <a:chOff x="1536" y="1007"/>
            <a:chExt cx="672" cy="818"/>
          </a:xfrm>
        </p:grpSpPr>
        <p:sp>
          <p:nvSpPr>
            <p:cNvPr id="26689" name="Line 58"/>
            <p:cNvSpPr>
              <a:spLocks noChangeShapeType="1"/>
            </p:cNvSpPr>
            <p:nvPr/>
          </p:nvSpPr>
          <p:spPr bwMode="auto">
            <a:xfrm flipV="1">
              <a:off x="1536" y="1007"/>
              <a:ext cx="1" cy="818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90" name="Line 59"/>
            <p:cNvSpPr>
              <a:spLocks noChangeShapeType="1"/>
            </p:cNvSpPr>
            <p:nvPr/>
          </p:nvSpPr>
          <p:spPr bwMode="auto">
            <a:xfrm>
              <a:off x="1536" y="1008"/>
              <a:ext cx="672" cy="1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4143372" y="214290"/>
            <a:ext cx="3286148" cy="2286016"/>
            <a:chOff x="2160" y="240"/>
            <a:chExt cx="2303" cy="767"/>
          </a:xfrm>
        </p:grpSpPr>
        <p:sp>
          <p:nvSpPr>
            <p:cNvPr id="26687" name="Line 61"/>
            <p:cNvSpPr>
              <a:spLocks noChangeShapeType="1"/>
            </p:cNvSpPr>
            <p:nvPr/>
          </p:nvSpPr>
          <p:spPr bwMode="auto">
            <a:xfrm flipV="1">
              <a:off x="2160" y="239"/>
              <a:ext cx="1" cy="770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88" name="Line 62"/>
            <p:cNvSpPr>
              <a:spLocks noChangeShapeType="1"/>
            </p:cNvSpPr>
            <p:nvPr/>
          </p:nvSpPr>
          <p:spPr bwMode="auto">
            <a:xfrm>
              <a:off x="2160" y="240"/>
              <a:ext cx="2304" cy="1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64"/>
          <p:cNvGrpSpPr>
            <a:grpSpLocks/>
          </p:cNvGrpSpPr>
          <p:nvPr/>
        </p:nvGrpSpPr>
        <p:grpSpPr bwMode="auto">
          <a:xfrm>
            <a:off x="7605682" y="428604"/>
            <a:ext cx="1324036" cy="2090756"/>
            <a:chOff x="4656" y="288"/>
            <a:chExt cx="960" cy="1569"/>
          </a:xfrm>
        </p:grpSpPr>
        <p:grpSp>
          <p:nvGrpSpPr>
            <p:cNvPr id="7" name="Group 65"/>
            <p:cNvGrpSpPr>
              <a:grpSpLocks/>
            </p:cNvGrpSpPr>
            <p:nvPr/>
          </p:nvGrpSpPr>
          <p:grpSpPr bwMode="auto">
            <a:xfrm>
              <a:off x="5081" y="569"/>
              <a:ext cx="72" cy="123"/>
              <a:chOff x="5081" y="569"/>
              <a:chExt cx="72" cy="123"/>
            </a:xfrm>
          </p:grpSpPr>
          <p:sp>
            <p:nvSpPr>
              <p:cNvPr id="26685" name="AutoShape 66"/>
              <p:cNvSpPr>
                <a:spLocks noChangeArrowheads="1"/>
              </p:cNvSpPr>
              <p:nvPr/>
            </p:nvSpPr>
            <p:spPr bwMode="auto">
              <a:xfrm flipH="1">
                <a:off x="5093" y="569"/>
                <a:ext cx="61" cy="122"/>
              </a:xfrm>
              <a:custGeom>
                <a:avLst/>
                <a:gdLst>
                  <a:gd name="T0" fmla="*/ 28 w 183"/>
                  <a:gd name="T1" fmla="*/ 122 h 366"/>
                  <a:gd name="T2" fmla="*/ 24 w 183"/>
                  <a:gd name="T3" fmla="*/ 98 h 366"/>
                  <a:gd name="T4" fmla="*/ 14 w 183"/>
                  <a:gd name="T5" fmla="*/ 82 h 366"/>
                  <a:gd name="T6" fmla="*/ 8 w 183"/>
                  <a:gd name="T7" fmla="*/ 63 h 366"/>
                  <a:gd name="T8" fmla="*/ 11 w 183"/>
                  <a:gd name="T9" fmla="*/ 47 h 366"/>
                  <a:gd name="T10" fmla="*/ 13 w 183"/>
                  <a:gd name="T11" fmla="*/ 37 h 366"/>
                  <a:gd name="T12" fmla="*/ 8 w 183"/>
                  <a:gd name="T13" fmla="*/ 22 h 366"/>
                  <a:gd name="T14" fmla="*/ 0 w 183"/>
                  <a:gd name="T15" fmla="*/ 10 h 366"/>
                  <a:gd name="T16" fmla="*/ 5 w 183"/>
                  <a:gd name="T17" fmla="*/ 2 h 366"/>
                  <a:gd name="T18" fmla="*/ 14 w 183"/>
                  <a:gd name="T19" fmla="*/ 0 h 366"/>
                  <a:gd name="T20" fmla="*/ 23 w 183"/>
                  <a:gd name="T21" fmla="*/ 2 h 366"/>
                  <a:gd name="T22" fmla="*/ 28 w 183"/>
                  <a:gd name="T23" fmla="*/ 8 h 366"/>
                  <a:gd name="T24" fmla="*/ 32 w 183"/>
                  <a:gd name="T25" fmla="*/ 14 h 366"/>
                  <a:gd name="T26" fmla="*/ 49 w 183"/>
                  <a:gd name="T27" fmla="*/ 36 h 366"/>
                  <a:gd name="T28" fmla="*/ 61 w 183"/>
                  <a:gd name="T29" fmla="*/ 58 h 366"/>
                  <a:gd name="T30" fmla="*/ 57 w 183"/>
                  <a:gd name="T31" fmla="*/ 87 h 366"/>
                  <a:gd name="T32" fmla="*/ 50 w 183"/>
                  <a:gd name="T33" fmla="*/ 122 h 366"/>
                  <a:gd name="T34" fmla="*/ 28 w 183"/>
                  <a:gd name="T35" fmla="*/ 122 h 36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83"/>
                  <a:gd name="T55" fmla="*/ 0 h 366"/>
                  <a:gd name="T56" fmla="*/ 183 w 183"/>
                  <a:gd name="T57" fmla="*/ 366 h 36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83" h="366">
                    <a:moveTo>
                      <a:pt x="83" y="366"/>
                    </a:moveTo>
                    <a:lnTo>
                      <a:pt x="71" y="293"/>
                    </a:lnTo>
                    <a:lnTo>
                      <a:pt x="41" y="246"/>
                    </a:lnTo>
                    <a:lnTo>
                      <a:pt x="25" y="190"/>
                    </a:lnTo>
                    <a:lnTo>
                      <a:pt x="33" y="141"/>
                    </a:lnTo>
                    <a:lnTo>
                      <a:pt x="38" y="112"/>
                    </a:lnTo>
                    <a:lnTo>
                      <a:pt x="25" y="66"/>
                    </a:lnTo>
                    <a:lnTo>
                      <a:pt x="0" y="30"/>
                    </a:lnTo>
                    <a:lnTo>
                      <a:pt x="14" y="5"/>
                    </a:lnTo>
                    <a:lnTo>
                      <a:pt x="41" y="0"/>
                    </a:lnTo>
                    <a:lnTo>
                      <a:pt x="69" y="5"/>
                    </a:lnTo>
                    <a:lnTo>
                      <a:pt x="84" y="25"/>
                    </a:lnTo>
                    <a:lnTo>
                      <a:pt x="97" y="41"/>
                    </a:lnTo>
                    <a:lnTo>
                      <a:pt x="147" y="109"/>
                    </a:lnTo>
                    <a:lnTo>
                      <a:pt x="183" y="175"/>
                    </a:lnTo>
                    <a:lnTo>
                      <a:pt x="170" y="261"/>
                    </a:lnTo>
                    <a:lnTo>
                      <a:pt x="150" y="366"/>
                    </a:lnTo>
                    <a:lnTo>
                      <a:pt x="83" y="366"/>
                    </a:lnTo>
                    <a:close/>
                  </a:path>
                </a:pathLst>
              </a:custGeom>
              <a:solidFill>
                <a:srgbClr val="FFE0C0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86" name="AutoShape 67"/>
              <p:cNvSpPr>
                <a:spLocks noChangeArrowheads="1"/>
              </p:cNvSpPr>
              <p:nvPr/>
            </p:nvSpPr>
            <p:spPr bwMode="auto">
              <a:xfrm flipH="1">
                <a:off x="5081" y="666"/>
                <a:ext cx="62" cy="27"/>
              </a:xfrm>
              <a:custGeom>
                <a:avLst/>
                <a:gdLst>
                  <a:gd name="T0" fmla="*/ 0 w 186"/>
                  <a:gd name="T1" fmla="*/ 0 h 81"/>
                  <a:gd name="T2" fmla="*/ 3 w 186"/>
                  <a:gd name="T3" fmla="*/ 27 h 81"/>
                  <a:gd name="T4" fmla="*/ 62 w 186"/>
                  <a:gd name="T5" fmla="*/ 27 h 81"/>
                  <a:gd name="T6" fmla="*/ 59 w 186"/>
                  <a:gd name="T7" fmla="*/ 0 h 81"/>
                  <a:gd name="T8" fmla="*/ 37 w 186"/>
                  <a:gd name="T9" fmla="*/ 4 h 81"/>
                  <a:gd name="T10" fmla="*/ 0 w 18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6"/>
                  <a:gd name="T19" fmla="*/ 0 h 81"/>
                  <a:gd name="T20" fmla="*/ 186 w 18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6" h="81">
                    <a:moveTo>
                      <a:pt x="0" y="0"/>
                    </a:moveTo>
                    <a:lnTo>
                      <a:pt x="9" y="81"/>
                    </a:lnTo>
                    <a:lnTo>
                      <a:pt x="186" y="81"/>
                    </a:lnTo>
                    <a:lnTo>
                      <a:pt x="177" y="0"/>
                    </a:lnTo>
                    <a:lnTo>
                      <a:pt x="11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6638" name="AutoShape 68"/>
            <p:cNvSpPr>
              <a:spLocks noChangeArrowheads="1"/>
            </p:cNvSpPr>
            <p:nvPr/>
          </p:nvSpPr>
          <p:spPr bwMode="auto">
            <a:xfrm flipH="1">
              <a:off x="5221" y="664"/>
              <a:ext cx="289" cy="383"/>
            </a:xfrm>
            <a:custGeom>
              <a:avLst/>
              <a:gdLst>
                <a:gd name="T0" fmla="*/ 17 w 868"/>
                <a:gd name="T1" fmla="*/ 66 h 1149"/>
                <a:gd name="T2" fmla="*/ 40 w 868"/>
                <a:gd name="T3" fmla="*/ 46 h 1149"/>
                <a:gd name="T4" fmla="*/ 130 w 868"/>
                <a:gd name="T5" fmla="*/ 18 h 1149"/>
                <a:gd name="T6" fmla="*/ 186 w 868"/>
                <a:gd name="T7" fmla="*/ 3 h 1149"/>
                <a:gd name="T8" fmla="*/ 206 w 868"/>
                <a:gd name="T9" fmla="*/ 0 h 1149"/>
                <a:gd name="T10" fmla="*/ 235 w 868"/>
                <a:gd name="T11" fmla="*/ 43 h 1149"/>
                <a:gd name="T12" fmla="*/ 249 w 868"/>
                <a:gd name="T13" fmla="*/ 92 h 1149"/>
                <a:gd name="T14" fmla="*/ 257 w 868"/>
                <a:gd name="T15" fmla="*/ 138 h 1149"/>
                <a:gd name="T16" fmla="*/ 257 w 868"/>
                <a:gd name="T17" fmla="*/ 221 h 1149"/>
                <a:gd name="T18" fmla="*/ 289 w 868"/>
                <a:gd name="T19" fmla="*/ 303 h 1149"/>
                <a:gd name="T20" fmla="*/ 285 w 868"/>
                <a:gd name="T21" fmla="*/ 341 h 1149"/>
                <a:gd name="T22" fmla="*/ 243 w 868"/>
                <a:gd name="T23" fmla="*/ 363 h 1149"/>
                <a:gd name="T24" fmla="*/ 134 w 868"/>
                <a:gd name="T25" fmla="*/ 383 h 1149"/>
                <a:gd name="T26" fmla="*/ 94 w 868"/>
                <a:gd name="T27" fmla="*/ 360 h 1149"/>
                <a:gd name="T28" fmla="*/ 68 w 868"/>
                <a:gd name="T29" fmla="*/ 295 h 1149"/>
                <a:gd name="T30" fmla="*/ 48 w 868"/>
                <a:gd name="T31" fmla="*/ 223 h 1149"/>
                <a:gd name="T32" fmla="*/ 11 w 868"/>
                <a:gd name="T33" fmla="*/ 186 h 1149"/>
                <a:gd name="T34" fmla="*/ 3 w 868"/>
                <a:gd name="T35" fmla="*/ 146 h 1149"/>
                <a:gd name="T36" fmla="*/ 0 w 868"/>
                <a:gd name="T37" fmla="*/ 98 h 1149"/>
                <a:gd name="T38" fmla="*/ 17 w 868"/>
                <a:gd name="T39" fmla="*/ 66 h 1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68"/>
                <a:gd name="T61" fmla="*/ 0 h 1149"/>
                <a:gd name="T62" fmla="*/ 868 w 868"/>
                <a:gd name="T63" fmla="*/ 1149 h 114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68" h="1149">
                  <a:moveTo>
                    <a:pt x="51" y="198"/>
                  </a:moveTo>
                  <a:lnTo>
                    <a:pt x="119" y="138"/>
                  </a:lnTo>
                  <a:lnTo>
                    <a:pt x="391" y="53"/>
                  </a:lnTo>
                  <a:lnTo>
                    <a:pt x="560" y="9"/>
                  </a:lnTo>
                  <a:lnTo>
                    <a:pt x="620" y="0"/>
                  </a:lnTo>
                  <a:lnTo>
                    <a:pt x="705" y="130"/>
                  </a:lnTo>
                  <a:lnTo>
                    <a:pt x="749" y="276"/>
                  </a:lnTo>
                  <a:lnTo>
                    <a:pt x="773" y="414"/>
                  </a:lnTo>
                  <a:lnTo>
                    <a:pt x="773" y="663"/>
                  </a:lnTo>
                  <a:lnTo>
                    <a:pt x="868" y="908"/>
                  </a:lnTo>
                  <a:lnTo>
                    <a:pt x="857" y="1022"/>
                  </a:lnTo>
                  <a:lnTo>
                    <a:pt x="730" y="1089"/>
                  </a:lnTo>
                  <a:lnTo>
                    <a:pt x="401" y="1149"/>
                  </a:lnTo>
                  <a:lnTo>
                    <a:pt x="281" y="1081"/>
                  </a:lnTo>
                  <a:lnTo>
                    <a:pt x="205" y="884"/>
                  </a:lnTo>
                  <a:lnTo>
                    <a:pt x="145" y="668"/>
                  </a:lnTo>
                  <a:lnTo>
                    <a:pt x="34" y="557"/>
                  </a:lnTo>
                  <a:lnTo>
                    <a:pt x="8" y="439"/>
                  </a:lnTo>
                  <a:lnTo>
                    <a:pt x="0" y="293"/>
                  </a:lnTo>
                  <a:lnTo>
                    <a:pt x="51" y="198"/>
                  </a:lnTo>
                  <a:close/>
                </a:path>
              </a:pathLst>
            </a:custGeom>
            <a:solidFill>
              <a:srgbClr val="FFFFFF"/>
            </a:solidFill>
            <a:ln w="64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5073" y="650"/>
              <a:ext cx="316" cy="419"/>
              <a:chOff x="5073" y="650"/>
              <a:chExt cx="316" cy="419"/>
            </a:xfrm>
          </p:grpSpPr>
          <p:sp>
            <p:nvSpPr>
              <p:cNvPr id="26683" name="AutoShape 70"/>
              <p:cNvSpPr>
                <a:spLocks noChangeArrowheads="1"/>
              </p:cNvSpPr>
              <p:nvPr/>
            </p:nvSpPr>
            <p:spPr bwMode="auto">
              <a:xfrm flipH="1">
                <a:off x="5073" y="650"/>
                <a:ext cx="317" cy="420"/>
              </a:xfrm>
              <a:custGeom>
                <a:avLst/>
                <a:gdLst>
                  <a:gd name="T0" fmla="*/ 0 w 951"/>
                  <a:gd name="T1" fmla="*/ 26 h 1259"/>
                  <a:gd name="T2" fmla="*/ 18 w 951"/>
                  <a:gd name="T3" fmla="*/ 51 h 1259"/>
                  <a:gd name="T4" fmla="*/ 40 w 951"/>
                  <a:gd name="T5" fmla="*/ 88 h 1259"/>
                  <a:gd name="T6" fmla="*/ 63 w 951"/>
                  <a:gd name="T7" fmla="*/ 137 h 1259"/>
                  <a:gd name="T8" fmla="*/ 81 w 951"/>
                  <a:gd name="T9" fmla="*/ 185 h 1259"/>
                  <a:gd name="T10" fmla="*/ 94 w 951"/>
                  <a:gd name="T11" fmla="*/ 225 h 1259"/>
                  <a:gd name="T12" fmla="*/ 117 w 951"/>
                  <a:gd name="T13" fmla="*/ 306 h 1259"/>
                  <a:gd name="T14" fmla="*/ 123 w 951"/>
                  <a:gd name="T15" fmla="*/ 331 h 1259"/>
                  <a:gd name="T16" fmla="*/ 133 w 951"/>
                  <a:gd name="T17" fmla="*/ 347 h 1259"/>
                  <a:gd name="T18" fmla="*/ 141 w 951"/>
                  <a:gd name="T19" fmla="*/ 361 h 1259"/>
                  <a:gd name="T20" fmla="*/ 203 w 951"/>
                  <a:gd name="T21" fmla="*/ 403 h 1259"/>
                  <a:gd name="T22" fmla="*/ 226 w 951"/>
                  <a:gd name="T23" fmla="*/ 420 h 1259"/>
                  <a:gd name="T24" fmla="*/ 223 w 951"/>
                  <a:gd name="T25" fmla="*/ 377 h 1259"/>
                  <a:gd name="T26" fmla="*/ 213 w 951"/>
                  <a:gd name="T27" fmla="*/ 342 h 1259"/>
                  <a:gd name="T28" fmla="*/ 201 w 951"/>
                  <a:gd name="T29" fmla="*/ 306 h 1259"/>
                  <a:gd name="T30" fmla="*/ 173 w 951"/>
                  <a:gd name="T31" fmla="*/ 261 h 1259"/>
                  <a:gd name="T32" fmla="*/ 155 w 951"/>
                  <a:gd name="T33" fmla="*/ 211 h 1259"/>
                  <a:gd name="T34" fmla="*/ 147 w 951"/>
                  <a:gd name="T35" fmla="*/ 137 h 1259"/>
                  <a:gd name="T36" fmla="*/ 184 w 951"/>
                  <a:gd name="T37" fmla="*/ 166 h 1259"/>
                  <a:gd name="T38" fmla="*/ 218 w 951"/>
                  <a:gd name="T39" fmla="*/ 189 h 1259"/>
                  <a:gd name="T40" fmla="*/ 252 w 951"/>
                  <a:gd name="T41" fmla="*/ 200 h 1259"/>
                  <a:gd name="T42" fmla="*/ 274 w 951"/>
                  <a:gd name="T43" fmla="*/ 205 h 1259"/>
                  <a:gd name="T44" fmla="*/ 292 w 951"/>
                  <a:gd name="T45" fmla="*/ 203 h 1259"/>
                  <a:gd name="T46" fmla="*/ 303 w 951"/>
                  <a:gd name="T47" fmla="*/ 189 h 1259"/>
                  <a:gd name="T48" fmla="*/ 314 w 951"/>
                  <a:gd name="T49" fmla="*/ 150 h 1259"/>
                  <a:gd name="T50" fmla="*/ 317 w 951"/>
                  <a:gd name="T51" fmla="*/ 121 h 1259"/>
                  <a:gd name="T52" fmla="*/ 317 w 951"/>
                  <a:gd name="T53" fmla="*/ 73 h 1259"/>
                  <a:gd name="T54" fmla="*/ 317 w 951"/>
                  <a:gd name="T55" fmla="*/ 33 h 1259"/>
                  <a:gd name="T56" fmla="*/ 266 w 951"/>
                  <a:gd name="T57" fmla="*/ 34 h 1259"/>
                  <a:gd name="T58" fmla="*/ 243 w 951"/>
                  <a:gd name="T59" fmla="*/ 29 h 1259"/>
                  <a:gd name="T60" fmla="*/ 240 w 951"/>
                  <a:gd name="T61" fmla="*/ 74 h 1259"/>
                  <a:gd name="T62" fmla="*/ 235 w 951"/>
                  <a:gd name="T63" fmla="*/ 88 h 1259"/>
                  <a:gd name="T64" fmla="*/ 201 w 951"/>
                  <a:gd name="T65" fmla="*/ 72 h 1259"/>
                  <a:gd name="T66" fmla="*/ 178 w 951"/>
                  <a:gd name="T67" fmla="*/ 52 h 1259"/>
                  <a:gd name="T68" fmla="*/ 135 w 951"/>
                  <a:gd name="T69" fmla="*/ 29 h 1259"/>
                  <a:gd name="T70" fmla="*/ 104 w 951"/>
                  <a:gd name="T71" fmla="*/ 9 h 1259"/>
                  <a:gd name="T72" fmla="*/ 76 w 951"/>
                  <a:gd name="T73" fmla="*/ 0 h 1259"/>
                  <a:gd name="T74" fmla="*/ 42 w 951"/>
                  <a:gd name="T75" fmla="*/ 14 h 1259"/>
                  <a:gd name="T76" fmla="*/ 0 w 951"/>
                  <a:gd name="T77" fmla="*/ 26 h 125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51"/>
                  <a:gd name="T118" fmla="*/ 0 h 1259"/>
                  <a:gd name="T119" fmla="*/ 951 w 951"/>
                  <a:gd name="T120" fmla="*/ 1259 h 125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51" h="1259">
                    <a:moveTo>
                      <a:pt x="0" y="78"/>
                    </a:moveTo>
                    <a:lnTo>
                      <a:pt x="53" y="152"/>
                    </a:lnTo>
                    <a:lnTo>
                      <a:pt x="121" y="264"/>
                    </a:lnTo>
                    <a:lnTo>
                      <a:pt x="189" y="411"/>
                    </a:lnTo>
                    <a:lnTo>
                      <a:pt x="244" y="556"/>
                    </a:lnTo>
                    <a:lnTo>
                      <a:pt x="283" y="674"/>
                    </a:lnTo>
                    <a:lnTo>
                      <a:pt x="350" y="918"/>
                    </a:lnTo>
                    <a:lnTo>
                      <a:pt x="370" y="993"/>
                    </a:lnTo>
                    <a:lnTo>
                      <a:pt x="398" y="1041"/>
                    </a:lnTo>
                    <a:lnTo>
                      <a:pt x="422" y="1081"/>
                    </a:lnTo>
                    <a:lnTo>
                      <a:pt x="610" y="1207"/>
                    </a:lnTo>
                    <a:lnTo>
                      <a:pt x="679" y="1259"/>
                    </a:lnTo>
                    <a:lnTo>
                      <a:pt x="670" y="1131"/>
                    </a:lnTo>
                    <a:lnTo>
                      <a:pt x="639" y="1026"/>
                    </a:lnTo>
                    <a:lnTo>
                      <a:pt x="603" y="916"/>
                    </a:lnTo>
                    <a:lnTo>
                      <a:pt x="519" y="781"/>
                    </a:lnTo>
                    <a:lnTo>
                      <a:pt x="465" y="632"/>
                    </a:lnTo>
                    <a:lnTo>
                      <a:pt x="440" y="411"/>
                    </a:lnTo>
                    <a:lnTo>
                      <a:pt x="551" y="497"/>
                    </a:lnTo>
                    <a:lnTo>
                      <a:pt x="654" y="567"/>
                    </a:lnTo>
                    <a:lnTo>
                      <a:pt x="756" y="600"/>
                    </a:lnTo>
                    <a:lnTo>
                      <a:pt x="823" y="616"/>
                    </a:lnTo>
                    <a:lnTo>
                      <a:pt x="875" y="608"/>
                    </a:lnTo>
                    <a:lnTo>
                      <a:pt x="908" y="567"/>
                    </a:lnTo>
                    <a:lnTo>
                      <a:pt x="943" y="449"/>
                    </a:lnTo>
                    <a:lnTo>
                      <a:pt x="951" y="363"/>
                    </a:lnTo>
                    <a:lnTo>
                      <a:pt x="951" y="219"/>
                    </a:lnTo>
                    <a:lnTo>
                      <a:pt x="951" y="98"/>
                    </a:lnTo>
                    <a:lnTo>
                      <a:pt x="797" y="102"/>
                    </a:lnTo>
                    <a:lnTo>
                      <a:pt x="730" y="86"/>
                    </a:lnTo>
                    <a:lnTo>
                      <a:pt x="721" y="223"/>
                    </a:lnTo>
                    <a:lnTo>
                      <a:pt x="705" y="265"/>
                    </a:lnTo>
                    <a:lnTo>
                      <a:pt x="603" y="215"/>
                    </a:lnTo>
                    <a:lnTo>
                      <a:pt x="533" y="156"/>
                    </a:lnTo>
                    <a:lnTo>
                      <a:pt x="405" y="86"/>
                    </a:lnTo>
                    <a:lnTo>
                      <a:pt x="312" y="26"/>
                    </a:lnTo>
                    <a:lnTo>
                      <a:pt x="229" y="0"/>
                    </a:lnTo>
                    <a:lnTo>
                      <a:pt x="126" y="42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FF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84" name="AutoShape 71"/>
              <p:cNvSpPr>
                <a:spLocks noChangeArrowheads="1"/>
              </p:cNvSpPr>
              <p:nvPr/>
            </p:nvSpPr>
            <p:spPr bwMode="auto">
              <a:xfrm flipH="1">
                <a:off x="5280" y="671"/>
                <a:ext cx="89" cy="254"/>
              </a:xfrm>
              <a:custGeom>
                <a:avLst/>
                <a:gdLst>
                  <a:gd name="T0" fmla="*/ 0 w 267"/>
                  <a:gd name="T1" fmla="*/ 0 h 762"/>
                  <a:gd name="T2" fmla="*/ 39 w 267"/>
                  <a:gd name="T3" fmla="*/ 17 h 762"/>
                  <a:gd name="T4" fmla="*/ 35 w 267"/>
                  <a:gd name="T5" fmla="*/ 48 h 762"/>
                  <a:gd name="T6" fmla="*/ 60 w 267"/>
                  <a:gd name="T7" fmla="*/ 49 h 762"/>
                  <a:gd name="T8" fmla="*/ 76 w 267"/>
                  <a:gd name="T9" fmla="*/ 104 h 762"/>
                  <a:gd name="T10" fmla="*/ 85 w 267"/>
                  <a:gd name="T11" fmla="*/ 163 h 762"/>
                  <a:gd name="T12" fmla="*/ 88 w 267"/>
                  <a:gd name="T13" fmla="*/ 220 h 762"/>
                  <a:gd name="T14" fmla="*/ 89 w 267"/>
                  <a:gd name="T15" fmla="*/ 254 h 7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7"/>
                  <a:gd name="T25" fmla="*/ 0 h 762"/>
                  <a:gd name="T26" fmla="*/ 267 w 267"/>
                  <a:gd name="T27" fmla="*/ 762 h 7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7" h="762">
                    <a:moveTo>
                      <a:pt x="0" y="0"/>
                    </a:moveTo>
                    <a:lnTo>
                      <a:pt x="117" y="52"/>
                    </a:lnTo>
                    <a:lnTo>
                      <a:pt x="106" y="143"/>
                    </a:lnTo>
                    <a:lnTo>
                      <a:pt x="180" y="147"/>
                    </a:lnTo>
                    <a:lnTo>
                      <a:pt x="227" y="312"/>
                    </a:lnTo>
                    <a:lnTo>
                      <a:pt x="254" y="490"/>
                    </a:lnTo>
                    <a:lnTo>
                      <a:pt x="264" y="659"/>
                    </a:lnTo>
                    <a:lnTo>
                      <a:pt x="267" y="762"/>
                    </a:lnTo>
                  </a:path>
                </a:pathLst>
              </a:custGeom>
              <a:noFill/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6640" name="AutoShape 72"/>
            <p:cNvSpPr>
              <a:spLocks noChangeArrowheads="1"/>
            </p:cNvSpPr>
            <p:nvPr/>
          </p:nvSpPr>
          <p:spPr bwMode="auto">
            <a:xfrm flipH="1">
              <a:off x="5371" y="671"/>
              <a:ext cx="95" cy="78"/>
            </a:xfrm>
            <a:custGeom>
              <a:avLst/>
              <a:gdLst>
                <a:gd name="T0" fmla="*/ 9 w 286"/>
                <a:gd name="T1" fmla="*/ 25 h 236"/>
                <a:gd name="T2" fmla="*/ 0 w 286"/>
                <a:gd name="T3" fmla="*/ 38 h 236"/>
                <a:gd name="T4" fmla="*/ 41 w 286"/>
                <a:gd name="T5" fmla="*/ 78 h 236"/>
                <a:gd name="T6" fmla="*/ 54 w 286"/>
                <a:gd name="T7" fmla="*/ 30 h 236"/>
                <a:gd name="T8" fmla="*/ 95 w 286"/>
                <a:gd name="T9" fmla="*/ 54 h 236"/>
                <a:gd name="T10" fmla="*/ 93 w 286"/>
                <a:gd name="T11" fmla="*/ 13 h 236"/>
                <a:gd name="T12" fmla="*/ 68 w 286"/>
                <a:gd name="T13" fmla="*/ 0 h 236"/>
                <a:gd name="T14" fmla="*/ 9 w 286"/>
                <a:gd name="T15" fmla="*/ 25 h 2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6"/>
                <a:gd name="T25" fmla="*/ 0 h 236"/>
                <a:gd name="T26" fmla="*/ 286 w 286"/>
                <a:gd name="T27" fmla="*/ 236 h 2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6" h="236">
                  <a:moveTo>
                    <a:pt x="26" y="75"/>
                  </a:moveTo>
                  <a:lnTo>
                    <a:pt x="0" y="114"/>
                  </a:lnTo>
                  <a:lnTo>
                    <a:pt x="124" y="236"/>
                  </a:lnTo>
                  <a:lnTo>
                    <a:pt x="164" y="92"/>
                  </a:lnTo>
                  <a:lnTo>
                    <a:pt x="286" y="163"/>
                  </a:lnTo>
                  <a:lnTo>
                    <a:pt x="280" y="40"/>
                  </a:lnTo>
                  <a:lnTo>
                    <a:pt x="205" y="0"/>
                  </a:lnTo>
                  <a:lnTo>
                    <a:pt x="26" y="75"/>
                  </a:lnTo>
                  <a:close/>
                </a:path>
              </a:pathLst>
            </a:custGeom>
            <a:solidFill>
              <a:srgbClr val="FFFFFF"/>
            </a:solidFill>
            <a:ln w="64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" name="Group 73"/>
            <p:cNvGrpSpPr>
              <a:grpSpLocks/>
            </p:cNvGrpSpPr>
            <p:nvPr/>
          </p:nvGrpSpPr>
          <p:grpSpPr bwMode="auto">
            <a:xfrm>
              <a:off x="4694" y="288"/>
              <a:ext cx="441" cy="1115"/>
              <a:chOff x="4694" y="288"/>
              <a:chExt cx="441" cy="1115"/>
            </a:xfrm>
          </p:grpSpPr>
          <p:grpSp>
            <p:nvGrpSpPr>
              <p:cNvPr id="10" name="Group 74"/>
              <p:cNvGrpSpPr>
                <a:grpSpLocks/>
              </p:cNvGrpSpPr>
              <p:nvPr/>
            </p:nvGrpSpPr>
            <p:grpSpPr bwMode="auto">
              <a:xfrm>
                <a:off x="4694" y="288"/>
                <a:ext cx="432" cy="1115"/>
                <a:chOff x="4694" y="288"/>
                <a:chExt cx="432" cy="1115"/>
              </a:xfrm>
            </p:grpSpPr>
            <p:sp>
              <p:nvSpPr>
                <p:cNvPr id="26681" name="AutoShape 75"/>
                <p:cNvSpPr>
                  <a:spLocks noChangeArrowheads="1"/>
                </p:cNvSpPr>
                <p:nvPr/>
              </p:nvSpPr>
              <p:spPr bwMode="auto">
                <a:xfrm flipH="1">
                  <a:off x="5084" y="295"/>
                  <a:ext cx="43" cy="1109"/>
                </a:xfrm>
                <a:custGeom>
                  <a:avLst/>
                  <a:gdLst>
                    <a:gd name="T0" fmla="*/ 0 w 128"/>
                    <a:gd name="T1" fmla="*/ 2 h 3328"/>
                    <a:gd name="T2" fmla="*/ 21 w 128"/>
                    <a:gd name="T3" fmla="*/ 1109 h 3328"/>
                    <a:gd name="T4" fmla="*/ 43 w 128"/>
                    <a:gd name="T5" fmla="*/ 1109 h 3328"/>
                    <a:gd name="T6" fmla="*/ 21 w 128"/>
                    <a:gd name="T7" fmla="*/ 0 h 3328"/>
                    <a:gd name="T8" fmla="*/ 0 w 128"/>
                    <a:gd name="T9" fmla="*/ 2 h 33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3328"/>
                    <a:gd name="T17" fmla="*/ 128 w 128"/>
                    <a:gd name="T18" fmla="*/ 3328 h 33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3328">
                      <a:moveTo>
                        <a:pt x="0" y="7"/>
                      </a:moveTo>
                      <a:lnTo>
                        <a:pt x="63" y="3328"/>
                      </a:lnTo>
                      <a:lnTo>
                        <a:pt x="128" y="3328"/>
                      </a:lnTo>
                      <a:lnTo>
                        <a:pt x="63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A0500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82" name="AutoShape 76"/>
                <p:cNvSpPr>
                  <a:spLocks noChangeArrowheads="1"/>
                </p:cNvSpPr>
                <p:nvPr/>
              </p:nvSpPr>
              <p:spPr bwMode="auto">
                <a:xfrm flipH="1">
                  <a:off x="4694" y="288"/>
                  <a:ext cx="412" cy="146"/>
                </a:xfrm>
                <a:custGeom>
                  <a:avLst/>
                  <a:gdLst>
                    <a:gd name="T0" fmla="*/ 0 w 1235"/>
                    <a:gd name="T1" fmla="*/ 13 h 439"/>
                    <a:gd name="T2" fmla="*/ 32 w 1235"/>
                    <a:gd name="T3" fmla="*/ 4 h 439"/>
                    <a:gd name="T4" fmla="*/ 54 w 1235"/>
                    <a:gd name="T5" fmla="*/ 2 h 439"/>
                    <a:gd name="T6" fmla="*/ 77 w 1235"/>
                    <a:gd name="T7" fmla="*/ 0 h 439"/>
                    <a:gd name="T8" fmla="*/ 101 w 1235"/>
                    <a:gd name="T9" fmla="*/ 0 h 439"/>
                    <a:gd name="T10" fmla="*/ 127 w 1235"/>
                    <a:gd name="T11" fmla="*/ 1 h 439"/>
                    <a:gd name="T12" fmla="*/ 145 w 1235"/>
                    <a:gd name="T13" fmla="*/ 5 h 439"/>
                    <a:gd name="T14" fmla="*/ 163 w 1235"/>
                    <a:gd name="T15" fmla="*/ 10 h 439"/>
                    <a:gd name="T16" fmla="*/ 173 w 1235"/>
                    <a:gd name="T17" fmla="*/ 13 h 439"/>
                    <a:gd name="T18" fmla="*/ 188 w 1235"/>
                    <a:gd name="T19" fmla="*/ 21 h 439"/>
                    <a:gd name="T20" fmla="*/ 209 w 1235"/>
                    <a:gd name="T21" fmla="*/ 32 h 439"/>
                    <a:gd name="T22" fmla="*/ 228 w 1235"/>
                    <a:gd name="T23" fmla="*/ 35 h 439"/>
                    <a:gd name="T24" fmla="*/ 238 w 1235"/>
                    <a:gd name="T25" fmla="*/ 35 h 439"/>
                    <a:gd name="T26" fmla="*/ 257 w 1235"/>
                    <a:gd name="T27" fmla="*/ 33 h 439"/>
                    <a:gd name="T28" fmla="*/ 274 w 1235"/>
                    <a:gd name="T29" fmla="*/ 27 h 439"/>
                    <a:gd name="T30" fmla="*/ 292 w 1235"/>
                    <a:gd name="T31" fmla="*/ 22 h 439"/>
                    <a:gd name="T32" fmla="*/ 318 w 1235"/>
                    <a:gd name="T33" fmla="*/ 19 h 439"/>
                    <a:gd name="T34" fmla="*/ 348 w 1235"/>
                    <a:gd name="T35" fmla="*/ 19 h 439"/>
                    <a:gd name="T36" fmla="*/ 381 w 1235"/>
                    <a:gd name="T37" fmla="*/ 29 h 439"/>
                    <a:gd name="T38" fmla="*/ 412 w 1235"/>
                    <a:gd name="T39" fmla="*/ 44 h 439"/>
                    <a:gd name="T40" fmla="*/ 381 w 1235"/>
                    <a:gd name="T41" fmla="*/ 65 h 439"/>
                    <a:gd name="T42" fmla="*/ 357 w 1235"/>
                    <a:gd name="T43" fmla="*/ 82 h 439"/>
                    <a:gd name="T44" fmla="*/ 377 w 1235"/>
                    <a:gd name="T45" fmla="*/ 103 h 439"/>
                    <a:gd name="T46" fmla="*/ 408 w 1235"/>
                    <a:gd name="T47" fmla="*/ 127 h 439"/>
                    <a:gd name="T48" fmla="*/ 384 w 1235"/>
                    <a:gd name="T49" fmla="*/ 134 h 439"/>
                    <a:gd name="T50" fmla="*/ 346 w 1235"/>
                    <a:gd name="T51" fmla="*/ 141 h 439"/>
                    <a:gd name="T52" fmla="*/ 304 w 1235"/>
                    <a:gd name="T53" fmla="*/ 145 h 439"/>
                    <a:gd name="T54" fmla="*/ 258 w 1235"/>
                    <a:gd name="T55" fmla="*/ 146 h 439"/>
                    <a:gd name="T56" fmla="*/ 225 w 1235"/>
                    <a:gd name="T57" fmla="*/ 144 h 439"/>
                    <a:gd name="T58" fmla="*/ 193 w 1235"/>
                    <a:gd name="T59" fmla="*/ 139 h 439"/>
                    <a:gd name="T60" fmla="*/ 174 w 1235"/>
                    <a:gd name="T61" fmla="*/ 132 h 439"/>
                    <a:gd name="T62" fmla="*/ 147 w 1235"/>
                    <a:gd name="T63" fmla="*/ 111 h 439"/>
                    <a:gd name="T64" fmla="*/ 128 w 1235"/>
                    <a:gd name="T65" fmla="*/ 106 h 439"/>
                    <a:gd name="T66" fmla="*/ 106 w 1235"/>
                    <a:gd name="T67" fmla="*/ 106 h 439"/>
                    <a:gd name="T68" fmla="*/ 89 w 1235"/>
                    <a:gd name="T69" fmla="*/ 109 h 439"/>
                    <a:gd name="T70" fmla="*/ 69 w 1235"/>
                    <a:gd name="T71" fmla="*/ 111 h 439"/>
                    <a:gd name="T72" fmla="*/ 47 w 1235"/>
                    <a:gd name="T73" fmla="*/ 118 h 439"/>
                    <a:gd name="T74" fmla="*/ 31 w 1235"/>
                    <a:gd name="T75" fmla="*/ 122 h 439"/>
                    <a:gd name="T76" fmla="*/ 0 w 1235"/>
                    <a:gd name="T77" fmla="*/ 139 h 439"/>
                    <a:gd name="T78" fmla="*/ 11 w 1235"/>
                    <a:gd name="T79" fmla="*/ 121 h 439"/>
                    <a:gd name="T80" fmla="*/ 17 w 1235"/>
                    <a:gd name="T81" fmla="*/ 103 h 439"/>
                    <a:gd name="T82" fmla="*/ 20 w 1235"/>
                    <a:gd name="T83" fmla="*/ 80 h 439"/>
                    <a:gd name="T84" fmla="*/ 19 w 1235"/>
                    <a:gd name="T85" fmla="*/ 57 h 439"/>
                    <a:gd name="T86" fmla="*/ 12 w 1235"/>
                    <a:gd name="T87" fmla="*/ 35 h 439"/>
                    <a:gd name="T88" fmla="*/ 0 w 1235"/>
                    <a:gd name="T89" fmla="*/ 13 h 43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235"/>
                    <a:gd name="T136" fmla="*/ 0 h 439"/>
                    <a:gd name="T137" fmla="*/ 1235 w 1235"/>
                    <a:gd name="T138" fmla="*/ 439 h 43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235" h="439">
                      <a:moveTo>
                        <a:pt x="0" y="40"/>
                      </a:moveTo>
                      <a:lnTo>
                        <a:pt x="95" y="12"/>
                      </a:lnTo>
                      <a:lnTo>
                        <a:pt x="161" y="7"/>
                      </a:lnTo>
                      <a:lnTo>
                        <a:pt x="232" y="1"/>
                      </a:lnTo>
                      <a:lnTo>
                        <a:pt x="302" y="0"/>
                      </a:lnTo>
                      <a:lnTo>
                        <a:pt x="382" y="4"/>
                      </a:lnTo>
                      <a:lnTo>
                        <a:pt x="434" y="15"/>
                      </a:lnTo>
                      <a:lnTo>
                        <a:pt x="488" y="30"/>
                      </a:lnTo>
                      <a:lnTo>
                        <a:pt x="519" y="40"/>
                      </a:lnTo>
                      <a:lnTo>
                        <a:pt x="564" y="62"/>
                      </a:lnTo>
                      <a:lnTo>
                        <a:pt x="626" y="96"/>
                      </a:lnTo>
                      <a:lnTo>
                        <a:pt x="682" y="106"/>
                      </a:lnTo>
                      <a:lnTo>
                        <a:pt x="713" y="106"/>
                      </a:lnTo>
                      <a:lnTo>
                        <a:pt x="769" y="99"/>
                      </a:lnTo>
                      <a:lnTo>
                        <a:pt x="821" y="82"/>
                      </a:lnTo>
                      <a:lnTo>
                        <a:pt x="875" y="67"/>
                      </a:lnTo>
                      <a:lnTo>
                        <a:pt x="952" y="56"/>
                      </a:lnTo>
                      <a:lnTo>
                        <a:pt x="1044" y="56"/>
                      </a:lnTo>
                      <a:lnTo>
                        <a:pt x="1141" y="88"/>
                      </a:lnTo>
                      <a:lnTo>
                        <a:pt x="1235" y="133"/>
                      </a:lnTo>
                      <a:lnTo>
                        <a:pt x="1141" y="194"/>
                      </a:lnTo>
                      <a:lnTo>
                        <a:pt x="1069" y="246"/>
                      </a:lnTo>
                      <a:lnTo>
                        <a:pt x="1131" y="311"/>
                      </a:lnTo>
                      <a:lnTo>
                        <a:pt x="1224" y="382"/>
                      </a:lnTo>
                      <a:lnTo>
                        <a:pt x="1152" y="403"/>
                      </a:lnTo>
                      <a:lnTo>
                        <a:pt x="1037" y="425"/>
                      </a:lnTo>
                      <a:lnTo>
                        <a:pt x="910" y="437"/>
                      </a:lnTo>
                      <a:lnTo>
                        <a:pt x="772" y="439"/>
                      </a:lnTo>
                      <a:lnTo>
                        <a:pt x="675" y="433"/>
                      </a:lnTo>
                      <a:lnTo>
                        <a:pt x="580" y="418"/>
                      </a:lnTo>
                      <a:lnTo>
                        <a:pt x="521" y="398"/>
                      </a:lnTo>
                      <a:lnTo>
                        <a:pt x="442" y="334"/>
                      </a:lnTo>
                      <a:lnTo>
                        <a:pt x="385" y="320"/>
                      </a:lnTo>
                      <a:lnTo>
                        <a:pt x="318" y="320"/>
                      </a:lnTo>
                      <a:lnTo>
                        <a:pt x="267" y="327"/>
                      </a:lnTo>
                      <a:lnTo>
                        <a:pt x="206" y="334"/>
                      </a:lnTo>
                      <a:lnTo>
                        <a:pt x="142" y="355"/>
                      </a:lnTo>
                      <a:lnTo>
                        <a:pt x="93" y="368"/>
                      </a:lnTo>
                      <a:lnTo>
                        <a:pt x="0" y="418"/>
                      </a:lnTo>
                      <a:lnTo>
                        <a:pt x="32" y="364"/>
                      </a:lnTo>
                      <a:lnTo>
                        <a:pt x="50" y="311"/>
                      </a:lnTo>
                      <a:lnTo>
                        <a:pt x="60" y="241"/>
                      </a:lnTo>
                      <a:lnTo>
                        <a:pt x="58" y="171"/>
                      </a:lnTo>
                      <a:lnTo>
                        <a:pt x="35" y="106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6680" name="AutoShape 77"/>
              <p:cNvSpPr>
                <a:spLocks noChangeArrowheads="1"/>
              </p:cNvSpPr>
              <p:nvPr/>
            </p:nvSpPr>
            <p:spPr bwMode="auto">
              <a:xfrm flipH="1">
                <a:off x="5071" y="576"/>
                <a:ext cx="66" cy="94"/>
              </a:xfrm>
              <a:custGeom>
                <a:avLst/>
                <a:gdLst>
                  <a:gd name="T0" fmla="*/ 29 w 200"/>
                  <a:gd name="T1" fmla="*/ 1 h 281"/>
                  <a:gd name="T2" fmla="*/ 17 w 200"/>
                  <a:gd name="T3" fmla="*/ 8 h 281"/>
                  <a:gd name="T4" fmla="*/ 5 w 200"/>
                  <a:gd name="T5" fmla="*/ 18 h 281"/>
                  <a:gd name="T6" fmla="*/ 0 w 200"/>
                  <a:gd name="T7" fmla="*/ 25 h 281"/>
                  <a:gd name="T8" fmla="*/ 2 w 200"/>
                  <a:gd name="T9" fmla="*/ 32 h 281"/>
                  <a:gd name="T10" fmla="*/ 9 w 200"/>
                  <a:gd name="T11" fmla="*/ 35 h 281"/>
                  <a:gd name="T12" fmla="*/ 19 w 200"/>
                  <a:gd name="T13" fmla="*/ 33 h 281"/>
                  <a:gd name="T14" fmla="*/ 6 w 200"/>
                  <a:gd name="T15" fmla="*/ 37 h 281"/>
                  <a:gd name="T16" fmla="*/ 5 w 200"/>
                  <a:gd name="T17" fmla="*/ 43 h 281"/>
                  <a:gd name="T18" fmla="*/ 6 w 200"/>
                  <a:gd name="T19" fmla="*/ 50 h 281"/>
                  <a:gd name="T20" fmla="*/ 10 w 200"/>
                  <a:gd name="T21" fmla="*/ 57 h 281"/>
                  <a:gd name="T22" fmla="*/ 22 w 200"/>
                  <a:gd name="T23" fmla="*/ 54 h 281"/>
                  <a:gd name="T24" fmla="*/ 9 w 200"/>
                  <a:gd name="T25" fmla="*/ 58 h 281"/>
                  <a:gd name="T26" fmla="*/ 9 w 200"/>
                  <a:gd name="T27" fmla="*/ 64 h 281"/>
                  <a:gd name="T28" fmla="*/ 10 w 200"/>
                  <a:gd name="T29" fmla="*/ 72 h 281"/>
                  <a:gd name="T30" fmla="*/ 15 w 200"/>
                  <a:gd name="T31" fmla="*/ 75 h 281"/>
                  <a:gd name="T32" fmla="*/ 22 w 200"/>
                  <a:gd name="T33" fmla="*/ 74 h 281"/>
                  <a:gd name="T34" fmla="*/ 14 w 200"/>
                  <a:gd name="T35" fmla="*/ 78 h 281"/>
                  <a:gd name="T36" fmla="*/ 13 w 200"/>
                  <a:gd name="T37" fmla="*/ 82 h 281"/>
                  <a:gd name="T38" fmla="*/ 14 w 200"/>
                  <a:gd name="T39" fmla="*/ 89 h 281"/>
                  <a:gd name="T40" fmla="*/ 23 w 200"/>
                  <a:gd name="T41" fmla="*/ 94 h 281"/>
                  <a:gd name="T42" fmla="*/ 35 w 200"/>
                  <a:gd name="T43" fmla="*/ 92 h 281"/>
                  <a:gd name="T44" fmla="*/ 48 w 200"/>
                  <a:gd name="T45" fmla="*/ 88 h 281"/>
                  <a:gd name="T46" fmla="*/ 56 w 200"/>
                  <a:gd name="T47" fmla="*/ 82 h 281"/>
                  <a:gd name="T48" fmla="*/ 63 w 200"/>
                  <a:gd name="T49" fmla="*/ 73 h 281"/>
                  <a:gd name="T50" fmla="*/ 62 w 200"/>
                  <a:gd name="T51" fmla="*/ 60 h 281"/>
                  <a:gd name="T52" fmla="*/ 66 w 200"/>
                  <a:gd name="T53" fmla="*/ 48 h 281"/>
                  <a:gd name="T54" fmla="*/ 58 w 200"/>
                  <a:gd name="T55" fmla="*/ 37 h 281"/>
                  <a:gd name="T56" fmla="*/ 59 w 200"/>
                  <a:gd name="T57" fmla="*/ 25 h 281"/>
                  <a:gd name="T58" fmla="*/ 54 w 200"/>
                  <a:gd name="T59" fmla="*/ 18 h 281"/>
                  <a:gd name="T60" fmla="*/ 55 w 200"/>
                  <a:gd name="T61" fmla="*/ 7 h 281"/>
                  <a:gd name="T62" fmla="*/ 47 w 200"/>
                  <a:gd name="T63" fmla="*/ 0 h 281"/>
                  <a:gd name="T64" fmla="*/ 29 w 200"/>
                  <a:gd name="T65" fmla="*/ 1 h 2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0"/>
                  <a:gd name="T100" fmla="*/ 0 h 281"/>
                  <a:gd name="T101" fmla="*/ 200 w 200"/>
                  <a:gd name="T102" fmla="*/ 281 h 2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0" h="281">
                    <a:moveTo>
                      <a:pt x="89" y="4"/>
                    </a:moveTo>
                    <a:lnTo>
                      <a:pt x="51" y="23"/>
                    </a:lnTo>
                    <a:lnTo>
                      <a:pt x="15" y="55"/>
                    </a:lnTo>
                    <a:lnTo>
                      <a:pt x="0" y="76"/>
                    </a:lnTo>
                    <a:lnTo>
                      <a:pt x="7" y="95"/>
                    </a:lnTo>
                    <a:lnTo>
                      <a:pt x="26" y="106"/>
                    </a:lnTo>
                    <a:lnTo>
                      <a:pt x="58" y="99"/>
                    </a:lnTo>
                    <a:lnTo>
                      <a:pt x="19" y="110"/>
                    </a:lnTo>
                    <a:lnTo>
                      <a:pt x="15" y="130"/>
                    </a:lnTo>
                    <a:lnTo>
                      <a:pt x="19" y="149"/>
                    </a:lnTo>
                    <a:lnTo>
                      <a:pt x="29" y="169"/>
                    </a:lnTo>
                    <a:lnTo>
                      <a:pt x="67" y="161"/>
                    </a:lnTo>
                    <a:lnTo>
                      <a:pt x="26" y="174"/>
                    </a:lnTo>
                    <a:lnTo>
                      <a:pt x="26" y="190"/>
                    </a:lnTo>
                    <a:lnTo>
                      <a:pt x="31" y="214"/>
                    </a:lnTo>
                    <a:lnTo>
                      <a:pt x="46" y="225"/>
                    </a:lnTo>
                    <a:lnTo>
                      <a:pt x="67" y="222"/>
                    </a:lnTo>
                    <a:lnTo>
                      <a:pt x="43" y="232"/>
                    </a:lnTo>
                    <a:lnTo>
                      <a:pt x="39" y="246"/>
                    </a:lnTo>
                    <a:lnTo>
                      <a:pt x="42" y="265"/>
                    </a:lnTo>
                    <a:lnTo>
                      <a:pt x="69" y="281"/>
                    </a:lnTo>
                    <a:lnTo>
                      <a:pt x="106" y="274"/>
                    </a:lnTo>
                    <a:lnTo>
                      <a:pt x="144" y="262"/>
                    </a:lnTo>
                    <a:lnTo>
                      <a:pt x="169" y="246"/>
                    </a:lnTo>
                    <a:lnTo>
                      <a:pt x="192" y="218"/>
                    </a:lnTo>
                    <a:lnTo>
                      <a:pt x="189" y="179"/>
                    </a:lnTo>
                    <a:lnTo>
                      <a:pt x="200" y="143"/>
                    </a:lnTo>
                    <a:lnTo>
                      <a:pt x="177" y="112"/>
                    </a:lnTo>
                    <a:lnTo>
                      <a:pt x="180" y="76"/>
                    </a:lnTo>
                    <a:lnTo>
                      <a:pt x="164" y="55"/>
                    </a:lnTo>
                    <a:lnTo>
                      <a:pt x="168" y="20"/>
                    </a:lnTo>
                    <a:lnTo>
                      <a:pt x="142" y="0"/>
                    </a:lnTo>
                    <a:lnTo>
                      <a:pt x="89" y="4"/>
                    </a:lnTo>
                    <a:close/>
                  </a:path>
                </a:pathLst>
              </a:custGeom>
              <a:solidFill>
                <a:srgbClr val="FFE0C0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" name="Group 78"/>
            <p:cNvGrpSpPr>
              <a:grpSpLocks/>
            </p:cNvGrpSpPr>
            <p:nvPr/>
          </p:nvGrpSpPr>
          <p:grpSpPr bwMode="auto">
            <a:xfrm>
              <a:off x="4656" y="1373"/>
              <a:ext cx="933" cy="484"/>
              <a:chOff x="4656" y="1373"/>
              <a:chExt cx="933" cy="484"/>
            </a:xfrm>
          </p:grpSpPr>
          <p:sp>
            <p:nvSpPr>
              <p:cNvPr id="26674" name="AutoShape 79"/>
              <p:cNvSpPr>
                <a:spLocks noChangeArrowheads="1"/>
              </p:cNvSpPr>
              <p:nvPr/>
            </p:nvSpPr>
            <p:spPr bwMode="auto">
              <a:xfrm flipH="1">
                <a:off x="4656" y="1373"/>
                <a:ext cx="934" cy="485"/>
              </a:xfrm>
              <a:custGeom>
                <a:avLst/>
                <a:gdLst>
                  <a:gd name="T0" fmla="*/ 0 w 2801"/>
                  <a:gd name="T1" fmla="*/ 485 h 1455"/>
                  <a:gd name="T2" fmla="*/ 43 w 2801"/>
                  <a:gd name="T3" fmla="*/ 423 h 1455"/>
                  <a:gd name="T4" fmla="*/ 97 w 2801"/>
                  <a:gd name="T5" fmla="*/ 375 h 1455"/>
                  <a:gd name="T6" fmla="*/ 157 w 2801"/>
                  <a:gd name="T7" fmla="*/ 358 h 1455"/>
                  <a:gd name="T8" fmla="*/ 174 w 2801"/>
                  <a:gd name="T9" fmla="*/ 294 h 1455"/>
                  <a:gd name="T10" fmla="*/ 225 w 2801"/>
                  <a:gd name="T11" fmla="*/ 242 h 1455"/>
                  <a:gd name="T12" fmla="*/ 293 w 2801"/>
                  <a:gd name="T13" fmla="*/ 242 h 1455"/>
                  <a:gd name="T14" fmla="*/ 326 w 2801"/>
                  <a:gd name="T15" fmla="*/ 220 h 1455"/>
                  <a:gd name="T16" fmla="*/ 349 w 2801"/>
                  <a:gd name="T17" fmla="*/ 163 h 1455"/>
                  <a:gd name="T18" fmla="*/ 401 w 2801"/>
                  <a:gd name="T19" fmla="*/ 100 h 1455"/>
                  <a:gd name="T20" fmla="*/ 429 w 2801"/>
                  <a:gd name="T21" fmla="*/ 14 h 1455"/>
                  <a:gd name="T22" fmla="*/ 480 w 2801"/>
                  <a:gd name="T23" fmla="*/ 25 h 1455"/>
                  <a:gd name="T24" fmla="*/ 540 w 2801"/>
                  <a:gd name="T25" fmla="*/ 0 h 1455"/>
                  <a:gd name="T26" fmla="*/ 557 w 2801"/>
                  <a:gd name="T27" fmla="*/ 31 h 1455"/>
                  <a:gd name="T28" fmla="*/ 590 w 2801"/>
                  <a:gd name="T29" fmla="*/ 55 h 1455"/>
                  <a:gd name="T30" fmla="*/ 617 w 2801"/>
                  <a:gd name="T31" fmla="*/ 118 h 1455"/>
                  <a:gd name="T32" fmla="*/ 673 w 2801"/>
                  <a:gd name="T33" fmla="*/ 153 h 1455"/>
                  <a:gd name="T34" fmla="*/ 701 w 2801"/>
                  <a:gd name="T35" fmla="*/ 217 h 1455"/>
                  <a:gd name="T36" fmla="*/ 763 w 2801"/>
                  <a:gd name="T37" fmla="*/ 251 h 1455"/>
                  <a:gd name="T38" fmla="*/ 778 w 2801"/>
                  <a:gd name="T39" fmla="*/ 328 h 1455"/>
                  <a:gd name="T40" fmla="*/ 892 w 2801"/>
                  <a:gd name="T41" fmla="*/ 411 h 1455"/>
                  <a:gd name="T42" fmla="*/ 934 w 2801"/>
                  <a:gd name="T43" fmla="*/ 485 h 1455"/>
                  <a:gd name="T44" fmla="*/ 0 w 2801"/>
                  <a:gd name="T45" fmla="*/ 485 h 145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801"/>
                  <a:gd name="T70" fmla="*/ 0 h 1455"/>
                  <a:gd name="T71" fmla="*/ 2801 w 2801"/>
                  <a:gd name="T72" fmla="*/ 1455 h 145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801" h="1455">
                    <a:moveTo>
                      <a:pt x="0" y="1455"/>
                    </a:moveTo>
                    <a:lnTo>
                      <a:pt x="129" y="1268"/>
                    </a:lnTo>
                    <a:lnTo>
                      <a:pt x="291" y="1124"/>
                    </a:lnTo>
                    <a:lnTo>
                      <a:pt x="471" y="1073"/>
                    </a:lnTo>
                    <a:lnTo>
                      <a:pt x="521" y="883"/>
                    </a:lnTo>
                    <a:lnTo>
                      <a:pt x="674" y="727"/>
                    </a:lnTo>
                    <a:lnTo>
                      <a:pt x="879" y="727"/>
                    </a:lnTo>
                    <a:lnTo>
                      <a:pt x="979" y="659"/>
                    </a:lnTo>
                    <a:lnTo>
                      <a:pt x="1048" y="488"/>
                    </a:lnTo>
                    <a:lnTo>
                      <a:pt x="1203" y="301"/>
                    </a:lnTo>
                    <a:lnTo>
                      <a:pt x="1286" y="43"/>
                    </a:lnTo>
                    <a:lnTo>
                      <a:pt x="1440" y="76"/>
                    </a:lnTo>
                    <a:lnTo>
                      <a:pt x="1620" y="0"/>
                    </a:lnTo>
                    <a:lnTo>
                      <a:pt x="1671" y="94"/>
                    </a:lnTo>
                    <a:lnTo>
                      <a:pt x="1768" y="165"/>
                    </a:lnTo>
                    <a:lnTo>
                      <a:pt x="1851" y="354"/>
                    </a:lnTo>
                    <a:lnTo>
                      <a:pt x="2019" y="459"/>
                    </a:lnTo>
                    <a:lnTo>
                      <a:pt x="2103" y="650"/>
                    </a:lnTo>
                    <a:lnTo>
                      <a:pt x="2289" y="753"/>
                    </a:lnTo>
                    <a:lnTo>
                      <a:pt x="2332" y="984"/>
                    </a:lnTo>
                    <a:lnTo>
                      <a:pt x="2675" y="1234"/>
                    </a:lnTo>
                    <a:lnTo>
                      <a:pt x="2801" y="1455"/>
                    </a:lnTo>
                    <a:lnTo>
                      <a:pt x="0" y="1455"/>
                    </a:lnTo>
                    <a:close/>
                  </a:path>
                </a:pathLst>
              </a:custGeom>
              <a:solidFill>
                <a:srgbClr val="A0A0A0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2" name="Group 80"/>
              <p:cNvGrpSpPr>
                <a:grpSpLocks/>
              </p:cNvGrpSpPr>
              <p:nvPr/>
            </p:nvGrpSpPr>
            <p:grpSpPr bwMode="auto">
              <a:xfrm>
                <a:off x="4813" y="1427"/>
                <a:ext cx="215" cy="336"/>
                <a:chOff x="4813" y="1427"/>
                <a:chExt cx="215" cy="336"/>
              </a:xfrm>
            </p:grpSpPr>
            <p:sp>
              <p:nvSpPr>
                <p:cNvPr id="26676" name="AutoShape 81"/>
                <p:cNvSpPr>
                  <a:spLocks noChangeArrowheads="1"/>
                </p:cNvSpPr>
                <p:nvPr/>
              </p:nvSpPr>
              <p:spPr bwMode="auto">
                <a:xfrm flipH="1">
                  <a:off x="4966" y="1427"/>
                  <a:ext cx="63" cy="113"/>
                </a:xfrm>
                <a:custGeom>
                  <a:avLst/>
                  <a:gdLst>
                    <a:gd name="T0" fmla="*/ 28 w 187"/>
                    <a:gd name="T1" fmla="*/ 0 h 338"/>
                    <a:gd name="T2" fmla="*/ 21 w 187"/>
                    <a:gd name="T3" fmla="*/ 42 h 338"/>
                    <a:gd name="T4" fmla="*/ 28 w 187"/>
                    <a:gd name="T5" fmla="*/ 64 h 338"/>
                    <a:gd name="T6" fmla="*/ 7 w 187"/>
                    <a:gd name="T7" fmla="*/ 85 h 338"/>
                    <a:gd name="T8" fmla="*/ 0 w 187"/>
                    <a:gd name="T9" fmla="*/ 113 h 338"/>
                    <a:gd name="T10" fmla="*/ 35 w 187"/>
                    <a:gd name="T11" fmla="*/ 105 h 338"/>
                    <a:gd name="T12" fmla="*/ 35 w 187"/>
                    <a:gd name="T13" fmla="*/ 92 h 338"/>
                    <a:gd name="T14" fmla="*/ 63 w 187"/>
                    <a:gd name="T15" fmla="*/ 105 h 338"/>
                    <a:gd name="T16" fmla="*/ 56 w 187"/>
                    <a:gd name="T17" fmla="*/ 64 h 338"/>
                    <a:gd name="T18" fmla="*/ 28 w 187"/>
                    <a:gd name="T19" fmla="*/ 0 h 33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7"/>
                    <a:gd name="T31" fmla="*/ 0 h 338"/>
                    <a:gd name="T32" fmla="*/ 187 w 187"/>
                    <a:gd name="T33" fmla="*/ 338 h 33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7" h="338">
                      <a:moveTo>
                        <a:pt x="84" y="0"/>
                      </a:moveTo>
                      <a:lnTo>
                        <a:pt x="62" y="127"/>
                      </a:lnTo>
                      <a:lnTo>
                        <a:pt x="84" y="190"/>
                      </a:lnTo>
                      <a:lnTo>
                        <a:pt x="21" y="253"/>
                      </a:lnTo>
                      <a:lnTo>
                        <a:pt x="0" y="338"/>
                      </a:lnTo>
                      <a:lnTo>
                        <a:pt x="103" y="315"/>
                      </a:lnTo>
                      <a:lnTo>
                        <a:pt x="103" y="275"/>
                      </a:lnTo>
                      <a:lnTo>
                        <a:pt x="187" y="315"/>
                      </a:lnTo>
                      <a:lnTo>
                        <a:pt x="167" y="190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77" name="AutoShape 82"/>
                <p:cNvSpPr>
                  <a:spLocks noChangeArrowheads="1"/>
                </p:cNvSpPr>
                <p:nvPr/>
              </p:nvSpPr>
              <p:spPr bwMode="auto">
                <a:xfrm flipH="1">
                  <a:off x="4889" y="1525"/>
                  <a:ext cx="98" cy="127"/>
                </a:xfrm>
                <a:custGeom>
                  <a:avLst/>
                  <a:gdLst>
                    <a:gd name="T0" fmla="*/ 70 w 293"/>
                    <a:gd name="T1" fmla="*/ 0 h 382"/>
                    <a:gd name="T2" fmla="*/ 98 w 293"/>
                    <a:gd name="T3" fmla="*/ 64 h 382"/>
                    <a:gd name="T4" fmla="*/ 70 w 293"/>
                    <a:gd name="T5" fmla="*/ 71 h 382"/>
                    <a:gd name="T6" fmla="*/ 42 w 293"/>
                    <a:gd name="T7" fmla="*/ 105 h 382"/>
                    <a:gd name="T8" fmla="*/ 20 w 293"/>
                    <a:gd name="T9" fmla="*/ 85 h 382"/>
                    <a:gd name="T10" fmla="*/ 0 w 293"/>
                    <a:gd name="T11" fmla="*/ 127 h 382"/>
                    <a:gd name="T12" fmla="*/ 0 w 293"/>
                    <a:gd name="T13" fmla="*/ 64 h 382"/>
                    <a:gd name="T14" fmla="*/ 42 w 293"/>
                    <a:gd name="T15" fmla="*/ 57 h 382"/>
                    <a:gd name="T16" fmla="*/ 49 w 293"/>
                    <a:gd name="T17" fmla="*/ 15 h 382"/>
                    <a:gd name="T18" fmla="*/ 70 w 293"/>
                    <a:gd name="T19" fmla="*/ 0 h 38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3"/>
                    <a:gd name="T31" fmla="*/ 0 h 382"/>
                    <a:gd name="T32" fmla="*/ 293 w 293"/>
                    <a:gd name="T33" fmla="*/ 382 h 38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3" h="382">
                      <a:moveTo>
                        <a:pt x="209" y="0"/>
                      </a:moveTo>
                      <a:lnTo>
                        <a:pt x="293" y="192"/>
                      </a:lnTo>
                      <a:lnTo>
                        <a:pt x="209" y="213"/>
                      </a:lnTo>
                      <a:lnTo>
                        <a:pt x="126" y="317"/>
                      </a:lnTo>
                      <a:lnTo>
                        <a:pt x="61" y="256"/>
                      </a:lnTo>
                      <a:lnTo>
                        <a:pt x="0" y="382"/>
                      </a:lnTo>
                      <a:lnTo>
                        <a:pt x="0" y="192"/>
                      </a:lnTo>
                      <a:lnTo>
                        <a:pt x="126" y="171"/>
                      </a:lnTo>
                      <a:lnTo>
                        <a:pt x="146" y="46"/>
                      </a:lnTo>
                      <a:lnTo>
                        <a:pt x="20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78" name="AutoShape 83"/>
                <p:cNvSpPr>
                  <a:spLocks noChangeArrowheads="1"/>
                </p:cNvSpPr>
                <p:nvPr/>
              </p:nvSpPr>
              <p:spPr bwMode="auto">
                <a:xfrm flipH="1">
                  <a:off x="4813" y="1624"/>
                  <a:ext cx="97" cy="140"/>
                </a:xfrm>
                <a:custGeom>
                  <a:avLst/>
                  <a:gdLst>
                    <a:gd name="T0" fmla="*/ 83 w 292"/>
                    <a:gd name="T1" fmla="*/ 0 h 421"/>
                    <a:gd name="T2" fmla="*/ 42 w 292"/>
                    <a:gd name="T3" fmla="*/ 14 h 421"/>
                    <a:gd name="T4" fmla="*/ 42 w 292"/>
                    <a:gd name="T5" fmla="*/ 64 h 421"/>
                    <a:gd name="T6" fmla="*/ 13 w 292"/>
                    <a:gd name="T7" fmla="*/ 56 h 421"/>
                    <a:gd name="T8" fmla="*/ 0 w 292"/>
                    <a:gd name="T9" fmla="*/ 98 h 421"/>
                    <a:gd name="T10" fmla="*/ 35 w 292"/>
                    <a:gd name="T11" fmla="*/ 105 h 421"/>
                    <a:gd name="T12" fmla="*/ 55 w 292"/>
                    <a:gd name="T13" fmla="*/ 140 h 421"/>
                    <a:gd name="T14" fmla="*/ 77 w 292"/>
                    <a:gd name="T15" fmla="*/ 98 h 421"/>
                    <a:gd name="T16" fmla="*/ 97 w 292"/>
                    <a:gd name="T17" fmla="*/ 113 h 421"/>
                    <a:gd name="T18" fmla="*/ 97 w 292"/>
                    <a:gd name="T19" fmla="*/ 77 h 421"/>
                    <a:gd name="T20" fmla="*/ 83 w 292"/>
                    <a:gd name="T21" fmla="*/ 0 h 42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92"/>
                    <a:gd name="T34" fmla="*/ 0 h 421"/>
                    <a:gd name="T35" fmla="*/ 292 w 292"/>
                    <a:gd name="T36" fmla="*/ 421 h 42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92" h="421">
                      <a:moveTo>
                        <a:pt x="249" y="0"/>
                      </a:moveTo>
                      <a:lnTo>
                        <a:pt x="125" y="42"/>
                      </a:lnTo>
                      <a:lnTo>
                        <a:pt x="125" y="191"/>
                      </a:lnTo>
                      <a:lnTo>
                        <a:pt x="40" y="169"/>
                      </a:lnTo>
                      <a:lnTo>
                        <a:pt x="0" y="294"/>
                      </a:lnTo>
                      <a:lnTo>
                        <a:pt x="105" y="316"/>
                      </a:lnTo>
                      <a:lnTo>
                        <a:pt x="165" y="421"/>
                      </a:lnTo>
                      <a:lnTo>
                        <a:pt x="231" y="294"/>
                      </a:lnTo>
                      <a:lnTo>
                        <a:pt x="292" y="341"/>
                      </a:lnTo>
                      <a:lnTo>
                        <a:pt x="292" y="233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3" name="Group 84"/>
            <p:cNvGrpSpPr>
              <a:grpSpLocks/>
            </p:cNvGrpSpPr>
            <p:nvPr/>
          </p:nvGrpSpPr>
          <p:grpSpPr bwMode="auto">
            <a:xfrm>
              <a:off x="5052" y="987"/>
              <a:ext cx="381" cy="705"/>
              <a:chOff x="5052" y="987"/>
              <a:chExt cx="381" cy="705"/>
            </a:xfrm>
          </p:grpSpPr>
          <p:grpSp>
            <p:nvGrpSpPr>
              <p:cNvPr id="14" name="Group 85"/>
              <p:cNvGrpSpPr>
                <a:grpSpLocks/>
              </p:cNvGrpSpPr>
              <p:nvPr/>
            </p:nvGrpSpPr>
            <p:grpSpPr bwMode="auto">
              <a:xfrm>
                <a:off x="5074" y="1443"/>
                <a:ext cx="333" cy="249"/>
                <a:chOff x="5074" y="1443"/>
                <a:chExt cx="333" cy="249"/>
              </a:xfrm>
            </p:grpSpPr>
            <p:sp>
              <p:nvSpPr>
                <p:cNvPr id="26672" name="AutoShape 86"/>
                <p:cNvSpPr>
                  <a:spLocks noChangeArrowheads="1"/>
                </p:cNvSpPr>
                <p:nvPr/>
              </p:nvSpPr>
              <p:spPr bwMode="auto">
                <a:xfrm flipH="1">
                  <a:off x="5074" y="1443"/>
                  <a:ext cx="179" cy="90"/>
                </a:xfrm>
                <a:custGeom>
                  <a:avLst/>
                  <a:gdLst>
                    <a:gd name="T0" fmla="*/ 8 w 537"/>
                    <a:gd name="T1" fmla="*/ 21 h 271"/>
                    <a:gd name="T2" fmla="*/ 4 w 537"/>
                    <a:gd name="T3" fmla="*/ 46 h 271"/>
                    <a:gd name="T4" fmla="*/ 0 w 537"/>
                    <a:gd name="T5" fmla="*/ 64 h 271"/>
                    <a:gd name="T6" fmla="*/ 3 w 537"/>
                    <a:gd name="T7" fmla="*/ 77 h 271"/>
                    <a:gd name="T8" fmla="*/ 8 w 537"/>
                    <a:gd name="T9" fmla="*/ 83 h 271"/>
                    <a:gd name="T10" fmla="*/ 29 w 537"/>
                    <a:gd name="T11" fmla="*/ 85 h 271"/>
                    <a:gd name="T12" fmla="*/ 55 w 537"/>
                    <a:gd name="T13" fmla="*/ 83 h 271"/>
                    <a:gd name="T14" fmla="*/ 62 w 537"/>
                    <a:gd name="T15" fmla="*/ 71 h 271"/>
                    <a:gd name="T16" fmla="*/ 99 w 537"/>
                    <a:gd name="T17" fmla="*/ 86 h 271"/>
                    <a:gd name="T18" fmla="*/ 125 w 537"/>
                    <a:gd name="T19" fmla="*/ 90 h 271"/>
                    <a:gd name="T20" fmla="*/ 141 w 537"/>
                    <a:gd name="T21" fmla="*/ 90 h 271"/>
                    <a:gd name="T22" fmla="*/ 163 w 537"/>
                    <a:gd name="T23" fmla="*/ 88 h 271"/>
                    <a:gd name="T24" fmla="*/ 173 w 537"/>
                    <a:gd name="T25" fmla="*/ 85 h 271"/>
                    <a:gd name="T26" fmla="*/ 179 w 537"/>
                    <a:gd name="T27" fmla="*/ 75 h 271"/>
                    <a:gd name="T28" fmla="*/ 176 w 537"/>
                    <a:gd name="T29" fmla="*/ 58 h 271"/>
                    <a:gd name="T30" fmla="*/ 166 w 537"/>
                    <a:gd name="T31" fmla="*/ 50 h 271"/>
                    <a:gd name="T32" fmla="*/ 141 w 537"/>
                    <a:gd name="T33" fmla="*/ 49 h 271"/>
                    <a:gd name="T34" fmla="*/ 114 w 537"/>
                    <a:gd name="T35" fmla="*/ 40 h 271"/>
                    <a:gd name="T36" fmla="*/ 91 w 537"/>
                    <a:gd name="T37" fmla="*/ 32 h 271"/>
                    <a:gd name="T38" fmla="*/ 91 w 537"/>
                    <a:gd name="T39" fmla="*/ 0 h 271"/>
                    <a:gd name="T40" fmla="*/ 8 w 537"/>
                    <a:gd name="T41" fmla="*/ 21 h 271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37"/>
                    <a:gd name="T64" fmla="*/ 0 h 271"/>
                    <a:gd name="T65" fmla="*/ 537 w 537"/>
                    <a:gd name="T66" fmla="*/ 271 h 271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37" h="271">
                      <a:moveTo>
                        <a:pt x="25" y="63"/>
                      </a:moveTo>
                      <a:lnTo>
                        <a:pt x="13" y="140"/>
                      </a:lnTo>
                      <a:lnTo>
                        <a:pt x="0" y="192"/>
                      </a:lnTo>
                      <a:lnTo>
                        <a:pt x="8" y="231"/>
                      </a:lnTo>
                      <a:lnTo>
                        <a:pt x="25" y="249"/>
                      </a:lnTo>
                      <a:lnTo>
                        <a:pt x="87" y="255"/>
                      </a:lnTo>
                      <a:lnTo>
                        <a:pt x="166" y="249"/>
                      </a:lnTo>
                      <a:lnTo>
                        <a:pt x="187" y="213"/>
                      </a:lnTo>
                      <a:lnTo>
                        <a:pt x="297" y="259"/>
                      </a:lnTo>
                      <a:lnTo>
                        <a:pt x="374" y="271"/>
                      </a:lnTo>
                      <a:lnTo>
                        <a:pt x="424" y="271"/>
                      </a:lnTo>
                      <a:lnTo>
                        <a:pt x="490" y="266"/>
                      </a:lnTo>
                      <a:lnTo>
                        <a:pt x="520" y="255"/>
                      </a:lnTo>
                      <a:lnTo>
                        <a:pt x="537" y="227"/>
                      </a:lnTo>
                      <a:lnTo>
                        <a:pt x="529" y="175"/>
                      </a:lnTo>
                      <a:lnTo>
                        <a:pt x="499" y="150"/>
                      </a:lnTo>
                      <a:lnTo>
                        <a:pt x="424" y="148"/>
                      </a:lnTo>
                      <a:lnTo>
                        <a:pt x="343" y="120"/>
                      </a:lnTo>
                      <a:lnTo>
                        <a:pt x="274" y="96"/>
                      </a:lnTo>
                      <a:lnTo>
                        <a:pt x="274" y="0"/>
                      </a:lnTo>
                      <a:lnTo>
                        <a:pt x="25" y="63"/>
                      </a:lnTo>
                      <a:close/>
                    </a:path>
                  </a:pathLst>
                </a:custGeom>
                <a:solidFill>
                  <a:srgbClr val="C0600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73" name="AutoShape 87"/>
                <p:cNvSpPr>
                  <a:spLocks noChangeArrowheads="1"/>
                </p:cNvSpPr>
                <p:nvPr/>
              </p:nvSpPr>
              <p:spPr bwMode="auto">
                <a:xfrm flipH="1">
                  <a:off x="5289" y="1605"/>
                  <a:ext cx="119" cy="88"/>
                </a:xfrm>
                <a:custGeom>
                  <a:avLst/>
                  <a:gdLst>
                    <a:gd name="T0" fmla="*/ 11 w 358"/>
                    <a:gd name="T1" fmla="*/ 1 h 262"/>
                    <a:gd name="T2" fmla="*/ 0 w 358"/>
                    <a:gd name="T3" fmla="*/ 31 h 262"/>
                    <a:gd name="T4" fmla="*/ 2 w 358"/>
                    <a:gd name="T5" fmla="*/ 46 h 262"/>
                    <a:gd name="T6" fmla="*/ 15 w 358"/>
                    <a:gd name="T7" fmla="*/ 48 h 262"/>
                    <a:gd name="T8" fmla="*/ 24 w 358"/>
                    <a:gd name="T9" fmla="*/ 67 h 262"/>
                    <a:gd name="T10" fmla="*/ 43 w 358"/>
                    <a:gd name="T11" fmla="*/ 77 h 262"/>
                    <a:gd name="T12" fmla="*/ 70 w 358"/>
                    <a:gd name="T13" fmla="*/ 85 h 262"/>
                    <a:gd name="T14" fmla="*/ 83 w 358"/>
                    <a:gd name="T15" fmla="*/ 88 h 262"/>
                    <a:gd name="T16" fmla="*/ 99 w 358"/>
                    <a:gd name="T17" fmla="*/ 87 h 262"/>
                    <a:gd name="T18" fmla="*/ 114 w 358"/>
                    <a:gd name="T19" fmla="*/ 80 h 262"/>
                    <a:gd name="T20" fmla="*/ 119 w 358"/>
                    <a:gd name="T21" fmla="*/ 63 h 262"/>
                    <a:gd name="T22" fmla="*/ 115 w 358"/>
                    <a:gd name="T23" fmla="*/ 46 h 262"/>
                    <a:gd name="T24" fmla="*/ 104 w 358"/>
                    <a:gd name="T25" fmla="*/ 36 h 262"/>
                    <a:gd name="T26" fmla="*/ 86 w 358"/>
                    <a:gd name="T27" fmla="*/ 29 h 262"/>
                    <a:gd name="T28" fmla="*/ 83 w 358"/>
                    <a:gd name="T29" fmla="*/ 13 h 262"/>
                    <a:gd name="T30" fmla="*/ 79 w 358"/>
                    <a:gd name="T31" fmla="*/ 0 h 262"/>
                    <a:gd name="T32" fmla="*/ 11 w 358"/>
                    <a:gd name="T33" fmla="*/ 1 h 26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8"/>
                    <a:gd name="T52" fmla="*/ 0 h 262"/>
                    <a:gd name="T53" fmla="*/ 358 w 358"/>
                    <a:gd name="T54" fmla="*/ 262 h 26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8" h="262">
                      <a:moveTo>
                        <a:pt x="34" y="4"/>
                      </a:moveTo>
                      <a:lnTo>
                        <a:pt x="0" y="92"/>
                      </a:lnTo>
                      <a:lnTo>
                        <a:pt x="5" y="138"/>
                      </a:lnTo>
                      <a:lnTo>
                        <a:pt x="44" y="142"/>
                      </a:lnTo>
                      <a:lnTo>
                        <a:pt x="72" y="199"/>
                      </a:lnTo>
                      <a:lnTo>
                        <a:pt x="128" y="228"/>
                      </a:lnTo>
                      <a:lnTo>
                        <a:pt x="212" y="252"/>
                      </a:lnTo>
                      <a:lnTo>
                        <a:pt x="251" y="262"/>
                      </a:lnTo>
                      <a:lnTo>
                        <a:pt x="298" y="259"/>
                      </a:lnTo>
                      <a:lnTo>
                        <a:pt x="344" y="238"/>
                      </a:lnTo>
                      <a:lnTo>
                        <a:pt x="358" y="189"/>
                      </a:lnTo>
                      <a:lnTo>
                        <a:pt x="346" y="138"/>
                      </a:lnTo>
                      <a:lnTo>
                        <a:pt x="312" y="106"/>
                      </a:lnTo>
                      <a:lnTo>
                        <a:pt x="258" y="86"/>
                      </a:lnTo>
                      <a:lnTo>
                        <a:pt x="249" y="39"/>
                      </a:lnTo>
                      <a:lnTo>
                        <a:pt x="238" y="0"/>
                      </a:lnTo>
                      <a:lnTo>
                        <a:pt x="34" y="4"/>
                      </a:lnTo>
                      <a:close/>
                    </a:path>
                  </a:pathLst>
                </a:custGeom>
                <a:solidFill>
                  <a:srgbClr val="C0600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6671" name="AutoShape 88"/>
              <p:cNvSpPr>
                <a:spLocks noChangeArrowheads="1"/>
              </p:cNvSpPr>
              <p:nvPr/>
            </p:nvSpPr>
            <p:spPr bwMode="auto">
              <a:xfrm flipH="1">
                <a:off x="5052" y="987"/>
                <a:ext cx="382" cy="631"/>
              </a:xfrm>
              <a:custGeom>
                <a:avLst/>
                <a:gdLst>
                  <a:gd name="T0" fmla="*/ 3 w 1147"/>
                  <a:gd name="T1" fmla="*/ 54 h 1892"/>
                  <a:gd name="T2" fmla="*/ 61 w 1147"/>
                  <a:gd name="T3" fmla="*/ 51 h 1892"/>
                  <a:gd name="T4" fmla="*/ 86 w 1147"/>
                  <a:gd name="T5" fmla="*/ 45 h 1892"/>
                  <a:gd name="T6" fmla="*/ 140 w 1147"/>
                  <a:gd name="T7" fmla="*/ 27 h 1892"/>
                  <a:gd name="T8" fmla="*/ 171 w 1147"/>
                  <a:gd name="T9" fmla="*/ 0 h 1892"/>
                  <a:gd name="T10" fmla="*/ 236 w 1147"/>
                  <a:gd name="T11" fmla="*/ 57 h 1892"/>
                  <a:gd name="T12" fmla="*/ 294 w 1147"/>
                  <a:gd name="T13" fmla="*/ 101 h 1892"/>
                  <a:gd name="T14" fmla="*/ 325 w 1147"/>
                  <a:gd name="T15" fmla="*/ 130 h 1892"/>
                  <a:gd name="T16" fmla="*/ 350 w 1147"/>
                  <a:gd name="T17" fmla="*/ 161 h 1892"/>
                  <a:gd name="T18" fmla="*/ 370 w 1147"/>
                  <a:gd name="T19" fmla="*/ 184 h 1892"/>
                  <a:gd name="T20" fmla="*/ 376 w 1147"/>
                  <a:gd name="T21" fmla="*/ 196 h 1892"/>
                  <a:gd name="T22" fmla="*/ 382 w 1147"/>
                  <a:gd name="T23" fmla="*/ 215 h 1892"/>
                  <a:gd name="T24" fmla="*/ 382 w 1147"/>
                  <a:gd name="T25" fmla="*/ 244 h 1892"/>
                  <a:gd name="T26" fmla="*/ 358 w 1147"/>
                  <a:gd name="T27" fmla="*/ 281 h 1892"/>
                  <a:gd name="T28" fmla="*/ 331 w 1147"/>
                  <a:gd name="T29" fmla="*/ 353 h 1892"/>
                  <a:gd name="T30" fmla="*/ 310 w 1147"/>
                  <a:gd name="T31" fmla="*/ 413 h 1892"/>
                  <a:gd name="T32" fmla="*/ 302 w 1147"/>
                  <a:gd name="T33" fmla="*/ 442 h 1892"/>
                  <a:gd name="T34" fmla="*/ 291 w 1147"/>
                  <a:gd name="T35" fmla="*/ 492 h 1892"/>
                  <a:gd name="T36" fmla="*/ 262 w 1147"/>
                  <a:gd name="T37" fmla="*/ 488 h 1892"/>
                  <a:gd name="T38" fmla="*/ 227 w 1147"/>
                  <a:gd name="T39" fmla="*/ 492 h 1892"/>
                  <a:gd name="T40" fmla="*/ 192 w 1147"/>
                  <a:gd name="T41" fmla="*/ 492 h 1892"/>
                  <a:gd name="T42" fmla="*/ 202 w 1147"/>
                  <a:gd name="T43" fmla="*/ 444 h 1892"/>
                  <a:gd name="T44" fmla="*/ 228 w 1147"/>
                  <a:gd name="T45" fmla="*/ 367 h 1892"/>
                  <a:gd name="T46" fmla="*/ 256 w 1147"/>
                  <a:gd name="T47" fmla="*/ 287 h 1892"/>
                  <a:gd name="T48" fmla="*/ 268 w 1147"/>
                  <a:gd name="T49" fmla="*/ 252 h 1892"/>
                  <a:gd name="T50" fmla="*/ 243 w 1147"/>
                  <a:gd name="T51" fmla="*/ 231 h 1892"/>
                  <a:gd name="T52" fmla="*/ 215 w 1147"/>
                  <a:gd name="T53" fmla="*/ 215 h 1892"/>
                  <a:gd name="T54" fmla="*/ 186 w 1147"/>
                  <a:gd name="T55" fmla="*/ 190 h 1892"/>
                  <a:gd name="T56" fmla="*/ 164 w 1147"/>
                  <a:gd name="T57" fmla="*/ 168 h 1892"/>
                  <a:gd name="T58" fmla="*/ 158 w 1147"/>
                  <a:gd name="T59" fmla="*/ 206 h 1892"/>
                  <a:gd name="T60" fmla="*/ 139 w 1147"/>
                  <a:gd name="T61" fmla="*/ 289 h 1892"/>
                  <a:gd name="T62" fmla="*/ 136 w 1147"/>
                  <a:gd name="T63" fmla="*/ 323 h 1892"/>
                  <a:gd name="T64" fmla="*/ 136 w 1147"/>
                  <a:gd name="T65" fmla="*/ 355 h 1892"/>
                  <a:gd name="T66" fmla="*/ 123 w 1147"/>
                  <a:gd name="T67" fmla="*/ 409 h 1892"/>
                  <a:gd name="T68" fmla="*/ 114 w 1147"/>
                  <a:gd name="T69" fmla="*/ 529 h 1892"/>
                  <a:gd name="T70" fmla="*/ 114 w 1147"/>
                  <a:gd name="T71" fmla="*/ 625 h 1892"/>
                  <a:gd name="T72" fmla="*/ 63 w 1147"/>
                  <a:gd name="T73" fmla="*/ 625 h 1892"/>
                  <a:gd name="T74" fmla="*/ 44 w 1147"/>
                  <a:gd name="T75" fmla="*/ 631 h 1892"/>
                  <a:gd name="T76" fmla="*/ 25 w 1147"/>
                  <a:gd name="T77" fmla="*/ 621 h 1892"/>
                  <a:gd name="T78" fmla="*/ 26 w 1147"/>
                  <a:gd name="T79" fmla="*/ 565 h 1892"/>
                  <a:gd name="T80" fmla="*/ 21 w 1147"/>
                  <a:gd name="T81" fmla="*/ 505 h 1892"/>
                  <a:gd name="T82" fmla="*/ 29 w 1147"/>
                  <a:gd name="T83" fmla="*/ 415 h 1892"/>
                  <a:gd name="T84" fmla="*/ 35 w 1147"/>
                  <a:gd name="T85" fmla="*/ 351 h 1892"/>
                  <a:gd name="T86" fmla="*/ 29 w 1147"/>
                  <a:gd name="T87" fmla="*/ 258 h 1892"/>
                  <a:gd name="T88" fmla="*/ 13 w 1147"/>
                  <a:gd name="T89" fmla="*/ 158 h 1892"/>
                  <a:gd name="T90" fmla="*/ 0 w 1147"/>
                  <a:gd name="T91" fmla="*/ 98 h 1892"/>
                  <a:gd name="T92" fmla="*/ 3 w 1147"/>
                  <a:gd name="T93" fmla="*/ 54 h 189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147"/>
                  <a:gd name="T142" fmla="*/ 0 h 1892"/>
                  <a:gd name="T143" fmla="*/ 1147 w 1147"/>
                  <a:gd name="T144" fmla="*/ 1892 h 189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147" h="1892">
                    <a:moveTo>
                      <a:pt x="10" y="161"/>
                    </a:moveTo>
                    <a:lnTo>
                      <a:pt x="182" y="153"/>
                    </a:lnTo>
                    <a:lnTo>
                      <a:pt x="259" y="136"/>
                    </a:lnTo>
                    <a:lnTo>
                      <a:pt x="419" y="81"/>
                    </a:lnTo>
                    <a:lnTo>
                      <a:pt x="512" y="0"/>
                    </a:lnTo>
                    <a:lnTo>
                      <a:pt x="709" y="171"/>
                    </a:lnTo>
                    <a:lnTo>
                      <a:pt x="882" y="303"/>
                    </a:lnTo>
                    <a:lnTo>
                      <a:pt x="976" y="389"/>
                    </a:lnTo>
                    <a:lnTo>
                      <a:pt x="1052" y="484"/>
                    </a:lnTo>
                    <a:lnTo>
                      <a:pt x="1110" y="551"/>
                    </a:lnTo>
                    <a:lnTo>
                      <a:pt x="1129" y="588"/>
                    </a:lnTo>
                    <a:lnTo>
                      <a:pt x="1147" y="646"/>
                    </a:lnTo>
                    <a:lnTo>
                      <a:pt x="1147" y="732"/>
                    </a:lnTo>
                    <a:lnTo>
                      <a:pt x="1076" y="844"/>
                    </a:lnTo>
                    <a:lnTo>
                      <a:pt x="995" y="1059"/>
                    </a:lnTo>
                    <a:lnTo>
                      <a:pt x="932" y="1237"/>
                    </a:lnTo>
                    <a:lnTo>
                      <a:pt x="906" y="1326"/>
                    </a:lnTo>
                    <a:lnTo>
                      <a:pt x="873" y="1474"/>
                    </a:lnTo>
                    <a:lnTo>
                      <a:pt x="787" y="1464"/>
                    </a:lnTo>
                    <a:lnTo>
                      <a:pt x="683" y="1474"/>
                    </a:lnTo>
                    <a:lnTo>
                      <a:pt x="578" y="1474"/>
                    </a:lnTo>
                    <a:lnTo>
                      <a:pt x="606" y="1330"/>
                    </a:lnTo>
                    <a:lnTo>
                      <a:pt x="684" y="1100"/>
                    </a:lnTo>
                    <a:lnTo>
                      <a:pt x="768" y="860"/>
                    </a:lnTo>
                    <a:lnTo>
                      <a:pt x="806" y="756"/>
                    </a:lnTo>
                    <a:lnTo>
                      <a:pt x="731" y="692"/>
                    </a:lnTo>
                    <a:lnTo>
                      <a:pt x="645" y="646"/>
                    </a:lnTo>
                    <a:lnTo>
                      <a:pt x="559" y="570"/>
                    </a:lnTo>
                    <a:lnTo>
                      <a:pt x="492" y="503"/>
                    </a:lnTo>
                    <a:lnTo>
                      <a:pt x="475" y="618"/>
                    </a:lnTo>
                    <a:lnTo>
                      <a:pt x="417" y="866"/>
                    </a:lnTo>
                    <a:lnTo>
                      <a:pt x="408" y="969"/>
                    </a:lnTo>
                    <a:lnTo>
                      <a:pt x="408" y="1064"/>
                    </a:lnTo>
                    <a:lnTo>
                      <a:pt x="368" y="1225"/>
                    </a:lnTo>
                    <a:lnTo>
                      <a:pt x="342" y="1585"/>
                    </a:lnTo>
                    <a:lnTo>
                      <a:pt x="341" y="1873"/>
                    </a:lnTo>
                    <a:lnTo>
                      <a:pt x="190" y="1873"/>
                    </a:lnTo>
                    <a:lnTo>
                      <a:pt x="132" y="1892"/>
                    </a:lnTo>
                    <a:lnTo>
                      <a:pt x="75" y="1862"/>
                    </a:lnTo>
                    <a:lnTo>
                      <a:pt x="79" y="1693"/>
                    </a:lnTo>
                    <a:lnTo>
                      <a:pt x="64" y="1513"/>
                    </a:lnTo>
                    <a:lnTo>
                      <a:pt x="88" y="1243"/>
                    </a:lnTo>
                    <a:lnTo>
                      <a:pt x="104" y="1053"/>
                    </a:lnTo>
                    <a:lnTo>
                      <a:pt x="88" y="775"/>
                    </a:lnTo>
                    <a:lnTo>
                      <a:pt x="38" y="475"/>
                    </a:lnTo>
                    <a:lnTo>
                      <a:pt x="0" y="294"/>
                    </a:lnTo>
                    <a:lnTo>
                      <a:pt x="10" y="161"/>
                    </a:lnTo>
                    <a:close/>
                  </a:path>
                </a:pathLst>
              </a:custGeom>
              <a:solidFill>
                <a:srgbClr val="0000FF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" name="Group 89"/>
            <p:cNvGrpSpPr>
              <a:grpSpLocks/>
            </p:cNvGrpSpPr>
            <p:nvPr/>
          </p:nvGrpSpPr>
          <p:grpSpPr bwMode="auto">
            <a:xfrm>
              <a:off x="5336" y="705"/>
              <a:ext cx="280" cy="490"/>
              <a:chOff x="5336" y="705"/>
              <a:chExt cx="280" cy="490"/>
            </a:xfrm>
          </p:grpSpPr>
          <p:grpSp>
            <p:nvGrpSpPr>
              <p:cNvPr id="16" name="Group 90"/>
              <p:cNvGrpSpPr>
                <a:grpSpLocks/>
              </p:cNvGrpSpPr>
              <p:nvPr/>
            </p:nvGrpSpPr>
            <p:grpSpPr bwMode="auto">
              <a:xfrm>
                <a:off x="5336" y="705"/>
                <a:ext cx="205" cy="490"/>
                <a:chOff x="5336" y="705"/>
                <a:chExt cx="205" cy="490"/>
              </a:xfrm>
            </p:grpSpPr>
            <p:sp>
              <p:nvSpPr>
                <p:cNvPr id="26668" name="AutoShape 91"/>
                <p:cNvSpPr>
                  <a:spLocks noChangeArrowheads="1"/>
                </p:cNvSpPr>
                <p:nvPr/>
              </p:nvSpPr>
              <p:spPr bwMode="auto">
                <a:xfrm flipH="1">
                  <a:off x="5336" y="705"/>
                  <a:ext cx="206" cy="491"/>
                </a:xfrm>
                <a:custGeom>
                  <a:avLst/>
                  <a:gdLst>
                    <a:gd name="T0" fmla="*/ 144 w 617"/>
                    <a:gd name="T1" fmla="*/ 475 h 1474"/>
                    <a:gd name="T2" fmla="*/ 178 w 617"/>
                    <a:gd name="T3" fmla="*/ 454 h 1474"/>
                    <a:gd name="T4" fmla="*/ 192 w 617"/>
                    <a:gd name="T5" fmla="*/ 409 h 1474"/>
                    <a:gd name="T6" fmla="*/ 203 w 617"/>
                    <a:gd name="T7" fmla="*/ 367 h 1474"/>
                    <a:gd name="T8" fmla="*/ 206 w 617"/>
                    <a:gd name="T9" fmla="*/ 321 h 1474"/>
                    <a:gd name="T10" fmla="*/ 194 w 617"/>
                    <a:gd name="T11" fmla="*/ 271 h 1474"/>
                    <a:gd name="T12" fmla="*/ 186 w 617"/>
                    <a:gd name="T13" fmla="*/ 230 h 1474"/>
                    <a:gd name="T14" fmla="*/ 175 w 617"/>
                    <a:gd name="T15" fmla="*/ 183 h 1474"/>
                    <a:gd name="T16" fmla="*/ 162 w 617"/>
                    <a:gd name="T17" fmla="*/ 148 h 1474"/>
                    <a:gd name="T18" fmla="*/ 141 w 617"/>
                    <a:gd name="T19" fmla="*/ 105 h 1474"/>
                    <a:gd name="T20" fmla="*/ 124 w 617"/>
                    <a:gd name="T21" fmla="*/ 66 h 1474"/>
                    <a:gd name="T22" fmla="*/ 92 w 617"/>
                    <a:gd name="T23" fmla="*/ 20 h 1474"/>
                    <a:gd name="T24" fmla="*/ 75 w 617"/>
                    <a:gd name="T25" fmla="*/ 0 h 1474"/>
                    <a:gd name="T26" fmla="*/ 55 w 617"/>
                    <a:gd name="T27" fmla="*/ 15 h 1474"/>
                    <a:gd name="T28" fmla="*/ 34 w 617"/>
                    <a:gd name="T29" fmla="*/ 34 h 1474"/>
                    <a:gd name="T30" fmla="*/ 6 w 617"/>
                    <a:gd name="T31" fmla="*/ 60 h 1474"/>
                    <a:gd name="T32" fmla="*/ 3 w 617"/>
                    <a:gd name="T33" fmla="*/ 68 h 1474"/>
                    <a:gd name="T34" fmla="*/ 0 w 617"/>
                    <a:gd name="T35" fmla="*/ 83 h 1474"/>
                    <a:gd name="T36" fmla="*/ 9 w 617"/>
                    <a:gd name="T37" fmla="*/ 110 h 1474"/>
                    <a:gd name="T38" fmla="*/ 20 w 617"/>
                    <a:gd name="T39" fmla="*/ 143 h 1474"/>
                    <a:gd name="T40" fmla="*/ 51 w 617"/>
                    <a:gd name="T41" fmla="*/ 204 h 1474"/>
                    <a:gd name="T42" fmla="*/ 63 w 617"/>
                    <a:gd name="T43" fmla="*/ 255 h 1474"/>
                    <a:gd name="T44" fmla="*/ 67 w 617"/>
                    <a:gd name="T45" fmla="*/ 295 h 1474"/>
                    <a:gd name="T46" fmla="*/ 68 w 617"/>
                    <a:gd name="T47" fmla="*/ 325 h 1474"/>
                    <a:gd name="T48" fmla="*/ 68 w 617"/>
                    <a:gd name="T49" fmla="*/ 376 h 1474"/>
                    <a:gd name="T50" fmla="*/ 63 w 617"/>
                    <a:gd name="T51" fmla="*/ 457 h 1474"/>
                    <a:gd name="T52" fmla="*/ 63 w 617"/>
                    <a:gd name="T53" fmla="*/ 484 h 1474"/>
                    <a:gd name="T54" fmla="*/ 72 w 617"/>
                    <a:gd name="T55" fmla="*/ 488 h 1474"/>
                    <a:gd name="T56" fmla="*/ 100 w 617"/>
                    <a:gd name="T57" fmla="*/ 491 h 1474"/>
                    <a:gd name="T58" fmla="*/ 120 w 617"/>
                    <a:gd name="T59" fmla="*/ 485 h 1474"/>
                    <a:gd name="T60" fmla="*/ 144 w 617"/>
                    <a:gd name="T61" fmla="*/ 475 h 147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617"/>
                    <a:gd name="T94" fmla="*/ 0 h 1474"/>
                    <a:gd name="T95" fmla="*/ 617 w 617"/>
                    <a:gd name="T96" fmla="*/ 1474 h 147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617" h="1474">
                      <a:moveTo>
                        <a:pt x="431" y="1426"/>
                      </a:moveTo>
                      <a:lnTo>
                        <a:pt x="533" y="1364"/>
                      </a:lnTo>
                      <a:lnTo>
                        <a:pt x="576" y="1227"/>
                      </a:lnTo>
                      <a:lnTo>
                        <a:pt x="608" y="1102"/>
                      </a:lnTo>
                      <a:lnTo>
                        <a:pt x="617" y="964"/>
                      </a:lnTo>
                      <a:lnTo>
                        <a:pt x="581" y="814"/>
                      </a:lnTo>
                      <a:lnTo>
                        <a:pt x="557" y="691"/>
                      </a:lnTo>
                      <a:lnTo>
                        <a:pt x="525" y="549"/>
                      </a:lnTo>
                      <a:lnTo>
                        <a:pt x="486" y="443"/>
                      </a:lnTo>
                      <a:lnTo>
                        <a:pt x="422" y="316"/>
                      </a:lnTo>
                      <a:lnTo>
                        <a:pt x="370" y="199"/>
                      </a:lnTo>
                      <a:lnTo>
                        <a:pt x="277" y="60"/>
                      </a:lnTo>
                      <a:lnTo>
                        <a:pt x="226" y="0"/>
                      </a:lnTo>
                      <a:lnTo>
                        <a:pt x="166" y="44"/>
                      </a:lnTo>
                      <a:lnTo>
                        <a:pt x="103" y="101"/>
                      </a:lnTo>
                      <a:lnTo>
                        <a:pt x="17" y="179"/>
                      </a:lnTo>
                      <a:lnTo>
                        <a:pt x="9" y="205"/>
                      </a:lnTo>
                      <a:lnTo>
                        <a:pt x="0" y="250"/>
                      </a:lnTo>
                      <a:lnTo>
                        <a:pt x="26" y="330"/>
                      </a:lnTo>
                      <a:lnTo>
                        <a:pt x="60" y="430"/>
                      </a:lnTo>
                      <a:lnTo>
                        <a:pt x="154" y="612"/>
                      </a:lnTo>
                      <a:lnTo>
                        <a:pt x="189" y="767"/>
                      </a:lnTo>
                      <a:lnTo>
                        <a:pt x="201" y="885"/>
                      </a:lnTo>
                      <a:lnTo>
                        <a:pt x="205" y="975"/>
                      </a:lnTo>
                      <a:lnTo>
                        <a:pt x="205" y="1129"/>
                      </a:lnTo>
                      <a:lnTo>
                        <a:pt x="189" y="1371"/>
                      </a:lnTo>
                      <a:lnTo>
                        <a:pt x="189" y="1454"/>
                      </a:lnTo>
                      <a:lnTo>
                        <a:pt x="217" y="1466"/>
                      </a:lnTo>
                      <a:lnTo>
                        <a:pt x="300" y="1474"/>
                      </a:lnTo>
                      <a:lnTo>
                        <a:pt x="360" y="1457"/>
                      </a:lnTo>
                      <a:lnTo>
                        <a:pt x="431" y="142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69" name="AutoShape 92"/>
                <p:cNvSpPr>
                  <a:spLocks noChangeArrowheads="1"/>
                </p:cNvSpPr>
                <p:nvPr/>
              </p:nvSpPr>
              <p:spPr bwMode="auto">
                <a:xfrm flipH="1">
                  <a:off x="5344" y="724"/>
                  <a:ext cx="145" cy="277"/>
                </a:xfrm>
                <a:custGeom>
                  <a:avLst/>
                  <a:gdLst>
                    <a:gd name="T0" fmla="*/ 0 w 435"/>
                    <a:gd name="T1" fmla="*/ 0 h 831"/>
                    <a:gd name="T2" fmla="*/ 20 w 435"/>
                    <a:gd name="T3" fmla="*/ 64 h 831"/>
                    <a:gd name="T4" fmla="*/ 53 w 435"/>
                    <a:gd name="T5" fmla="*/ 56 h 831"/>
                    <a:gd name="T6" fmla="*/ 32 w 435"/>
                    <a:gd name="T7" fmla="*/ 89 h 831"/>
                    <a:gd name="T8" fmla="*/ 53 w 435"/>
                    <a:gd name="T9" fmla="*/ 114 h 831"/>
                    <a:gd name="T10" fmla="*/ 77 w 435"/>
                    <a:gd name="T11" fmla="*/ 152 h 831"/>
                    <a:gd name="T12" fmla="*/ 105 w 435"/>
                    <a:gd name="T13" fmla="*/ 197 h 831"/>
                    <a:gd name="T14" fmla="*/ 129 w 435"/>
                    <a:gd name="T15" fmla="*/ 239 h 831"/>
                    <a:gd name="T16" fmla="*/ 145 w 435"/>
                    <a:gd name="T17" fmla="*/ 277 h 83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35"/>
                    <a:gd name="T28" fmla="*/ 0 h 831"/>
                    <a:gd name="T29" fmla="*/ 435 w 435"/>
                    <a:gd name="T30" fmla="*/ 831 h 83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35" h="831">
                      <a:moveTo>
                        <a:pt x="0" y="0"/>
                      </a:moveTo>
                      <a:lnTo>
                        <a:pt x="59" y="193"/>
                      </a:lnTo>
                      <a:lnTo>
                        <a:pt x="159" y="168"/>
                      </a:lnTo>
                      <a:lnTo>
                        <a:pt x="95" y="268"/>
                      </a:lnTo>
                      <a:lnTo>
                        <a:pt x="159" y="342"/>
                      </a:lnTo>
                      <a:lnTo>
                        <a:pt x="230" y="457"/>
                      </a:lnTo>
                      <a:lnTo>
                        <a:pt x="315" y="590"/>
                      </a:lnTo>
                      <a:lnTo>
                        <a:pt x="387" y="717"/>
                      </a:lnTo>
                      <a:lnTo>
                        <a:pt x="435" y="831"/>
                      </a:lnTo>
                    </a:path>
                  </a:pathLst>
                </a:custGeom>
                <a:noFill/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93"/>
              <p:cNvGrpSpPr>
                <a:grpSpLocks/>
              </p:cNvGrpSpPr>
              <p:nvPr/>
            </p:nvGrpSpPr>
            <p:grpSpPr bwMode="auto">
              <a:xfrm>
                <a:off x="5372" y="756"/>
                <a:ext cx="244" cy="411"/>
                <a:chOff x="5372" y="756"/>
                <a:chExt cx="244" cy="411"/>
              </a:xfrm>
            </p:grpSpPr>
            <p:sp>
              <p:nvSpPr>
                <p:cNvPr id="26665" name="AutoShape 94"/>
                <p:cNvSpPr>
                  <a:spLocks noChangeArrowheads="1"/>
                </p:cNvSpPr>
                <p:nvPr/>
              </p:nvSpPr>
              <p:spPr bwMode="auto">
                <a:xfrm flipH="1">
                  <a:off x="5372" y="1072"/>
                  <a:ext cx="91" cy="96"/>
                </a:xfrm>
                <a:custGeom>
                  <a:avLst/>
                  <a:gdLst>
                    <a:gd name="T0" fmla="*/ 28 w 273"/>
                    <a:gd name="T1" fmla="*/ 0 h 287"/>
                    <a:gd name="T2" fmla="*/ 45 w 273"/>
                    <a:gd name="T3" fmla="*/ 13 h 287"/>
                    <a:gd name="T4" fmla="*/ 63 w 273"/>
                    <a:gd name="T5" fmla="*/ 13 h 287"/>
                    <a:gd name="T6" fmla="*/ 79 w 273"/>
                    <a:gd name="T7" fmla="*/ 17 h 287"/>
                    <a:gd name="T8" fmla="*/ 86 w 273"/>
                    <a:gd name="T9" fmla="*/ 22 h 287"/>
                    <a:gd name="T10" fmla="*/ 87 w 273"/>
                    <a:gd name="T11" fmla="*/ 30 h 287"/>
                    <a:gd name="T12" fmla="*/ 84 w 273"/>
                    <a:gd name="T13" fmla="*/ 43 h 287"/>
                    <a:gd name="T14" fmla="*/ 91 w 273"/>
                    <a:gd name="T15" fmla="*/ 52 h 287"/>
                    <a:gd name="T16" fmla="*/ 91 w 273"/>
                    <a:gd name="T17" fmla="*/ 64 h 287"/>
                    <a:gd name="T18" fmla="*/ 83 w 273"/>
                    <a:gd name="T19" fmla="*/ 72 h 287"/>
                    <a:gd name="T20" fmla="*/ 78 w 273"/>
                    <a:gd name="T21" fmla="*/ 81 h 287"/>
                    <a:gd name="T22" fmla="*/ 66 w 273"/>
                    <a:gd name="T23" fmla="*/ 86 h 287"/>
                    <a:gd name="T24" fmla="*/ 58 w 273"/>
                    <a:gd name="T25" fmla="*/ 96 h 287"/>
                    <a:gd name="T26" fmla="*/ 42 w 273"/>
                    <a:gd name="T27" fmla="*/ 94 h 287"/>
                    <a:gd name="T28" fmla="*/ 33 w 273"/>
                    <a:gd name="T29" fmla="*/ 88 h 287"/>
                    <a:gd name="T30" fmla="*/ 25 w 273"/>
                    <a:gd name="T31" fmla="*/ 79 h 287"/>
                    <a:gd name="T32" fmla="*/ 20 w 273"/>
                    <a:gd name="T33" fmla="*/ 57 h 287"/>
                    <a:gd name="T34" fmla="*/ 0 w 273"/>
                    <a:gd name="T35" fmla="*/ 37 h 287"/>
                    <a:gd name="T36" fmla="*/ 28 w 273"/>
                    <a:gd name="T37" fmla="*/ 0 h 28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3"/>
                    <a:gd name="T58" fmla="*/ 0 h 287"/>
                    <a:gd name="T59" fmla="*/ 273 w 273"/>
                    <a:gd name="T60" fmla="*/ 287 h 28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3" h="287">
                      <a:moveTo>
                        <a:pt x="84" y="0"/>
                      </a:moveTo>
                      <a:lnTo>
                        <a:pt x="136" y="38"/>
                      </a:lnTo>
                      <a:lnTo>
                        <a:pt x="190" y="39"/>
                      </a:lnTo>
                      <a:lnTo>
                        <a:pt x="236" y="50"/>
                      </a:lnTo>
                      <a:lnTo>
                        <a:pt x="257" y="67"/>
                      </a:lnTo>
                      <a:lnTo>
                        <a:pt x="262" y="89"/>
                      </a:lnTo>
                      <a:lnTo>
                        <a:pt x="253" y="128"/>
                      </a:lnTo>
                      <a:lnTo>
                        <a:pt x="273" y="154"/>
                      </a:lnTo>
                      <a:lnTo>
                        <a:pt x="272" y="192"/>
                      </a:lnTo>
                      <a:lnTo>
                        <a:pt x="250" y="215"/>
                      </a:lnTo>
                      <a:lnTo>
                        <a:pt x="234" y="243"/>
                      </a:lnTo>
                      <a:lnTo>
                        <a:pt x="197" y="256"/>
                      </a:lnTo>
                      <a:lnTo>
                        <a:pt x="173" y="287"/>
                      </a:lnTo>
                      <a:lnTo>
                        <a:pt x="127" y="282"/>
                      </a:lnTo>
                      <a:lnTo>
                        <a:pt x="100" y="264"/>
                      </a:lnTo>
                      <a:lnTo>
                        <a:pt x="75" y="236"/>
                      </a:lnTo>
                      <a:lnTo>
                        <a:pt x="59" y="170"/>
                      </a:lnTo>
                      <a:lnTo>
                        <a:pt x="0" y="111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66" name="AutoShape 95"/>
                <p:cNvSpPr>
                  <a:spLocks noChangeArrowheads="1"/>
                </p:cNvSpPr>
                <p:nvPr/>
              </p:nvSpPr>
              <p:spPr bwMode="auto">
                <a:xfrm flipH="1">
                  <a:off x="5422" y="1068"/>
                  <a:ext cx="54" cy="61"/>
                </a:xfrm>
                <a:custGeom>
                  <a:avLst/>
                  <a:gdLst>
                    <a:gd name="T0" fmla="*/ 41 w 162"/>
                    <a:gd name="T1" fmla="*/ 0 h 183"/>
                    <a:gd name="T2" fmla="*/ 54 w 162"/>
                    <a:gd name="T3" fmla="*/ 9 h 183"/>
                    <a:gd name="T4" fmla="*/ 47 w 162"/>
                    <a:gd name="T5" fmla="*/ 23 h 183"/>
                    <a:gd name="T6" fmla="*/ 34 w 162"/>
                    <a:gd name="T7" fmla="*/ 41 h 183"/>
                    <a:gd name="T8" fmla="*/ 15 w 162"/>
                    <a:gd name="T9" fmla="*/ 61 h 183"/>
                    <a:gd name="T10" fmla="*/ 0 w 162"/>
                    <a:gd name="T11" fmla="*/ 43 h 183"/>
                    <a:gd name="T12" fmla="*/ 41 w 162"/>
                    <a:gd name="T13" fmla="*/ 0 h 18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2"/>
                    <a:gd name="T22" fmla="*/ 0 h 183"/>
                    <a:gd name="T23" fmla="*/ 162 w 162"/>
                    <a:gd name="T24" fmla="*/ 183 h 18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2" h="183">
                      <a:moveTo>
                        <a:pt x="122" y="0"/>
                      </a:moveTo>
                      <a:lnTo>
                        <a:pt x="162" y="27"/>
                      </a:lnTo>
                      <a:lnTo>
                        <a:pt x="141" y="70"/>
                      </a:lnTo>
                      <a:lnTo>
                        <a:pt x="101" y="123"/>
                      </a:lnTo>
                      <a:lnTo>
                        <a:pt x="44" y="183"/>
                      </a:lnTo>
                      <a:lnTo>
                        <a:pt x="0" y="130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67" name="AutoShape 96"/>
                <p:cNvSpPr>
                  <a:spLocks noChangeArrowheads="1"/>
                </p:cNvSpPr>
                <p:nvPr/>
              </p:nvSpPr>
              <p:spPr bwMode="auto">
                <a:xfrm flipH="1">
                  <a:off x="5418" y="756"/>
                  <a:ext cx="198" cy="375"/>
                </a:xfrm>
                <a:custGeom>
                  <a:avLst/>
                  <a:gdLst>
                    <a:gd name="T0" fmla="*/ 59 w 594"/>
                    <a:gd name="T1" fmla="*/ 29 h 1125"/>
                    <a:gd name="T2" fmla="*/ 48 w 594"/>
                    <a:gd name="T3" fmla="*/ 53 h 1125"/>
                    <a:gd name="T4" fmla="*/ 27 w 594"/>
                    <a:gd name="T5" fmla="*/ 88 h 1125"/>
                    <a:gd name="T6" fmla="*/ 20 w 594"/>
                    <a:gd name="T7" fmla="*/ 115 h 1125"/>
                    <a:gd name="T8" fmla="*/ 10 w 594"/>
                    <a:gd name="T9" fmla="*/ 147 h 1125"/>
                    <a:gd name="T10" fmla="*/ 2 w 594"/>
                    <a:gd name="T11" fmla="*/ 200 h 1125"/>
                    <a:gd name="T12" fmla="*/ 0 w 594"/>
                    <a:gd name="T13" fmla="*/ 228 h 1125"/>
                    <a:gd name="T14" fmla="*/ 6 w 594"/>
                    <a:gd name="T15" fmla="*/ 235 h 1125"/>
                    <a:gd name="T16" fmla="*/ 25 w 594"/>
                    <a:gd name="T17" fmla="*/ 260 h 1125"/>
                    <a:gd name="T18" fmla="*/ 47 w 594"/>
                    <a:gd name="T19" fmla="*/ 288 h 1125"/>
                    <a:gd name="T20" fmla="*/ 73 w 594"/>
                    <a:gd name="T21" fmla="*/ 312 h 1125"/>
                    <a:gd name="T22" fmla="*/ 142 w 594"/>
                    <a:gd name="T23" fmla="*/ 375 h 1125"/>
                    <a:gd name="T24" fmla="*/ 174 w 594"/>
                    <a:gd name="T25" fmla="*/ 336 h 1125"/>
                    <a:gd name="T26" fmla="*/ 198 w 594"/>
                    <a:gd name="T27" fmla="*/ 305 h 1125"/>
                    <a:gd name="T28" fmla="*/ 133 w 594"/>
                    <a:gd name="T29" fmla="*/ 248 h 1125"/>
                    <a:gd name="T30" fmla="*/ 111 w 594"/>
                    <a:gd name="T31" fmla="*/ 232 h 1125"/>
                    <a:gd name="T32" fmla="*/ 97 w 594"/>
                    <a:gd name="T33" fmla="*/ 217 h 1125"/>
                    <a:gd name="T34" fmla="*/ 86 w 594"/>
                    <a:gd name="T35" fmla="*/ 210 h 1125"/>
                    <a:gd name="T36" fmla="*/ 103 w 594"/>
                    <a:gd name="T37" fmla="*/ 164 h 1125"/>
                    <a:gd name="T38" fmla="*/ 114 w 594"/>
                    <a:gd name="T39" fmla="*/ 129 h 1125"/>
                    <a:gd name="T40" fmla="*/ 119 w 594"/>
                    <a:gd name="T41" fmla="*/ 113 h 1125"/>
                    <a:gd name="T42" fmla="*/ 125 w 594"/>
                    <a:gd name="T43" fmla="*/ 95 h 1125"/>
                    <a:gd name="T44" fmla="*/ 128 w 594"/>
                    <a:gd name="T45" fmla="*/ 75 h 1125"/>
                    <a:gd name="T46" fmla="*/ 128 w 594"/>
                    <a:gd name="T47" fmla="*/ 55 h 1125"/>
                    <a:gd name="T48" fmla="*/ 128 w 594"/>
                    <a:gd name="T49" fmla="*/ 39 h 1125"/>
                    <a:gd name="T50" fmla="*/ 125 w 594"/>
                    <a:gd name="T51" fmla="*/ 23 h 1125"/>
                    <a:gd name="T52" fmla="*/ 115 w 594"/>
                    <a:gd name="T53" fmla="*/ 11 h 1125"/>
                    <a:gd name="T54" fmla="*/ 102 w 594"/>
                    <a:gd name="T55" fmla="*/ 2 h 1125"/>
                    <a:gd name="T56" fmla="*/ 93 w 594"/>
                    <a:gd name="T57" fmla="*/ 0 h 1125"/>
                    <a:gd name="T58" fmla="*/ 75 w 594"/>
                    <a:gd name="T59" fmla="*/ 11 h 1125"/>
                    <a:gd name="T60" fmla="*/ 59 w 594"/>
                    <a:gd name="T61" fmla="*/ 29 h 112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594"/>
                    <a:gd name="T94" fmla="*/ 0 h 1125"/>
                    <a:gd name="T95" fmla="*/ 594 w 594"/>
                    <a:gd name="T96" fmla="*/ 1125 h 112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594" h="1125">
                      <a:moveTo>
                        <a:pt x="178" y="86"/>
                      </a:moveTo>
                      <a:lnTo>
                        <a:pt x="143" y="158"/>
                      </a:lnTo>
                      <a:lnTo>
                        <a:pt x="81" y="263"/>
                      </a:lnTo>
                      <a:lnTo>
                        <a:pt x="61" y="346"/>
                      </a:lnTo>
                      <a:lnTo>
                        <a:pt x="29" y="441"/>
                      </a:lnTo>
                      <a:lnTo>
                        <a:pt x="6" y="599"/>
                      </a:lnTo>
                      <a:lnTo>
                        <a:pt x="0" y="683"/>
                      </a:lnTo>
                      <a:lnTo>
                        <a:pt x="18" y="705"/>
                      </a:lnTo>
                      <a:lnTo>
                        <a:pt x="75" y="781"/>
                      </a:lnTo>
                      <a:lnTo>
                        <a:pt x="142" y="863"/>
                      </a:lnTo>
                      <a:lnTo>
                        <a:pt x="218" y="935"/>
                      </a:lnTo>
                      <a:lnTo>
                        <a:pt x="426" y="1125"/>
                      </a:lnTo>
                      <a:lnTo>
                        <a:pt x="521" y="1009"/>
                      </a:lnTo>
                      <a:lnTo>
                        <a:pt x="594" y="915"/>
                      </a:lnTo>
                      <a:lnTo>
                        <a:pt x="398" y="745"/>
                      </a:lnTo>
                      <a:lnTo>
                        <a:pt x="332" y="695"/>
                      </a:lnTo>
                      <a:lnTo>
                        <a:pt x="292" y="651"/>
                      </a:lnTo>
                      <a:lnTo>
                        <a:pt x="258" y="631"/>
                      </a:lnTo>
                      <a:lnTo>
                        <a:pt x="310" y="493"/>
                      </a:lnTo>
                      <a:lnTo>
                        <a:pt x="341" y="386"/>
                      </a:lnTo>
                      <a:lnTo>
                        <a:pt x="357" y="338"/>
                      </a:lnTo>
                      <a:lnTo>
                        <a:pt x="375" y="285"/>
                      </a:lnTo>
                      <a:lnTo>
                        <a:pt x="383" y="224"/>
                      </a:lnTo>
                      <a:lnTo>
                        <a:pt x="383" y="165"/>
                      </a:lnTo>
                      <a:lnTo>
                        <a:pt x="383" y="118"/>
                      </a:lnTo>
                      <a:lnTo>
                        <a:pt x="375" y="70"/>
                      </a:lnTo>
                      <a:lnTo>
                        <a:pt x="345" y="32"/>
                      </a:lnTo>
                      <a:lnTo>
                        <a:pt x="306" y="7"/>
                      </a:lnTo>
                      <a:lnTo>
                        <a:pt x="278" y="0"/>
                      </a:lnTo>
                      <a:lnTo>
                        <a:pt x="226" y="34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8" name="Group 97"/>
            <p:cNvGrpSpPr>
              <a:grpSpLocks/>
            </p:cNvGrpSpPr>
            <p:nvPr/>
          </p:nvGrpSpPr>
          <p:grpSpPr bwMode="auto">
            <a:xfrm>
              <a:off x="5393" y="500"/>
              <a:ext cx="157" cy="205"/>
              <a:chOff x="5393" y="500"/>
              <a:chExt cx="157" cy="205"/>
            </a:xfrm>
          </p:grpSpPr>
          <p:grpSp>
            <p:nvGrpSpPr>
              <p:cNvPr id="19" name="Group 98"/>
              <p:cNvGrpSpPr>
                <a:grpSpLocks/>
              </p:cNvGrpSpPr>
              <p:nvPr/>
            </p:nvGrpSpPr>
            <p:grpSpPr bwMode="auto">
              <a:xfrm>
                <a:off x="5399" y="560"/>
                <a:ext cx="135" cy="98"/>
                <a:chOff x="5399" y="560"/>
                <a:chExt cx="135" cy="98"/>
              </a:xfrm>
            </p:grpSpPr>
            <p:sp>
              <p:nvSpPr>
                <p:cNvPr id="26661" name="AutoShape 99"/>
                <p:cNvSpPr>
                  <a:spLocks noChangeArrowheads="1"/>
                </p:cNvSpPr>
                <p:nvPr/>
              </p:nvSpPr>
              <p:spPr bwMode="auto">
                <a:xfrm flipH="1">
                  <a:off x="5399" y="560"/>
                  <a:ext cx="19" cy="45"/>
                </a:xfrm>
                <a:custGeom>
                  <a:avLst/>
                  <a:gdLst>
                    <a:gd name="T0" fmla="*/ 0 w 57"/>
                    <a:gd name="T1" fmla="*/ 5 h 134"/>
                    <a:gd name="T2" fmla="*/ 3 w 57"/>
                    <a:gd name="T3" fmla="*/ 0 h 134"/>
                    <a:gd name="T4" fmla="*/ 9 w 57"/>
                    <a:gd name="T5" fmla="*/ 0 h 134"/>
                    <a:gd name="T6" fmla="*/ 12 w 57"/>
                    <a:gd name="T7" fmla="*/ 3 h 134"/>
                    <a:gd name="T8" fmla="*/ 15 w 57"/>
                    <a:gd name="T9" fmla="*/ 9 h 134"/>
                    <a:gd name="T10" fmla="*/ 17 w 57"/>
                    <a:gd name="T11" fmla="*/ 20 h 134"/>
                    <a:gd name="T12" fmla="*/ 19 w 57"/>
                    <a:gd name="T13" fmla="*/ 34 h 134"/>
                    <a:gd name="T14" fmla="*/ 19 w 57"/>
                    <a:gd name="T15" fmla="*/ 45 h 134"/>
                    <a:gd name="T16" fmla="*/ 14 w 57"/>
                    <a:gd name="T17" fmla="*/ 45 h 134"/>
                    <a:gd name="T18" fmla="*/ 0 w 57"/>
                    <a:gd name="T19" fmla="*/ 5 h 13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"/>
                    <a:gd name="T31" fmla="*/ 0 h 134"/>
                    <a:gd name="T32" fmla="*/ 57 w 57"/>
                    <a:gd name="T33" fmla="*/ 134 h 13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" h="134">
                      <a:moveTo>
                        <a:pt x="0" y="15"/>
                      </a:moveTo>
                      <a:lnTo>
                        <a:pt x="9" y="0"/>
                      </a:lnTo>
                      <a:lnTo>
                        <a:pt x="28" y="0"/>
                      </a:lnTo>
                      <a:lnTo>
                        <a:pt x="36" y="9"/>
                      </a:lnTo>
                      <a:lnTo>
                        <a:pt x="44" y="26"/>
                      </a:lnTo>
                      <a:lnTo>
                        <a:pt x="51" y="59"/>
                      </a:lnTo>
                      <a:lnTo>
                        <a:pt x="57" y="102"/>
                      </a:lnTo>
                      <a:lnTo>
                        <a:pt x="57" y="134"/>
                      </a:lnTo>
                      <a:lnTo>
                        <a:pt x="43" y="13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62" name="AutoShape 100"/>
                <p:cNvSpPr>
                  <a:spLocks noChangeArrowheads="1"/>
                </p:cNvSpPr>
                <p:nvPr/>
              </p:nvSpPr>
              <p:spPr bwMode="auto">
                <a:xfrm flipH="1">
                  <a:off x="5503" y="622"/>
                  <a:ext cx="32" cy="37"/>
                </a:xfrm>
                <a:custGeom>
                  <a:avLst/>
                  <a:gdLst>
                    <a:gd name="T0" fmla="*/ 8 w 98"/>
                    <a:gd name="T1" fmla="*/ 0 h 110"/>
                    <a:gd name="T2" fmla="*/ 2 w 98"/>
                    <a:gd name="T3" fmla="*/ 3 h 110"/>
                    <a:gd name="T4" fmla="*/ 0 w 98"/>
                    <a:gd name="T5" fmla="*/ 7 h 110"/>
                    <a:gd name="T6" fmla="*/ 2 w 98"/>
                    <a:gd name="T7" fmla="*/ 13 h 110"/>
                    <a:gd name="T8" fmla="*/ 6 w 98"/>
                    <a:gd name="T9" fmla="*/ 19 h 110"/>
                    <a:gd name="T10" fmla="*/ 11 w 98"/>
                    <a:gd name="T11" fmla="*/ 25 h 110"/>
                    <a:gd name="T12" fmla="*/ 20 w 98"/>
                    <a:gd name="T13" fmla="*/ 35 h 110"/>
                    <a:gd name="T14" fmla="*/ 26 w 98"/>
                    <a:gd name="T15" fmla="*/ 37 h 110"/>
                    <a:gd name="T16" fmla="*/ 32 w 98"/>
                    <a:gd name="T17" fmla="*/ 32 h 110"/>
                    <a:gd name="T18" fmla="*/ 8 w 98"/>
                    <a:gd name="T19" fmla="*/ 0 h 11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98"/>
                    <a:gd name="T31" fmla="*/ 0 h 110"/>
                    <a:gd name="T32" fmla="*/ 98 w 98"/>
                    <a:gd name="T33" fmla="*/ 110 h 11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98" h="110">
                      <a:moveTo>
                        <a:pt x="23" y="0"/>
                      </a:moveTo>
                      <a:lnTo>
                        <a:pt x="5" y="9"/>
                      </a:lnTo>
                      <a:lnTo>
                        <a:pt x="0" y="21"/>
                      </a:lnTo>
                      <a:lnTo>
                        <a:pt x="5" y="39"/>
                      </a:lnTo>
                      <a:lnTo>
                        <a:pt x="19" y="57"/>
                      </a:lnTo>
                      <a:lnTo>
                        <a:pt x="33" y="75"/>
                      </a:lnTo>
                      <a:lnTo>
                        <a:pt x="61" y="103"/>
                      </a:lnTo>
                      <a:lnTo>
                        <a:pt x="80" y="110"/>
                      </a:lnTo>
                      <a:lnTo>
                        <a:pt x="98" y="96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6648" name="AutoShape 101"/>
              <p:cNvSpPr>
                <a:spLocks noChangeArrowheads="1"/>
              </p:cNvSpPr>
              <p:nvPr/>
            </p:nvSpPr>
            <p:spPr bwMode="auto">
              <a:xfrm flipH="1">
                <a:off x="5393" y="522"/>
                <a:ext cx="151" cy="184"/>
              </a:xfrm>
              <a:custGeom>
                <a:avLst/>
                <a:gdLst>
                  <a:gd name="T0" fmla="*/ 13 w 455"/>
                  <a:gd name="T1" fmla="*/ 26 h 553"/>
                  <a:gd name="T2" fmla="*/ 6 w 455"/>
                  <a:gd name="T3" fmla="*/ 37 h 553"/>
                  <a:gd name="T4" fmla="*/ 2 w 455"/>
                  <a:gd name="T5" fmla="*/ 50 h 553"/>
                  <a:gd name="T6" fmla="*/ 0 w 455"/>
                  <a:gd name="T7" fmla="*/ 65 h 553"/>
                  <a:gd name="T8" fmla="*/ 2 w 455"/>
                  <a:gd name="T9" fmla="*/ 77 h 553"/>
                  <a:gd name="T10" fmla="*/ 8 w 455"/>
                  <a:gd name="T11" fmla="*/ 89 h 553"/>
                  <a:gd name="T12" fmla="*/ 17 w 455"/>
                  <a:gd name="T13" fmla="*/ 99 h 553"/>
                  <a:gd name="T14" fmla="*/ 24 w 455"/>
                  <a:gd name="T15" fmla="*/ 110 h 553"/>
                  <a:gd name="T16" fmla="*/ 32 w 455"/>
                  <a:gd name="T17" fmla="*/ 126 h 553"/>
                  <a:gd name="T18" fmla="*/ 40 w 455"/>
                  <a:gd name="T19" fmla="*/ 144 h 553"/>
                  <a:gd name="T20" fmla="*/ 48 w 455"/>
                  <a:gd name="T21" fmla="*/ 159 h 553"/>
                  <a:gd name="T22" fmla="*/ 57 w 455"/>
                  <a:gd name="T23" fmla="*/ 167 h 553"/>
                  <a:gd name="T24" fmla="*/ 66 w 455"/>
                  <a:gd name="T25" fmla="*/ 172 h 553"/>
                  <a:gd name="T26" fmla="*/ 82 w 455"/>
                  <a:gd name="T27" fmla="*/ 180 h 553"/>
                  <a:gd name="T28" fmla="*/ 99 w 455"/>
                  <a:gd name="T29" fmla="*/ 184 h 553"/>
                  <a:gd name="T30" fmla="*/ 110 w 455"/>
                  <a:gd name="T31" fmla="*/ 183 h 553"/>
                  <a:gd name="T32" fmla="*/ 119 w 455"/>
                  <a:gd name="T33" fmla="*/ 181 h 553"/>
                  <a:gd name="T34" fmla="*/ 135 w 455"/>
                  <a:gd name="T35" fmla="*/ 175 h 553"/>
                  <a:gd name="T36" fmla="*/ 142 w 455"/>
                  <a:gd name="T37" fmla="*/ 169 h 553"/>
                  <a:gd name="T38" fmla="*/ 145 w 455"/>
                  <a:gd name="T39" fmla="*/ 160 h 553"/>
                  <a:gd name="T40" fmla="*/ 150 w 455"/>
                  <a:gd name="T41" fmla="*/ 142 h 553"/>
                  <a:gd name="T42" fmla="*/ 151 w 455"/>
                  <a:gd name="T43" fmla="*/ 128 h 553"/>
                  <a:gd name="T44" fmla="*/ 151 w 455"/>
                  <a:gd name="T45" fmla="*/ 112 h 553"/>
                  <a:gd name="T46" fmla="*/ 149 w 455"/>
                  <a:gd name="T47" fmla="*/ 100 h 553"/>
                  <a:gd name="T48" fmla="*/ 145 w 455"/>
                  <a:gd name="T49" fmla="*/ 87 h 553"/>
                  <a:gd name="T50" fmla="*/ 138 w 455"/>
                  <a:gd name="T51" fmla="*/ 68 h 553"/>
                  <a:gd name="T52" fmla="*/ 129 w 455"/>
                  <a:gd name="T53" fmla="*/ 54 h 553"/>
                  <a:gd name="T54" fmla="*/ 125 w 455"/>
                  <a:gd name="T55" fmla="*/ 38 h 553"/>
                  <a:gd name="T56" fmla="*/ 117 w 455"/>
                  <a:gd name="T57" fmla="*/ 20 h 553"/>
                  <a:gd name="T58" fmla="*/ 109 w 455"/>
                  <a:gd name="T59" fmla="*/ 11 h 553"/>
                  <a:gd name="T60" fmla="*/ 100 w 455"/>
                  <a:gd name="T61" fmla="*/ 6 h 553"/>
                  <a:gd name="T62" fmla="*/ 83 w 455"/>
                  <a:gd name="T63" fmla="*/ 0 h 553"/>
                  <a:gd name="T64" fmla="*/ 71 w 455"/>
                  <a:gd name="T65" fmla="*/ 0 h 553"/>
                  <a:gd name="T66" fmla="*/ 54 w 455"/>
                  <a:gd name="T67" fmla="*/ 3 h 553"/>
                  <a:gd name="T68" fmla="*/ 39 w 455"/>
                  <a:gd name="T69" fmla="*/ 8 h 553"/>
                  <a:gd name="T70" fmla="*/ 23 w 455"/>
                  <a:gd name="T71" fmla="*/ 18 h 553"/>
                  <a:gd name="T72" fmla="*/ 13 w 455"/>
                  <a:gd name="T73" fmla="*/ 26 h 55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55"/>
                  <a:gd name="T112" fmla="*/ 0 h 553"/>
                  <a:gd name="T113" fmla="*/ 455 w 455"/>
                  <a:gd name="T114" fmla="*/ 553 h 55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55" h="553">
                    <a:moveTo>
                      <a:pt x="40" y="79"/>
                    </a:moveTo>
                    <a:lnTo>
                      <a:pt x="17" y="110"/>
                    </a:lnTo>
                    <a:lnTo>
                      <a:pt x="5" y="149"/>
                    </a:lnTo>
                    <a:lnTo>
                      <a:pt x="0" y="194"/>
                    </a:lnTo>
                    <a:lnTo>
                      <a:pt x="7" y="232"/>
                    </a:lnTo>
                    <a:lnTo>
                      <a:pt x="23" y="266"/>
                    </a:lnTo>
                    <a:lnTo>
                      <a:pt x="50" y="297"/>
                    </a:lnTo>
                    <a:lnTo>
                      <a:pt x="72" y="331"/>
                    </a:lnTo>
                    <a:lnTo>
                      <a:pt x="95" y="378"/>
                    </a:lnTo>
                    <a:lnTo>
                      <a:pt x="121" y="432"/>
                    </a:lnTo>
                    <a:lnTo>
                      <a:pt x="146" y="477"/>
                    </a:lnTo>
                    <a:lnTo>
                      <a:pt x="171" y="502"/>
                    </a:lnTo>
                    <a:lnTo>
                      <a:pt x="200" y="518"/>
                    </a:lnTo>
                    <a:lnTo>
                      <a:pt x="248" y="540"/>
                    </a:lnTo>
                    <a:lnTo>
                      <a:pt x="297" y="553"/>
                    </a:lnTo>
                    <a:lnTo>
                      <a:pt x="331" y="549"/>
                    </a:lnTo>
                    <a:lnTo>
                      <a:pt x="359" y="544"/>
                    </a:lnTo>
                    <a:lnTo>
                      <a:pt x="407" y="526"/>
                    </a:lnTo>
                    <a:lnTo>
                      <a:pt x="427" y="507"/>
                    </a:lnTo>
                    <a:lnTo>
                      <a:pt x="437" y="482"/>
                    </a:lnTo>
                    <a:lnTo>
                      <a:pt x="451" y="427"/>
                    </a:lnTo>
                    <a:lnTo>
                      <a:pt x="455" y="386"/>
                    </a:lnTo>
                    <a:lnTo>
                      <a:pt x="455" y="336"/>
                    </a:lnTo>
                    <a:lnTo>
                      <a:pt x="449" y="300"/>
                    </a:lnTo>
                    <a:lnTo>
                      <a:pt x="437" y="260"/>
                    </a:lnTo>
                    <a:lnTo>
                      <a:pt x="415" y="203"/>
                    </a:lnTo>
                    <a:lnTo>
                      <a:pt x="390" y="162"/>
                    </a:lnTo>
                    <a:lnTo>
                      <a:pt x="378" y="115"/>
                    </a:lnTo>
                    <a:lnTo>
                      <a:pt x="354" y="61"/>
                    </a:lnTo>
                    <a:lnTo>
                      <a:pt x="327" y="33"/>
                    </a:lnTo>
                    <a:lnTo>
                      <a:pt x="300" y="17"/>
                    </a:lnTo>
                    <a:lnTo>
                      <a:pt x="249" y="1"/>
                    </a:lnTo>
                    <a:lnTo>
                      <a:pt x="214" y="0"/>
                    </a:lnTo>
                    <a:lnTo>
                      <a:pt x="163" y="9"/>
                    </a:lnTo>
                    <a:lnTo>
                      <a:pt x="117" y="25"/>
                    </a:lnTo>
                    <a:lnTo>
                      <a:pt x="70" y="55"/>
                    </a:lnTo>
                    <a:lnTo>
                      <a:pt x="40" y="79"/>
                    </a:lnTo>
                    <a:close/>
                  </a:path>
                </a:pathLst>
              </a:custGeom>
              <a:solidFill>
                <a:srgbClr val="FFE0C0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20" name="Group 102"/>
              <p:cNvGrpSpPr>
                <a:grpSpLocks/>
              </p:cNvGrpSpPr>
              <p:nvPr/>
            </p:nvGrpSpPr>
            <p:grpSpPr bwMode="auto">
              <a:xfrm>
                <a:off x="5414" y="562"/>
                <a:ext cx="114" cy="63"/>
                <a:chOff x="5414" y="562"/>
                <a:chExt cx="114" cy="63"/>
              </a:xfrm>
            </p:grpSpPr>
            <p:sp>
              <p:nvSpPr>
                <p:cNvPr id="26658" name="AutoShape 103"/>
                <p:cNvSpPr>
                  <a:spLocks noChangeArrowheads="1"/>
                </p:cNvSpPr>
                <p:nvPr/>
              </p:nvSpPr>
              <p:spPr bwMode="auto">
                <a:xfrm flipH="1">
                  <a:off x="5464" y="591"/>
                  <a:ext cx="9" cy="10"/>
                </a:xfrm>
                <a:custGeom>
                  <a:avLst/>
                  <a:gdLst>
                    <a:gd name="T0" fmla="*/ 0 w 26"/>
                    <a:gd name="T1" fmla="*/ 6 h 29"/>
                    <a:gd name="T2" fmla="*/ 3 w 26"/>
                    <a:gd name="T3" fmla="*/ 2 h 29"/>
                    <a:gd name="T4" fmla="*/ 8 w 26"/>
                    <a:gd name="T5" fmla="*/ 0 h 29"/>
                    <a:gd name="T6" fmla="*/ 9 w 26"/>
                    <a:gd name="T7" fmla="*/ 5 h 29"/>
                    <a:gd name="T8" fmla="*/ 5 w 26"/>
                    <a:gd name="T9" fmla="*/ 5 h 29"/>
                    <a:gd name="T10" fmla="*/ 1 w 26"/>
                    <a:gd name="T11" fmla="*/ 10 h 29"/>
                    <a:gd name="T12" fmla="*/ 0 w 26"/>
                    <a:gd name="T13" fmla="*/ 6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6"/>
                    <a:gd name="T22" fmla="*/ 0 h 29"/>
                    <a:gd name="T23" fmla="*/ 26 w 26"/>
                    <a:gd name="T24" fmla="*/ 29 h 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6" h="29">
                      <a:moveTo>
                        <a:pt x="0" y="17"/>
                      </a:moveTo>
                      <a:lnTo>
                        <a:pt x="8" y="6"/>
                      </a:lnTo>
                      <a:lnTo>
                        <a:pt x="23" y="0"/>
                      </a:lnTo>
                      <a:lnTo>
                        <a:pt x="26" y="15"/>
                      </a:lnTo>
                      <a:lnTo>
                        <a:pt x="14" y="15"/>
                      </a:lnTo>
                      <a:lnTo>
                        <a:pt x="4" y="29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9" name="AutoShape 104"/>
                <p:cNvSpPr>
                  <a:spLocks noChangeArrowheads="1"/>
                </p:cNvSpPr>
                <p:nvPr/>
              </p:nvSpPr>
              <p:spPr bwMode="auto">
                <a:xfrm flipH="1">
                  <a:off x="5512" y="615"/>
                  <a:ext cx="17" cy="11"/>
                </a:xfrm>
                <a:custGeom>
                  <a:avLst/>
                  <a:gdLst>
                    <a:gd name="T0" fmla="*/ 14 w 49"/>
                    <a:gd name="T1" fmla="*/ 0 h 32"/>
                    <a:gd name="T2" fmla="*/ 17 w 49"/>
                    <a:gd name="T3" fmla="*/ 6 h 32"/>
                    <a:gd name="T4" fmla="*/ 3 w 49"/>
                    <a:gd name="T5" fmla="*/ 11 h 32"/>
                    <a:gd name="T6" fmla="*/ 0 w 49"/>
                    <a:gd name="T7" fmla="*/ 8 h 32"/>
                    <a:gd name="T8" fmla="*/ 14 w 49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2"/>
                    <a:gd name="T17" fmla="*/ 49 w 49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2">
                      <a:moveTo>
                        <a:pt x="41" y="0"/>
                      </a:moveTo>
                      <a:lnTo>
                        <a:pt x="49" y="17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60" name="AutoShape 105"/>
                <p:cNvSpPr>
                  <a:spLocks noChangeArrowheads="1"/>
                </p:cNvSpPr>
                <p:nvPr/>
              </p:nvSpPr>
              <p:spPr bwMode="auto">
                <a:xfrm flipH="1">
                  <a:off x="5414" y="562"/>
                  <a:ext cx="15" cy="11"/>
                </a:xfrm>
                <a:custGeom>
                  <a:avLst/>
                  <a:gdLst>
                    <a:gd name="T0" fmla="*/ 0 w 44"/>
                    <a:gd name="T1" fmla="*/ 6 h 33"/>
                    <a:gd name="T2" fmla="*/ 3 w 44"/>
                    <a:gd name="T3" fmla="*/ 11 h 33"/>
                    <a:gd name="T4" fmla="*/ 15 w 44"/>
                    <a:gd name="T5" fmla="*/ 3 h 33"/>
                    <a:gd name="T6" fmla="*/ 14 w 44"/>
                    <a:gd name="T7" fmla="*/ 0 h 33"/>
                    <a:gd name="T8" fmla="*/ 0 w 44"/>
                    <a:gd name="T9" fmla="*/ 6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3"/>
                    <a:gd name="T17" fmla="*/ 44 w 44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3">
                      <a:moveTo>
                        <a:pt x="0" y="18"/>
                      </a:moveTo>
                      <a:lnTo>
                        <a:pt x="9" y="33"/>
                      </a:lnTo>
                      <a:lnTo>
                        <a:pt x="44" y="8"/>
                      </a:lnTo>
                      <a:lnTo>
                        <a:pt x="40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1" name="Group 106"/>
              <p:cNvGrpSpPr>
                <a:grpSpLocks/>
              </p:cNvGrpSpPr>
              <p:nvPr/>
            </p:nvGrpSpPr>
            <p:grpSpPr bwMode="auto">
              <a:xfrm>
                <a:off x="5418" y="567"/>
                <a:ext cx="96" cy="69"/>
                <a:chOff x="5418" y="567"/>
                <a:chExt cx="96" cy="69"/>
              </a:xfrm>
            </p:grpSpPr>
            <p:sp>
              <p:nvSpPr>
                <p:cNvPr id="26654" name="AutoShape 107"/>
                <p:cNvSpPr>
                  <a:spLocks noChangeArrowheads="1"/>
                </p:cNvSpPr>
                <p:nvPr/>
              </p:nvSpPr>
              <p:spPr bwMode="auto">
                <a:xfrm flipH="1">
                  <a:off x="5466" y="592"/>
                  <a:ext cx="49" cy="45"/>
                </a:xfrm>
                <a:custGeom>
                  <a:avLst/>
                  <a:gdLst>
                    <a:gd name="T0" fmla="*/ 0 w 147"/>
                    <a:gd name="T1" fmla="*/ 23 h 134"/>
                    <a:gd name="T2" fmla="*/ 40 w 147"/>
                    <a:gd name="T3" fmla="*/ 0 h 134"/>
                    <a:gd name="T4" fmla="*/ 47 w 147"/>
                    <a:gd name="T5" fmla="*/ 12 h 134"/>
                    <a:gd name="T6" fmla="*/ 49 w 147"/>
                    <a:gd name="T7" fmla="*/ 20 h 134"/>
                    <a:gd name="T8" fmla="*/ 49 w 147"/>
                    <a:gd name="T9" fmla="*/ 29 h 134"/>
                    <a:gd name="T10" fmla="*/ 45 w 147"/>
                    <a:gd name="T11" fmla="*/ 34 h 134"/>
                    <a:gd name="T12" fmla="*/ 40 w 147"/>
                    <a:gd name="T13" fmla="*/ 38 h 134"/>
                    <a:gd name="T14" fmla="*/ 32 w 147"/>
                    <a:gd name="T15" fmla="*/ 42 h 134"/>
                    <a:gd name="T16" fmla="*/ 27 w 147"/>
                    <a:gd name="T17" fmla="*/ 45 h 134"/>
                    <a:gd name="T18" fmla="*/ 22 w 147"/>
                    <a:gd name="T19" fmla="*/ 45 h 134"/>
                    <a:gd name="T20" fmla="*/ 16 w 147"/>
                    <a:gd name="T21" fmla="*/ 44 h 134"/>
                    <a:gd name="T22" fmla="*/ 11 w 147"/>
                    <a:gd name="T23" fmla="*/ 41 h 134"/>
                    <a:gd name="T24" fmla="*/ 8 w 147"/>
                    <a:gd name="T25" fmla="*/ 38 h 134"/>
                    <a:gd name="T26" fmla="*/ 6 w 147"/>
                    <a:gd name="T27" fmla="*/ 34 h 134"/>
                    <a:gd name="T28" fmla="*/ 3 w 147"/>
                    <a:gd name="T29" fmla="*/ 27 h 134"/>
                    <a:gd name="T30" fmla="*/ 0 w 147"/>
                    <a:gd name="T31" fmla="*/ 23 h 134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7"/>
                    <a:gd name="T49" fmla="*/ 0 h 134"/>
                    <a:gd name="T50" fmla="*/ 147 w 147"/>
                    <a:gd name="T51" fmla="*/ 134 h 134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7" h="134">
                      <a:moveTo>
                        <a:pt x="0" y="69"/>
                      </a:moveTo>
                      <a:lnTo>
                        <a:pt x="121" y="0"/>
                      </a:lnTo>
                      <a:lnTo>
                        <a:pt x="141" y="35"/>
                      </a:lnTo>
                      <a:lnTo>
                        <a:pt x="147" y="59"/>
                      </a:lnTo>
                      <a:lnTo>
                        <a:pt x="146" y="85"/>
                      </a:lnTo>
                      <a:lnTo>
                        <a:pt x="135" y="101"/>
                      </a:lnTo>
                      <a:lnTo>
                        <a:pt x="119" y="114"/>
                      </a:lnTo>
                      <a:lnTo>
                        <a:pt x="95" y="124"/>
                      </a:lnTo>
                      <a:lnTo>
                        <a:pt x="80" y="133"/>
                      </a:lnTo>
                      <a:lnTo>
                        <a:pt x="66" y="134"/>
                      </a:lnTo>
                      <a:lnTo>
                        <a:pt x="47" y="132"/>
                      </a:lnTo>
                      <a:lnTo>
                        <a:pt x="34" y="122"/>
                      </a:lnTo>
                      <a:lnTo>
                        <a:pt x="24" y="112"/>
                      </a:lnTo>
                      <a:lnTo>
                        <a:pt x="19" y="101"/>
                      </a:lnTo>
                      <a:lnTo>
                        <a:pt x="8" y="81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80FFFF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5" name="Oval 108"/>
                <p:cNvSpPr>
                  <a:spLocks noChangeArrowheads="1"/>
                </p:cNvSpPr>
                <p:nvPr/>
              </p:nvSpPr>
              <p:spPr bwMode="auto">
                <a:xfrm flipH="1">
                  <a:off x="5486" y="613"/>
                  <a:ext cx="8" cy="7"/>
                </a:xfrm>
                <a:prstGeom prst="ellipse">
                  <a:avLst/>
                </a:prstGeom>
                <a:solidFill>
                  <a:srgbClr val="00A000"/>
                </a:solidFill>
                <a:ln w="64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6" name="AutoShape 109"/>
                <p:cNvSpPr>
                  <a:spLocks noChangeArrowheads="1"/>
                </p:cNvSpPr>
                <p:nvPr/>
              </p:nvSpPr>
              <p:spPr bwMode="auto">
                <a:xfrm flipH="1">
                  <a:off x="5418" y="567"/>
                  <a:ext cx="50" cy="44"/>
                </a:xfrm>
                <a:custGeom>
                  <a:avLst/>
                  <a:gdLst>
                    <a:gd name="T0" fmla="*/ 0 w 149"/>
                    <a:gd name="T1" fmla="*/ 22 h 132"/>
                    <a:gd name="T2" fmla="*/ 42 w 149"/>
                    <a:gd name="T3" fmla="*/ 0 h 132"/>
                    <a:gd name="T4" fmla="*/ 47 w 149"/>
                    <a:gd name="T5" fmla="*/ 12 h 132"/>
                    <a:gd name="T6" fmla="*/ 50 w 149"/>
                    <a:gd name="T7" fmla="*/ 20 h 132"/>
                    <a:gd name="T8" fmla="*/ 49 w 149"/>
                    <a:gd name="T9" fmla="*/ 28 h 132"/>
                    <a:gd name="T10" fmla="*/ 46 w 149"/>
                    <a:gd name="T11" fmla="*/ 33 h 132"/>
                    <a:gd name="T12" fmla="*/ 40 w 149"/>
                    <a:gd name="T13" fmla="*/ 37 h 132"/>
                    <a:gd name="T14" fmla="*/ 33 w 149"/>
                    <a:gd name="T15" fmla="*/ 41 h 132"/>
                    <a:gd name="T16" fmla="*/ 28 w 149"/>
                    <a:gd name="T17" fmla="*/ 43 h 132"/>
                    <a:gd name="T18" fmla="*/ 22 w 149"/>
                    <a:gd name="T19" fmla="*/ 44 h 132"/>
                    <a:gd name="T20" fmla="*/ 16 w 149"/>
                    <a:gd name="T21" fmla="*/ 43 h 132"/>
                    <a:gd name="T22" fmla="*/ 11 w 149"/>
                    <a:gd name="T23" fmla="*/ 40 h 132"/>
                    <a:gd name="T24" fmla="*/ 9 w 149"/>
                    <a:gd name="T25" fmla="*/ 37 h 132"/>
                    <a:gd name="T26" fmla="*/ 6 w 149"/>
                    <a:gd name="T27" fmla="*/ 33 h 132"/>
                    <a:gd name="T28" fmla="*/ 3 w 149"/>
                    <a:gd name="T29" fmla="*/ 27 h 132"/>
                    <a:gd name="T30" fmla="*/ 0 w 149"/>
                    <a:gd name="T31" fmla="*/ 22 h 1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9"/>
                    <a:gd name="T49" fmla="*/ 0 h 132"/>
                    <a:gd name="T50" fmla="*/ 149 w 149"/>
                    <a:gd name="T51" fmla="*/ 132 h 1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9" h="132">
                      <a:moveTo>
                        <a:pt x="0" y="67"/>
                      </a:moveTo>
                      <a:lnTo>
                        <a:pt x="124" y="0"/>
                      </a:lnTo>
                      <a:lnTo>
                        <a:pt x="141" y="37"/>
                      </a:lnTo>
                      <a:lnTo>
                        <a:pt x="149" y="60"/>
                      </a:lnTo>
                      <a:lnTo>
                        <a:pt x="145" y="83"/>
                      </a:lnTo>
                      <a:lnTo>
                        <a:pt x="136" y="98"/>
                      </a:lnTo>
                      <a:lnTo>
                        <a:pt x="118" y="112"/>
                      </a:lnTo>
                      <a:lnTo>
                        <a:pt x="98" y="123"/>
                      </a:lnTo>
                      <a:lnTo>
                        <a:pt x="82" y="130"/>
                      </a:lnTo>
                      <a:lnTo>
                        <a:pt x="65" y="132"/>
                      </a:lnTo>
                      <a:lnTo>
                        <a:pt x="49" y="130"/>
                      </a:lnTo>
                      <a:lnTo>
                        <a:pt x="34" y="120"/>
                      </a:lnTo>
                      <a:lnTo>
                        <a:pt x="26" y="112"/>
                      </a:lnTo>
                      <a:lnTo>
                        <a:pt x="19" y="99"/>
                      </a:lnTo>
                      <a:lnTo>
                        <a:pt x="8" y="8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80FFFF"/>
                </a:solidFill>
                <a:ln w="648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57" name="Oval 110"/>
                <p:cNvSpPr>
                  <a:spLocks noChangeArrowheads="1"/>
                </p:cNvSpPr>
                <p:nvPr/>
              </p:nvSpPr>
              <p:spPr bwMode="auto">
                <a:xfrm flipH="1">
                  <a:off x="5438" y="587"/>
                  <a:ext cx="8" cy="8"/>
                </a:xfrm>
                <a:prstGeom prst="ellipse">
                  <a:avLst/>
                </a:prstGeom>
                <a:solidFill>
                  <a:srgbClr val="00A000"/>
                </a:solidFill>
                <a:ln w="64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6651" name="AutoShape 111"/>
              <p:cNvSpPr>
                <a:spLocks noChangeArrowheads="1"/>
              </p:cNvSpPr>
              <p:nvPr/>
            </p:nvSpPr>
            <p:spPr bwMode="auto">
              <a:xfrm flipH="1">
                <a:off x="5415" y="639"/>
                <a:ext cx="49" cy="40"/>
              </a:xfrm>
              <a:custGeom>
                <a:avLst/>
                <a:gdLst>
                  <a:gd name="T0" fmla="*/ 0 w 147"/>
                  <a:gd name="T1" fmla="*/ 21 h 119"/>
                  <a:gd name="T2" fmla="*/ 8 w 147"/>
                  <a:gd name="T3" fmla="*/ 21 h 119"/>
                  <a:gd name="T4" fmla="*/ 14 w 147"/>
                  <a:gd name="T5" fmla="*/ 19 h 119"/>
                  <a:gd name="T6" fmla="*/ 22 w 147"/>
                  <a:gd name="T7" fmla="*/ 17 h 119"/>
                  <a:gd name="T8" fmla="*/ 29 w 147"/>
                  <a:gd name="T9" fmla="*/ 15 h 119"/>
                  <a:gd name="T10" fmla="*/ 37 w 147"/>
                  <a:gd name="T11" fmla="*/ 9 h 119"/>
                  <a:gd name="T12" fmla="*/ 41 w 147"/>
                  <a:gd name="T13" fmla="*/ 5 h 119"/>
                  <a:gd name="T14" fmla="*/ 46 w 147"/>
                  <a:gd name="T15" fmla="*/ 0 h 119"/>
                  <a:gd name="T16" fmla="*/ 49 w 147"/>
                  <a:gd name="T17" fmla="*/ 11 h 119"/>
                  <a:gd name="T18" fmla="*/ 49 w 147"/>
                  <a:gd name="T19" fmla="*/ 15 h 119"/>
                  <a:gd name="T20" fmla="*/ 49 w 147"/>
                  <a:gd name="T21" fmla="*/ 23 h 119"/>
                  <a:gd name="T22" fmla="*/ 47 w 147"/>
                  <a:gd name="T23" fmla="*/ 28 h 119"/>
                  <a:gd name="T24" fmla="*/ 44 w 147"/>
                  <a:gd name="T25" fmla="*/ 34 h 119"/>
                  <a:gd name="T26" fmla="*/ 39 w 147"/>
                  <a:gd name="T27" fmla="*/ 38 h 119"/>
                  <a:gd name="T28" fmla="*/ 34 w 147"/>
                  <a:gd name="T29" fmla="*/ 40 h 119"/>
                  <a:gd name="T30" fmla="*/ 28 w 147"/>
                  <a:gd name="T31" fmla="*/ 40 h 119"/>
                  <a:gd name="T32" fmla="*/ 22 w 147"/>
                  <a:gd name="T33" fmla="*/ 40 h 119"/>
                  <a:gd name="T34" fmla="*/ 16 w 147"/>
                  <a:gd name="T35" fmla="*/ 37 h 119"/>
                  <a:gd name="T36" fmla="*/ 14 w 147"/>
                  <a:gd name="T37" fmla="*/ 36 h 119"/>
                  <a:gd name="T38" fmla="*/ 8 w 147"/>
                  <a:gd name="T39" fmla="*/ 33 h 119"/>
                  <a:gd name="T40" fmla="*/ 5 w 147"/>
                  <a:gd name="T41" fmla="*/ 26 h 119"/>
                  <a:gd name="T42" fmla="*/ 0 w 147"/>
                  <a:gd name="T43" fmla="*/ 21 h 11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7"/>
                  <a:gd name="T67" fmla="*/ 0 h 119"/>
                  <a:gd name="T68" fmla="*/ 147 w 147"/>
                  <a:gd name="T69" fmla="*/ 119 h 11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7" h="119">
                    <a:moveTo>
                      <a:pt x="0" y="62"/>
                    </a:moveTo>
                    <a:lnTo>
                      <a:pt x="23" y="62"/>
                    </a:lnTo>
                    <a:lnTo>
                      <a:pt x="43" y="58"/>
                    </a:lnTo>
                    <a:lnTo>
                      <a:pt x="67" y="51"/>
                    </a:lnTo>
                    <a:lnTo>
                      <a:pt x="88" y="44"/>
                    </a:lnTo>
                    <a:lnTo>
                      <a:pt x="111" y="28"/>
                    </a:lnTo>
                    <a:lnTo>
                      <a:pt x="124" y="16"/>
                    </a:lnTo>
                    <a:lnTo>
                      <a:pt x="138" y="0"/>
                    </a:lnTo>
                    <a:lnTo>
                      <a:pt x="146" y="32"/>
                    </a:lnTo>
                    <a:lnTo>
                      <a:pt x="147" y="44"/>
                    </a:lnTo>
                    <a:lnTo>
                      <a:pt x="147" y="68"/>
                    </a:lnTo>
                    <a:lnTo>
                      <a:pt x="142" y="84"/>
                    </a:lnTo>
                    <a:lnTo>
                      <a:pt x="131" y="102"/>
                    </a:lnTo>
                    <a:lnTo>
                      <a:pt x="118" y="113"/>
                    </a:lnTo>
                    <a:lnTo>
                      <a:pt x="102" y="118"/>
                    </a:lnTo>
                    <a:lnTo>
                      <a:pt x="83" y="119"/>
                    </a:lnTo>
                    <a:lnTo>
                      <a:pt x="65" y="118"/>
                    </a:lnTo>
                    <a:lnTo>
                      <a:pt x="49" y="110"/>
                    </a:lnTo>
                    <a:lnTo>
                      <a:pt x="41" y="107"/>
                    </a:lnTo>
                    <a:lnTo>
                      <a:pt x="25" y="97"/>
                    </a:lnTo>
                    <a:lnTo>
                      <a:pt x="15" y="76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FFFFFF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52" name="AutoShape 112"/>
              <p:cNvSpPr>
                <a:spLocks noChangeArrowheads="1"/>
              </p:cNvSpPr>
              <p:nvPr/>
            </p:nvSpPr>
            <p:spPr bwMode="auto">
              <a:xfrm flipH="1">
                <a:off x="5435" y="626"/>
                <a:ext cx="26" cy="14"/>
              </a:xfrm>
              <a:custGeom>
                <a:avLst/>
                <a:gdLst>
                  <a:gd name="T0" fmla="*/ 0 w 77"/>
                  <a:gd name="T1" fmla="*/ 14 h 43"/>
                  <a:gd name="T2" fmla="*/ 8 w 77"/>
                  <a:gd name="T3" fmla="*/ 13 h 43"/>
                  <a:gd name="T4" fmla="*/ 11 w 77"/>
                  <a:gd name="T5" fmla="*/ 12 h 43"/>
                  <a:gd name="T6" fmla="*/ 15 w 77"/>
                  <a:gd name="T7" fmla="*/ 11 h 43"/>
                  <a:gd name="T8" fmla="*/ 20 w 77"/>
                  <a:gd name="T9" fmla="*/ 8 h 43"/>
                  <a:gd name="T10" fmla="*/ 22 w 77"/>
                  <a:gd name="T11" fmla="*/ 4 h 43"/>
                  <a:gd name="T12" fmla="*/ 26 w 77"/>
                  <a:gd name="T13" fmla="*/ 0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7"/>
                  <a:gd name="T22" fmla="*/ 0 h 43"/>
                  <a:gd name="T23" fmla="*/ 77 w 77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7" h="43">
                    <a:moveTo>
                      <a:pt x="0" y="43"/>
                    </a:moveTo>
                    <a:lnTo>
                      <a:pt x="23" y="41"/>
                    </a:lnTo>
                    <a:lnTo>
                      <a:pt x="33" y="37"/>
                    </a:lnTo>
                    <a:lnTo>
                      <a:pt x="45" y="33"/>
                    </a:lnTo>
                    <a:lnTo>
                      <a:pt x="58" y="25"/>
                    </a:lnTo>
                    <a:lnTo>
                      <a:pt x="66" y="13"/>
                    </a:lnTo>
                    <a:lnTo>
                      <a:pt x="77" y="0"/>
                    </a:lnTo>
                  </a:path>
                </a:pathLst>
              </a:custGeom>
              <a:noFill/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53" name="AutoShape 113"/>
              <p:cNvSpPr>
                <a:spLocks noChangeArrowheads="1"/>
              </p:cNvSpPr>
              <p:nvPr/>
            </p:nvSpPr>
            <p:spPr bwMode="auto">
              <a:xfrm flipH="1">
                <a:off x="5414" y="500"/>
                <a:ext cx="137" cy="126"/>
              </a:xfrm>
              <a:custGeom>
                <a:avLst/>
                <a:gdLst>
                  <a:gd name="T0" fmla="*/ 23 w 411"/>
                  <a:gd name="T1" fmla="*/ 126 h 378"/>
                  <a:gd name="T2" fmla="*/ 29 w 411"/>
                  <a:gd name="T3" fmla="*/ 123 h 378"/>
                  <a:gd name="T4" fmla="*/ 30 w 411"/>
                  <a:gd name="T5" fmla="*/ 115 h 378"/>
                  <a:gd name="T6" fmla="*/ 31 w 411"/>
                  <a:gd name="T7" fmla="*/ 104 h 378"/>
                  <a:gd name="T8" fmla="*/ 26 w 411"/>
                  <a:gd name="T9" fmla="*/ 82 h 378"/>
                  <a:gd name="T10" fmla="*/ 23 w 411"/>
                  <a:gd name="T11" fmla="*/ 69 h 378"/>
                  <a:gd name="T12" fmla="*/ 40 w 411"/>
                  <a:gd name="T13" fmla="*/ 69 h 378"/>
                  <a:gd name="T14" fmla="*/ 62 w 411"/>
                  <a:gd name="T15" fmla="*/ 68 h 378"/>
                  <a:gd name="T16" fmla="*/ 69 w 411"/>
                  <a:gd name="T17" fmla="*/ 61 h 378"/>
                  <a:gd name="T18" fmla="*/ 81 w 411"/>
                  <a:gd name="T19" fmla="*/ 53 h 378"/>
                  <a:gd name="T20" fmla="*/ 99 w 411"/>
                  <a:gd name="T21" fmla="*/ 54 h 378"/>
                  <a:gd name="T22" fmla="*/ 116 w 411"/>
                  <a:gd name="T23" fmla="*/ 45 h 378"/>
                  <a:gd name="T24" fmla="*/ 118 w 411"/>
                  <a:gd name="T25" fmla="*/ 55 h 378"/>
                  <a:gd name="T26" fmla="*/ 125 w 411"/>
                  <a:gd name="T27" fmla="*/ 59 h 378"/>
                  <a:gd name="T28" fmla="*/ 133 w 411"/>
                  <a:gd name="T29" fmla="*/ 71 h 378"/>
                  <a:gd name="T30" fmla="*/ 137 w 411"/>
                  <a:gd name="T31" fmla="*/ 69 h 378"/>
                  <a:gd name="T32" fmla="*/ 137 w 411"/>
                  <a:gd name="T33" fmla="*/ 60 h 378"/>
                  <a:gd name="T34" fmla="*/ 135 w 411"/>
                  <a:gd name="T35" fmla="*/ 47 h 378"/>
                  <a:gd name="T36" fmla="*/ 132 w 411"/>
                  <a:gd name="T37" fmla="*/ 37 h 378"/>
                  <a:gd name="T38" fmla="*/ 125 w 411"/>
                  <a:gd name="T39" fmla="*/ 29 h 378"/>
                  <a:gd name="T40" fmla="*/ 126 w 411"/>
                  <a:gd name="T41" fmla="*/ 15 h 378"/>
                  <a:gd name="T42" fmla="*/ 126 w 411"/>
                  <a:gd name="T43" fmla="*/ 7 h 378"/>
                  <a:gd name="T44" fmla="*/ 117 w 411"/>
                  <a:gd name="T45" fmla="*/ 8 h 378"/>
                  <a:gd name="T46" fmla="*/ 106 w 411"/>
                  <a:gd name="T47" fmla="*/ 8 h 378"/>
                  <a:gd name="T48" fmla="*/ 100 w 411"/>
                  <a:gd name="T49" fmla="*/ 6 h 378"/>
                  <a:gd name="T50" fmla="*/ 93 w 411"/>
                  <a:gd name="T51" fmla="*/ 0 h 378"/>
                  <a:gd name="T52" fmla="*/ 87 w 411"/>
                  <a:gd name="T53" fmla="*/ 6 h 378"/>
                  <a:gd name="T54" fmla="*/ 81 w 411"/>
                  <a:gd name="T55" fmla="*/ 8 h 378"/>
                  <a:gd name="T56" fmla="*/ 70 w 411"/>
                  <a:gd name="T57" fmla="*/ 9 h 378"/>
                  <a:gd name="T58" fmla="*/ 59 w 411"/>
                  <a:gd name="T59" fmla="*/ 12 h 378"/>
                  <a:gd name="T60" fmla="*/ 47 w 411"/>
                  <a:gd name="T61" fmla="*/ 16 h 378"/>
                  <a:gd name="T62" fmla="*/ 37 w 411"/>
                  <a:gd name="T63" fmla="*/ 22 h 378"/>
                  <a:gd name="T64" fmla="*/ 26 w 411"/>
                  <a:gd name="T65" fmla="*/ 33 h 378"/>
                  <a:gd name="T66" fmla="*/ 19 w 411"/>
                  <a:gd name="T67" fmla="*/ 35 h 378"/>
                  <a:gd name="T68" fmla="*/ 12 w 411"/>
                  <a:gd name="T69" fmla="*/ 41 h 378"/>
                  <a:gd name="T70" fmla="*/ 7 w 411"/>
                  <a:gd name="T71" fmla="*/ 46 h 378"/>
                  <a:gd name="T72" fmla="*/ 4 w 411"/>
                  <a:gd name="T73" fmla="*/ 54 h 378"/>
                  <a:gd name="T74" fmla="*/ 1 w 411"/>
                  <a:gd name="T75" fmla="*/ 64 h 378"/>
                  <a:gd name="T76" fmla="*/ 0 w 411"/>
                  <a:gd name="T77" fmla="*/ 72 h 378"/>
                  <a:gd name="T78" fmla="*/ 0 w 411"/>
                  <a:gd name="T79" fmla="*/ 89 h 378"/>
                  <a:gd name="T80" fmla="*/ 4 w 411"/>
                  <a:gd name="T81" fmla="*/ 108 h 378"/>
                  <a:gd name="T82" fmla="*/ 23 w 411"/>
                  <a:gd name="T83" fmla="*/ 126 h 37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1"/>
                  <a:gd name="T127" fmla="*/ 0 h 378"/>
                  <a:gd name="T128" fmla="*/ 411 w 411"/>
                  <a:gd name="T129" fmla="*/ 378 h 37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1" h="378">
                    <a:moveTo>
                      <a:pt x="70" y="378"/>
                    </a:moveTo>
                    <a:lnTo>
                      <a:pt x="87" y="370"/>
                    </a:lnTo>
                    <a:lnTo>
                      <a:pt x="91" y="345"/>
                    </a:lnTo>
                    <a:lnTo>
                      <a:pt x="94" y="312"/>
                    </a:lnTo>
                    <a:lnTo>
                      <a:pt x="78" y="245"/>
                    </a:lnTo>
                    <a:lnTo>
                      <a:pt x="68" y="206"/>
                    </a:lnTo>
                    <a:lnTo>
                      <a:pt x="119" y="208"/>
                    </a:lnTo>
                    <a:lnTo>
                      <a:pt x="186" y="205"/>
                    </a:lnTo>
                    <a:lnTo>
                      <a:pt x="208" y="183"/>
                    </a:lnTo>
                    <a:lnTo>
                      <a:pt x="242" y="158"/>
                    </a:lnTo>
                    <a:lnTo>
                      <a:pt x="296" y="163"/>
                    </a:lnTo>
                    <a:lnTo>
                      <a:pt x="348" y="135"/>
                    </a:lnTo>
                    <a:lnTo>
                      <a:pt x="355" y="165"/>
                    </a:lnTo>
                    <a:lnTo>
                      <a:pt x="376" y="177"/>
                    </a:lnTo>
                    <a:lnTo>
                      <a:pt x="399" y="214"/>
                    </a:lnTo>
                    <a:lnTo>
                      <a:pt x="411" y="206"/>
                    </a:lnTo>
                    <a:lnTo>
                      <a:pt x="411" y="181"/>
                    </a:lnTo>
                    <a:lnTo>
                      <a:pt x="406" y="142"/>
                    </a:lnTo>
                    <a:lnTo>
                      <a:pt x="395" y="110"/>
                    </a:lnTo>
                    <a:lnTo>
                      <a:pt x="375" y="86"/>
                    </a:lnTo>
                    <a:lnTo>
                      <a:pt x="378" y="44"/>
                    </a:lnTo>
                    <a:lnTo>
                      <a:pt x="378" y="21"/>
                    </a:lnTo>
                    <a:lnTo>
                      <a:pt x="350" y="25"/>
                    </a:lnTo>
                    <a:lnTo>
                      <a:pt x="319" y="25"/>
                    </a:lnTo>
                    <a:lnTo>
                      <a:pt x="301" y="19"/>
                    </a:lnTo>
                    <a:lnTo>
                      <a:pt x="280" y="0"/>
                    </a:lnTo>
                    <a:lnTo>
                      <a:pt x="261" y="17"/>
                    </a:lnTo>
                    <a:lnTo>
                      <a:pt x="244" y="25"/>
                    </a:lnTo>
                    <a:lnTo>
                      <a:pt x="209" y="28"/>
                    </a:lnTo>
                    <a:lnTo>
                      <a:pt x="177" y="35"/>
                    </a:lnTo>
                    <a:lnTo>
                      <a:pt x="142" y="47"/>
                    </a:lnTo>
                    <a:lnTo>
                      <a:pt x="112" y="66"/>
                    </a:lnTo>
                    <a:lnTo>
                      <a:pt x="78" y="98"/>
                    </a:lnTo>
                    <a:lnTo>
                      <a:pt x="56" y="104"/>
                    </a:lnTo>
                    <a:lnTo>
                      <a:pt x="37" y="122"/>
                    </a:lnTo>
                    <a:lnTo>
                      <a:pt x="21" y="138"/>
                    </a:lnTo>
                    <a:lnTo>
                      <a:pt x="13" y="163"/>
                    </a:lnTo>
                    <a:lnTo>
                      <a:pt x="3" y="191"/>
                    </a:lnTo>
                    <a:lnTo>
                      <a:pt x="0" y="216"/>
                    </a:lnTo>
                    <a:lnTo>
                      <a:pt x="0" y="268"/>
                    </a:lnTo>
                    <a:lnTo>
                      <a:pt x="13" y="323"/>
                    </a:lnTo>
                    <a:lnTo>
                      <a:pt x="70" y="378"/>
                    </a:lnTo>
                    <a:close/>
                  </a:path>
                </a:pathLst>
              </a:custGeom>
              <a:solidFill>
                <a:srgbClr val="C06000"/>
              </a:solid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6646" name="AutoShape 114"/>
            <p:cNvSpPr>
              <a:spLocks noChangeArrowheads="1"/>
            </p:cNvSpPr>
            <p:nvPr/>
          </p:nvSpPr>
          <p:spPr bwMode="auto">
            <a:xfrm flipH="1">
              <a:off x="5286" y="704"/>
              <a:ext cx="136" cy="341"/>
            </a:xfrm>
            <a:custGeom>
              <a:avLst/>
              <a:gdLst>
                <a:gd name="T0" fmla="*/ 7 w 407"/>
                <a:gd name="T1" fmla="*/ 3 h 1024"/>
                <a:gd name="T2" fmla="*/ 15 w 407"/>
                <a:gd name="T3" fmla="*/ 0 h 1024"/>
                <a:gd name="T4" fmla="*/ 34 w 407"/>
                <a:gd name="T5" fmla="*/ 12 h 1024"/>
                <a:gd name="T6" fmla="*/ 34 w 407"/>
                <a:gd name="T7" fmla="*/ 32 h 1024"/>
                <a:gd name="T8" fmla="*/ 49 w 407"/>
                <a:gd name="T9" fmla="*/ 51 h 1024"/>
                <a:gd name="T10" fmla="*/ 64 w 407"/>
                <a:gd name="T11" fmla="*/ 72 h 1024"/>
                <a:gd name="T12" fmla="*/ 81 w 407"/>
                <a:gd name="T13" fmla="*/ 98 h 1024"/>
                <a:gd name="T14" fmla="*/ 93 w 407"/>
                <a:gd name="T15" fmla="*/ 123 h 1024"/>
                <a:gd name="T16" fmla="*/ 106 w 407"/>
                <a:gd name="T17" fmla="*/ 159 h 1024"/>
                <a:gd name="T18" fmla="*/ 117 w 407"/>
                <a:gd name="T19" fmla="*/ 191 h 1024"/>
                <a:gd name="T20" fmla="*/ 130 w 407"/>
                <a:gd name="T21" fmla="*/ 254 h 1024"/>
                <a:gd name="T22" fmla="*/ 136 w 407"/>
                <a:gd name="T23" fmla="*/ 294 h 1024"/>
                <a:gd name="T24" fmla="*/ 119 w 407"/>
                <a:gd name="T25" fmla="*/ 341 h 1024"/>
                <a:gd name="T26" fmla="*/ 85 w 407"/>
                <a:gd name="T27" fmla="*/ 303 h 1024"/>
                <a:gd name="T28" fmla="*/ 75 w 407"/>
                <a:gd name="T29" fmla="*/ 239 h 1024"/>
                <a:gd name="T30" fmla="*/ 68 w 407"/>
                <a:gd name="T31" fmla="*/ 200 h 1024"/>
                <a:gd name="T32" fmla="*/ 58 w 407"/>
                <a:gd name="T33" fmla="*/ 164 h 1024"/>
                <a:gd name="T34" fmla="*/ 46 w 407"/>
                <a:gd name="T35" fmla="*/ 137 h 1024"/>
                <a:gd name="T36" fmla="*/ 31 w 407"/>
                <a:gd name="T37" fmla="*/ 98 h 1024"/>
                <a:gd name="T38" fmla="*/ 22 w 407"/>
                <a:gd name="T39" fmla="*/ 70 h 1024"/>
                <a:gd name="T40" fmla="*/ 14 w 407"/>
                <a:gd name="T41" fmla="*/ 38 h 1024"/>
                <a:gd name="T42" fmla="*/ 0 w 407"/>
                <a:gd name="T43" fmla="*/ 30 h 1024"/>
                <a:gd name="T44" fmla="*/ 7 w 407"/>
                <a:gd name="T45" fmla="*/ 3 h 10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7"/>
                <a:gd name="T70" fmla="*/ 0 h 1024"/>
                <a:gd name="T71" fmla="*/ 407 w 407"/>
                <a:gd name="T72" fmla="*/ 1024 h 10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7" h="1024">
                  <a:moveTo>
                    <a:pt x="20" y="8"/>
                  </a:moveTo>
                  <a:lnTo>
                    <a:pt x="46" y="0"/>
                  </a:lnTo>
                  <a:lnTo>
                    <a:pt x="101" y="35"/>
                  </a:lnTo>
                  <a:lnTo>
                    <a:pt x="101" y="95"/>
                  </a:lnTo>
                  <a:lnTo>
                    <a:pt x="148" y="153"/>
                  </a:lnTo>
                  <a:lnTo>
                    <a:pt x="193" y="215"/>
                  </a:lnTo>
                  <a:lnTo>
                    <a:pt x="241" y="295"/>
                  </a:lnTo>
                  <a:lnTo>
                    <a:pt x="279" y="370"/>
                  </a:lnTo>
                  <a:lnTo>
                    <a:pt x="318" y="478"/>
                  </a:lnTo>
                  <a:lnTo>
                    <a:pt x="350" y="574"/>
                  </a:lnTo>
                  <a:lnTo>
                    <a:pt x="390" y="764"/>
                  </a:lnTo>
                  <a:lnTo>
                    <a:pt x="407" y="882"/>
                  </a:lnTo>
                  <a:lnTo>
                    <a:pt x="355" y="1024"/>
                  </a:lnTo>
                  <a:lnTo>
                    <a:pt x="253" y="910"/>
                  </a:lnTo>
                  <a:lnTo>
                    <a:pt x="225" y="718"/>
                  </a:lnTo>
                  <a:lnTo>
                    <a:pt x="204" y="602"/>
                  </a:lnTo>
                  <a:lnTo>
                    <a:pt x="173" y="491"/>
                  </a:lnTo>
                  <a:lnTo>
                    <a:pt x="138" y="410"/>
                  </a:lnTo>
                  <a:lnTo>
                    <a:pt x="93" y="294"/>
                  </a:lnTo>
                  <a:lnTo>
                    <a:pt x="66" y="209"/>
                  </a:lnTo>
                  <a:lnTo>
                    <a:pt x="41" y="113"/>
                  </a:lnTo>
                  <a:lnTo>
                    <a:pt x="0" y="89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F0000"/>
            </a:solidFill>
            <a:ln w="648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" name="Group 54"/>
          <p:cNvGrpSpPr>
            <a:grpSpLocks/>
          </p:cNvGrpSpPr>
          <p:nvPr/>
        </p:nvGrpSpPr>
        <p:grpSpPr bwMode="auto">
          <a:xfrm>
            <a:off x="1142976" y="3857628"/>
            <a:ext cx="1714512" cy="1189034"/>
            <a:chOff x="672" y="1871"/>
            <a:chExt cx="909" cy="1154"/>
          </a:xfrm>
        </p:grpSpPr>
        <p:sp>
          <p:nvSpPr>
            <p:cNvPr id="113" name="Line 55"/>
            <p:cNvSpPr>
              <a:spLocks noChangeShapeType="1"/>
            </p:cNvSpPr>
            <p:nvPr/>
          </p:nvSpPr>
          <p:spPr bwMode="auto">
            <a:xfrm flipV="1">
              <a:off x="672" y="1871"/>
              <a:ext cx="1" cy="1154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Line 56"/>
            <p:cNvSpPr>
              <a:spLocks noChangeShapeType="1"/>
            </p:cNvSpPr>
            <p:nvPr/>
          </p:nvSpPr>
          <p:spPr bwMode="auto">
            <a:xfrm>
              <a:off x="717" y="1872"/>
              <a:ext cx="864" cy="1"/>
            </a:xfrm>
            <a:prstGeom prst="line">
              <a:avLst/>
            </a:prstGeom>
            <a:noFill/>
            <a:ln w="12708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5" name="Rectangle 1"/>
          <p:cNvSpPr>
            <a:spLocks noChangeArrowheads="1"/>
          </p:cNvSpPr>
          <p:nvPr/>
        </p:nvSpPr>
        <p:spPr bwMode="auto">
          <a:xfrm rot="10800000" flipV="1">
            <a:off x="285720" y="5426839"/>
            <a:ext cx="735811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класс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успешная адаптация к школьной жизни;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эмоциональная устойчивость обучающихся;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предпосылок для формирования классного коллектива;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участие родителей в жизни класса, школы.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214414" y="4214818"/>
            <a:ext cx="907259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класс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устойчивые положительные результаты обучения;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участие детей в жизни класса, школы;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негативное отношение к вредным привычкам;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</a:rPr>
              <a:t>создание органов классного самоуправления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 rot="10800000" flipV="1">
            <a:off x="3143240" y="2457526"/>
            <a:ext cx="600076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u="sng" dirty="0" smtClean="0">
                <a:solidFill>
                  <a:srgbClr val="C00000"/>
                </a:solidFill>
                <a:latin typeface="Arial" pitchFamily="34" charset="0"/>
              </a:rPr>
              <a:t>3 класс</a:t>
            </a: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проявление интеллектуальных способностей;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знание истории своей семьи, школы, достопримечательностей города;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умение организовывать под руководством учителя внеклассные мероприятия;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ощущение ответственности за совершаемые поступки.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214810" y="285728"/>
            <a:ext cx="407196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 класс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овладение методами самовоспитания, самоконтроля;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проявление самостоятельной творческой активности;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умение самостоятельно организовывать и проводить мероприятия разной направленности;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обеспечение гармонии взаимоотношений семьи и школы;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мотивированность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субъектов воспитания на совместную деятельность.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трастный">
  <a:themeElements>
    <a:clrScheme name="Контрастный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Контрастный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онтрастный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онтрастный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онтрастный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p9</Template>
  <TotalTime>1600</TotalTime>
  <Words>1550</Words>
  <Application>Microsoft Office PowerPoint</Application>
  <PresentationFormat>Экран (4:3)</PresentationFormat>
  <Paragraphs>244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Контрастный</vt:lpstr>
      <vt:lpstr>Муниципальное общеобразовательное учреждение Балканская средне общеобразовательная школа</vt:lpstr>
      <vt:lpstr>Слайд 2</vt:lpstr>
      <vt:lpstr>Программа воспитательной работы:  «Почемучки »</vt:lpstr>
      <vt:lpstr>Актуальность программы </vt:lpstr>
      <vt:lpstr>Программа направлена на развитие и совершенствование положительных качеств личности ребёнка. </vt:lpstr>
      <vt:lpstr>Для определения значимости данной программы использовались  следующие </vt:lpstr>
      <vt:lpstr>Слайд 7</vt:lpstr>
      <vt:lpstr>Слайд 8</vt:lpstr>
      <vt:lpstr>Слайд 9</vt:lpstr>
      <vt:lpstr>Первое направление:  «Здоровячок»                               </vt:lpstr>
      <vt:lpstr>                          </vt:lpstr>
      <vt:lpstr>                               </vt:lpstr>
      <vt:lpstr>                          </vt:lpstr>
      <vt:lpstr>                          </vt:lpstr>
      <vt:lpstr>                         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         В.С.сухомлинский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Хозяйка</cp:lastModifiedBy>
  <cp:revision>207</cp:revision>
  <dcterms:created xsi:type="dcterms:W3CDTF">2008-12-24T13:10:50Z</dcterms:created>
  <dcterms:modified xsi:type="dcterms:W3CDTF">2012-12-11T08:14:27Z</dcterms:modified>
</cp:coreProperties>
</file>