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4" r:id="rId6"/>
    <p:sldId id="265" r:id="rId7"/>
    <p:sldId id="263" r:id="rId8"/>
    <p:sldId id="262" r:id="rId9"/>
    <p:sldId id="260" r:id="rId10"/>
    <p:sldId id="261"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7F7"/>
    <a:srgbClr val="E4E4E4"/>
    <a:srgbClr val="E8E8E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77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D4428E-E7D3-470E-9D43-264120583889}" type="datetimeFigureOut">
              <a:rPr lang="ru-RU" smtClean="0"/>
              <a:t>31.12.2022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CB857D-5F51-4B2F-9917-A4B85B54B9E1}"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16CB857D-5F51-4B2F-9917-A4B85B54B9E1}" type="slidenum">
              <a:rPr lang="ru-RU" smtClean="0"/>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6CB857D-5F51-4B2F-9917-A4B85B54B9E1}" type="slidenum">
              <a:rPr lang="ru-RU" smtClean="0"/>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552E1CD-B51C-43AC-8AE3-80381CAC37AB}"/>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D233F8AF-679A-4271-A1BF-00DABD95E8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CCE90EE6-D45A-4CF1-8E5C-3D865D0F1689}"/>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5" name="Нижний колонтитул 4">
            <a:extLst>
              <a:ext uri="{FF2B5EF4-FFF2-40B4-BE49-F238E27FC236}">
                <a16:creationId xmlns:a16="http://schemas.microsoft.com/office/drawing/2014/main" id="{AE41FC67-F36C-4C3D-B9C1-3D37F7C150D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5D008F3-CF6C-4973-A7AA-FFC1AC9FAD26}"/>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386575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33BD416-CC9F-4ECD-8E51-906327FDEAF9}"/>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4E0C47C2-77DA-499E-8A13-86B14FA7AD37}"/>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000E72B-7A32-4459-A03F-CB6F019C94D7}"/>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5" name="Нижний колонтитул 4">
            <a:extLst>
              <a:ext uri="{FF2B5EF4-FFF2-40B4-BE49-F238E27FC236}">
                <a16:creationId xmlns:a16="http://schemas.microsoft.com/office/drawing/2014/main" id="{AD3ECE69-64C1-432A-8B17-E4F77F2611A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F45C5D7-0ADB-44B1-9C91-35A5E94EF47A}"/>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1735499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DF436456-0148-4F76-A9B9-358DF46E28F3}"/>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CBD9807B-664F-49E7-99C0-761AC066D45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3E94B06-8A30-45A7-82E2-0F315CDADDF5}"/>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5" name="Нижний колонтитул 4">
            <a:extLst>
              <a:ext uri="{FF2B5EF4-FFF2-40B4-BE49-F238E27FC236}">
                <a16:creationId xmlns:a16="http://schemas.microsoft.com/office/drawing/2014/main" id="{F4E04389-9003-44AE-AC91-708AD1C2923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9A82A59-5CBB-42D6-B3B2-3314E1D10398}"/>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1640874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3AC63A-9413-49CE-9E54-E7DC2D09A7CA}"/>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2EF48E85-9786-4932-8373-EFE2CC538855}"/>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EB839AB-6F71-473B-993C-83908B7BF244}"/>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5" name="Нижний колонтитул 4">
            <a:extLst>
              <a:ext uri="{FF2B5EF4-FFF2-40B4-BE49-F238E27FC236}">
                <a16:creationId xmlns:a16="http://schemas.microsoft.com/office/drawing/2014/main" id="{FCA82DCA-7D31-4EFE-A665-045504D0DF7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10B310A-0595-4138-9D89-63809226F297}"/>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1755335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5844848-8D4B-4990-BDE2-98C5876BF391}"/>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363D42AD-A7F5-41C0-929C-D7896117EE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25D824DA-2408-47BE-B256-63F4B845F2CD}"/>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5" name="Нижний колонтитул 4">
            <a:extLst>
              <a:ext uri="{FF2B5EF4-FFF2-40B4-BE49-F238E27FC236}">
                <a16:creationId xmlns:a16="http://schemas.microsoft.com/office/drawing/2014/main" id="{A6B04092-DED9-487A-AD6A-181EA548A63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E282CE3-1C72-4D03-B6F0-F90B5073B355}"/>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835786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C13A4EC-2FD7-4AAB-9A4A-0A5887A916BF}"/>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160F90F3-29CC-47FF-AF58-EFAECBE3FAD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CC888C77-004B-4CB2-AB1F-AC4AAC61CB58}"/>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FDE95A5A-DB06-4E35-A837-34FD24C98D2D}"/>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6" name="Нижний колонтитул 5">
            <a:extLst>
              <a:ext uri="{FF2B5EF4-FFF2-40B4-BE49-F238E27FC236}">
                <a16:creationId xmlns:a16="http://schemas.microsoft.com/office/drawing/2014/main" id="{AE2E8987-F815-4FDC-B754-2E5813A86ED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6D9B037B-B767-42E2-9053-853A43961E92}"/>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3947044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A3BA38C-6869-4CE2-B584-BC88519D5FA9}"/>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B3883900-33BD-401B-A3A2-D568A00E77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121A9C68-137A-4914-90E6-20A72D9FA15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011B869-2DF4-46C9-A221-967E5BA9E1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013135BF-0A70-4821-8EAF-4F14345156CB}"/>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D1AC8C04-9A8F-4E9E-A9C6-CEFBB147F3DC}"/>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8" name="Нижний колонтитул 7">
            <a:extLst>
              <a:ext uri="{FF2B5EF4-FFF2-40B4-BE49-F238E27FC236}">
                <a16:creationId xmlns:a16="http://schemas.microsoft.com/office/drawing/2014/main" id="{4A81DFE9-EDF3-47F1-9211-AD476A36CD49}"/>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B61D1E76-6363-41AD-9EB8-543DF98AD153}"/>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239092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88AAFC-3542-43A7-A8F3-7F8F8920AB1B}"/>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09EF3BF2-F59C-4805-AD59-B814076A8633}"/>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4" name="Нижний колонтитул 3">
            <a:extLst>
              <a:ext uri="{FF2B5EF4-FFF2-40B4-BE49-F238E27FC236}">
                <a16:creationId xmlns:a16="http://schemas.microsoft.com/office/drawing/2014/main" id="{849AB69D-678E-477C-A9BE-6DA7BE95E63E}"/>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C16BEBB0-A339-43EF-B316-8E23EB97967C}"/>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717443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F931291C-0382-4C20-801F-83EBA2CA3D2E}"/>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3" name="Нижний колонтитул 2">
            <a:extLst>
              <a:ext uri="{FF2B5EF4-FFF2-40B4-BE49-F238E27FC236}">
                <a16:creationId xmlns:a16="http://schemas.microsoft.com/office/drawing/2014/main" id="{D892F911-703A-47F1-88A9-D677C0DEE9FA}"/>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FCA9FABD-D738-4B4D-A1FA-C878BC09AE6E}"/>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202274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28DF338-B0A9-4075-8291-336928AA226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486DE681-3C1E-4B3D-AA87-7873C85210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D77F9C5A-8828-42CA-ACAA-3C6A41073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BB09C884-3E21-4F75-A25B-550CC1537037}"/>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6" name="Нижний колонтитул 5">
            <a:extLst>
              <a:ext uri="{FF2B5EF4-FFF2-40B4-BE49-F238E27FC236}">
                <a16:creationId xmlns:a16="http://schemas.microsoft.com/office/drawing/2014/main" id="{1439AB39-9F29-40DD-8AFD-04974CAB559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66AC9CE-407F-484C-9A39-0E962705B71A}"/>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4205102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F01EBA4-19AE-4CD2-93ED-DBE1B102943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C02F57ED-8C5D-4EE8-A64B-D4C2CBFC9C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8B807B85-80DE-44F6-8DCB-B959246AEB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391E0BF7-D74F-457C-9713-743AFD15FB48}"/>
              </a:ext>
            </a:extLst>
          </p:cNvPr>
          <p:cNvSpPr>
            <a:spLocks noGrp="1"/>
          </p:cNvSpPr>
          <p:nvPr>
            <p:ph type="dt" sz="half" idx="10"/>
          </p:nvPr>
        </p:nvSpPr>
        <p:spPr/>
        <p:txBody>
          <a:bodyPr/>
          <a:lstStyle/>
          <a:p>
            <a:fld id="{BA0E55F5-3952-4EEA-A243-3BB39821B835}" type="datetimeFigureOut">
              <a:rPr lang="ru-RU" smtClean="0"/>
              <a:pPr/>
              <a:t>31.12.2022</a:t>
            </a:fld>
            <a:endParaRPr lang="ru-RU"/>
          </a:p>
        </p:txBody>
      </p:sp>
      <p:sp>
        <p:nvSpPr>
          <p:cNvPr id="6" name="Нижний колонтитул 5">
            <a:extLst>
              <a:ext uri="{FF2B5EF4-FFF2-40B4-BE49-F238E27FC236}">
                <a16:creationId xmlns:a16="http://schemas.microsoft.com/office/drawing/2014/main" id="{56669380-55E4-41DE-9F70-B5332DD6C04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5DCC5A6-E29B-4D68-98FA-C898AF55D759}"/>
              </a:ext>
            </a:extLst>
          </p:cNvPr>
          <p:cNvSpPr>
            <a:spLocks noGrp="1"/>
          </p:cNvSpPr>
          <p:nvPr>
            <p:ph type="sldNum" sz="quarter" idx="12"/>
          </p:nvPr>
        </p:nvSpPr>
        <p:spPr/>
        <p:txBody>
          <a:bodyPr/>
          <a:lstStyle/>
          <a:p>
            <a:fld id="{21B20A66-7693-4013-9790-2DC3D5C1268B}" type="slidenum">
              <a:rPr lang="ru-RU" smtClean="0"/>
              <a:pPr/>
              <a:t>‹#›</a:t>
            </a:fld>
            <a:endParaRPr lang="ru-RU"/>
          </a:p>
        </p:txBody>
      </p:sp>
    </p:spTree>
    <p:extLst>
      <p:ext uri="{BB962C8B-B14F-4D97-AF65-F5344CB8AC3E}">
        <p14:creationId xmlns:p14="http://schemas.microsoft.com/office/powerpoint/2010/main" val="1509928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DE8D932-DE2D-4FD0-AFA2-2294AA5C63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1B82AFE3-C645-4FAA-A8AA-88A7F69562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89A58A8-7DEC-48E3-A2DD-7E7C052BF8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0E55F5-3952-4EEA-A243-3BB39821B835}" type="datetimeFigureOut">
              <a:rPr lang="ru-RU" smtClean="0"/>
              <a:pPr/>
              <a:t>31.12.2022</a:t>
            </a:fld>
            <a:endParaRPr lang="ru-RU"/>
          </a:p>
        </p:txBody>
      </p:sp>
      <p:sp>
        <p:nvSpPr>
          <p:cNvPr id="5" name="Нижний колонтитул 4">
            <a:extLst>
              <a:ext uri="{FF2B5EF4-FFF2-40B4-BE49-F238E27FC236}">
                <a16:creationId xmlns:a16="http://schemas.microsoft.com/office/drawing/2014/main" id="{91CC640D-0874-45A6-8CF0-B4147EC58C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5F349C75-BD86-4C38-9C6F-02B4E394DD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B20A66-7693-4013-9790-2DC3D5C1268B}" type="slidenum">
              <a:rPr lang="ru-RU" smtClean="0"/>
              <a:pPr/>
              <a:t>‹#›</a:t>
            </a:fld>
            <a:endParaRPr lang="ru-RU"/>
          </a:p>
        </p:txBody>
      </p:sp>
    </p:spTree>
    <p:extLst>
      <p:ext uri="{BB962C8B-B14F-4D97-AF65-F5344CB8AC3E}">
        <p14:creationId xmlns:p14="http://schemas.microsoft.com/office/powerpoint/2010/main" val="37291031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animeshka.org/28195-psakho-river-canyon-sochi.html" TargetMode="External"/><Relationship Id="rId3" Type="http://schemas.openxmlformats.org/officeDocument/2006/relationships/hyperlink" Target="https://wikiway.com/russia/sochi/olimpiyskiy-park-sochi/" TargetMode="External"/><Relationship Id="rId7" Type="http://schemas.openxmlformats.org/officeDocument/2006/relationships/hyperlink" Target="https://ru.wikipedia.org/wiki/&#1061;&#1086;&#1089;&#1090;&#1072;_(&#1088;&#1077;&#1082;&#1072;)" TargetMode="External"/><Relationship Id="rId2" Type="http://schemas.openxmlformats.org/officeDocument/2006/relationships/hyperlink" Target="https://sochion.ru/zimnii-teatr-sochi-istoriya" TargetMode="External"/><Relationship Id="rId1" Type="http://schemas.openxmlformats.org/officeDocument/2006/relationships/slideLayout" Target="../slideLayouts/slideLayout2.xml"/><Relationship Id="rId6" Type="http://schemas.openxmlformats.org/officeDocument/2006/relationships/hyperlink" Target="https://radioiskatel.ru/countries/russia/gora-axun/" TargetMode="External"/><Relationship Id="rId5" Type="http://schemas.openxmlformats.org/officeDocument/2006/relationships/hyperlink" Target="https://tripofrussia.ru/regions/gora-ahun" TargetMode="External"/><Relationship Id="rId4" Type="http://schemas.openxmlformats.org/officeDocument/2006/relationships/hyperlink" Target="https://www.tutu.ru/geo/rossiya/sochi/article/sight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Рисунок 17">
            <a:extLst>
              <a:ext uri="{FF2B5EF4-FFF2-40B4-BE49-F238E27FC236}">
                <a16:creationId xmlns:a16="http://schemas.microsoft.com/office/drawing/2014/main" id="{2ADC8530-1F0F-4EF0-B090-72A4F77F2A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a:extLst>
              <a:ext uri="{FF2B5EF4-FFF2-40B4-BE49-F238E27FC236}">
                <a16:creationId xmlns:a16="http://schemas.microsoft.com/office/drawing/2014/main" id="{23F70C13-C353-44A7-B1A3-7639EF668F71}"/>
              </a:ext>
            </a:extLst>
          </p:cNvPr>
          <p:cNvSpPr>
            <a:spLocks noGrp="1"/>
          </p:cNvSpPr>
          <p:nvPr>
            <p:ph type="ctrTitle"/>
          </p:nvPr>
        </p:nvSpPr>
        <p:spPr>
          <a:xfrm>
            <a:off x="1524000" y="-1193800"/>
            <a:ext cx="9144000" cy="2387600"/>
          </a:xfrm>
        </p:spPr>
        <p:txBody>
          <a:bodyPr/>
          <a:lstStyle/>
          <a:p>
            <a:r>
              <a:rPr lang="en-US" dirty="0">
                <a:latin typeface="Bahnschrift SemiBold" panose="020B0502040204020203" pitchFamily="34" charset="0"/>
              </a:rPr>
              <a:t>My dream holidays</a:t>
            </a:r>
            <a:endParaRPr lang="ru-RU" dirty="0">
              <a:latin typeface="Bahnschrift SemiBold" panose="020B0502040204020203" pitchFamily="34" charset="0"/>
            </a:endParaRPr>
          </a:p>
        </p:txBody>
      </p:sp>
      <p:sp>
        <p:nvSpPr>
          <p:cNvPr id="3" name="Подзаголовок 2">
            <a:extLst>
              <a:ext uri="{FF2B5EF4-FFF2-40B4-BE49-F238E27FC236}">
                <a16:creationId xmlns:a16="http://schemas.microsoft.com/office/drawing/2014/main" id="{62820D41-0F1E-4C3B-B514-1C067A732F62}"/>
              </a:ext>
            </a:extLst>
          </p:cNvPr>
          <p:cNvSpPr>
            <a:spLocks noGrp="1"/>
          </p:cNvSpPr>
          <p:nvPr>
            <p:ph type="subTitle" idx="1"/>
          </p:nvPr>
        </p:nvSpPr>
        <p:spPr>
          <a:xfrm>
            <a:off x="7640515" y="3930162"/>
            <a:ext cx="3842239" cy="2927838"/>
          </a:xfrm>
        </p:spPr>
        <p:txBody>
          <a:bodyPr>
            <a:normAutofit fontScale="25000" lnSpcReduction="20000"/>
          </a:bodyPr>
          <a:lstStyle/>
          <a:p>
            <a:endParaRPr lang="ru-RU" dirty="0" smtClean="0">
              <a:latin typeface="Bahnschrift SemiBold SemiConden" panose="020B0502040204020203" pitchFamily="34" charset="0"/>
            </a:endParaRPr>
          </a:p>
          <a:p>
            <a:r>
              <a:rPr lang="en-US" sz="7200" b="1" dirty="0" smtClean="0">
                <a:latin typeface="Times New Roman" panose="02020603050405020304" pitchFamily="18" charset="0"/>
                <a:cs typeface="Times New Roman" panose="02020603050405020304" pitchFamily="18" charset="0"/>
              </a:rPr>
              <a:t>Made by</a:t>
            </a:r>
          </a:p>
          <a:p>
            <a:r>
              <a:rPr lang="en-US" sz="7200" b="1" dirty="0" err="1" smtClean="0">
                <a:latin typeface="Times New Roman" panose="02020603050405020304" pitchFamily="18" charset="0"/>
                <a:cs typeface="Times New Roman" panose="02020603050405020304" pitchFamily="18" charset="0"/>
              </a:rPr>
              <a:t>Anisimov</a:t>
            </a:r>
            <a:r>
              <a:rPr lang="en-US" sz="7200" b="1" dirty="0" smtClean="0">
                <a:latin typeface="Times New Roman" panose="02020603050405020304" pitchFamily="18" charset="0"/>
                <a:cs typeface="Times New Roman" panose="02020603050405020304" pitchFamily="18" charset="0"/>
              </a:rPr>
              <a:t> Ilia</a:t>
            </a:r>
          </a:p>
          <a:p>
            <a:r>
              <a:rPr lang="en-US" sz="7200" b="1" dirty="0" smtClean="0">
                <a:latin typeface="Times New Roman" panose="02020603050405020304" pitchFamily="18" charset="0"/>
                <a:cs typeface="Times New Roman" panose="02020603050405020304" pitchFamily="18" charset="0"/>
              </a:rPr>
              <a:t>Form 8</a:t>
            </a:r>
          </a:p>
          <a:p>
            <a:r>
              <a:rPr lang="en-US" sz="7200" b="1" dirty="0" err="1" smtClean="0">
                <a:latin typeface="Times New Roman" panose="02020603050405020304" pitchFamily="18" charset="0"/>
                <a:cs typeface="Times New Roman" panose="02020603050405020304" pitchFamily="18" charset="0"/>
              </a:rPr>
              <a:t>Chernava</a:t>
            </a:r>
            <a:r>
              <a:rPr lang="en-US" sz="7200" b="1" dirty="0" smtClean="0">
                <a:latin typeface="Times New Roman" panose="02020603050405020304" pitchFamily="18" charset="0"/>
                <a:cs typeface="Times New Roman" panose="02020603050405020304" pitchFamily="18" charset="0"/>
              </a:rPr>
              <a:t> School</a:t>
            </a:r>
          </a:p>
          <a:p>
            <a:r>
              <a:rPr lang="en-US" sz="7200" b="1" dirty="0" err="1" smtClean="0">
                <a:latin typeface="Times New Roman" panose="02020603050405020304" pitchFamily="18" charset="0"/>
                <a:cs typeface="Times New Roman" panose="02020603050405020304" pitchFamily="18" charset="0"/>
              </a:rPr>
              <a:t>Ismalkovsky</a:t>
            </a:r>
            <a:r>
              <a:rPr lang="en-US" sz="7200" b="1" dirty="0" smtClean="0">
                <a:latin typeface="Times New Roman" panose="02020603050405020304" pitchFamily="18" charset="0"/>
                <a:cs typeface="Times New Roman" panose="02020603050405020304" pitchFamily="18" charset="0"/>
              </a:rPr>
              <a:t> District</a:t>
            </a:r>
          </a:p>
          <a:p>
            <a:r>
              <a:rPr lang="en-US" sz="7200" b="1" dirty="0" smtClean="0">
                <a:latin typeface="Times New Roman" panose="02020603050405020304" pitchFamily="18" charset="0"/>
                <a:cs typeface="Times New Roman" panose="02020603050405020304" pitchFamily="18" charset="0"/>
              </a:rPr>
              <a:t>Lipetsk Region</a:t>
            </a:r>
          </a:p>
          <a:p>
            <a:r>
              <a:rPr lang="en-US" sz="7200" b="1" dirty="0" smtClean="0">
                <a:latin typeface="Times New Roman" panose="02020603050405020304" pitchFamily="18" charset="0"/>
                <a:cs typeface="Times New Roman" panose="02020603050405020304" pitchFamily="18" charset="0"/>
              </a:rPr>
              <a:t>Teacher </a:t>
            </a:r>
            <a:r>
              <a:rPr lang="ru-RU" sz="7200" b="1" dirty="0" smtClean="0">
                <a:latin typeface="Times New Roman" panose="02020603050405020304" pitchFamily="18" charset="0"/>
                <a:cs typeface="Times New Roman" panose="02020603050405020304" pitchFamily="18" charset="0"/>
              </a:rPr>
              <a:t>: </a:t>
            </a:r>
            <a:r>
              <a:rPr lang="en-US" sz="7200" b="1" dirty="0" err="1" smtClean="0">
                <a:latin typeface="Times New Roman" panose="02020603050405020304" pitchFamily="18" charset="0"/>
                <a:cs typeface="Times New Roman" panose="02020603050405020304" pitchFamily="18" charset="0"/>
              </a:rPr>
              <a:t>Sorokina</a:t>
            </a:r>
            <a:r>
              <a:rPr lang="en-US" sz="7200" b="1" dirty="0" smtClean="0">
                <a:latin typeface="Times New Roman" panose="02020603050405020304" pitchFamily="18" charset="0"/>
                <a:cs typeface="Times New Roman" panose="02020603050405020304" pitchFamily="18" charset="0"/>
              </a:rPr>
              <a:t> E.V.</a:t>
            </a:r>
          </a:p>
          <a:p>
            <a:r>
              <a:rPr lang="en-US" sz="7200" b="1" dirty="0" smtClean="0">
                <a:latin typeface="Times New Roman" panose="02020603050405020304" pitchFamily="18" charset="0"/>
                <a:cs typeface="Times New Roman" panose="02020603050405020304" pitchFamily="18" charset="0"/>
              </a:rPr>
              <a:t>2022</a:t>
            </a:r>
          </a:p>
          <a:p>
            <a:endParaRPr lang="ru-RU" sz="6400" dirty="0" smtClean="0">
              <a:latin typeface="Times New Roman" panose="02020603050405020304" pitchFamily="18" charset="0"/>
              <a:cs typeface="Times New Roman" panose="02020603050405020304" pitchFamily="18" charset="0"/>
            </a:endParaRPr>
          </a:p>
          <a:p>
            <a:r>
              <a:rPr lang="ru-RU" sz="6400" dirty="0" smtClean="0">
                <a:latin typeface="Times New Roman" panose="02020603050405020304" pitchFamily="18" charset="0"/>
                <a:cs typeface="Times New Roman" panose="02020603050405020304" pitchFamily="18" charset="0"/>
              </a:rPr>
              <a:t> </a:t>
            </a:r>
          </a:p>
          <a:p>
            <a:endParaRPr lang="ru-RU" sz="4900" dirty="0">
              <a:latin typeface="Bahnschrift SemiBold SemiConden" panose="020B0502040204020203" pitchFamily="34" charset="0"/>
            </a:endParaRPr>
          </a:p>
        </p:txBody>
      </p:sp>
    </p:spTree>
    <p:extLst>
      <p:ext uri="{BB962C8B-B14F-4D97-AF65-F5344CB8AC3E}">
        <p14:creationId xmlns:p14="http://schemas.microsoft.com/office/powerpoint/2010/main" val="23179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FDBDC35-7935-4826-B3D8-1A801F3B4C71}"/>
              </a:ext>
            </a:extLst>
          </p:cNvPr>
          <p:cNvSpPr>
            <a:spLocks noGrp="1"/>
          </p:cNvSpPr>
          <p:nvPr>
            <p:ph type="title"/>
          </p:nvPr>
        </p:nvSpPr>
        <p:spPr/>
        <p:txBody>
          <a:bodyPr/>
          <a:lstStyle/>
          <a:p>
            <a:r>
              <a:rPr lang="ru-RU" dirty="0"/>
              <a:t>Источники</a:t>
            </a:r>
          </a:p>
        </p:txBody>
      </p:sp>
      <p:sp>
        <p:nvSpPr>
          <p:cNvPr id="3" name="Объект 2">
            <a:extLst>
              <a:ext uri="{FF2B5EF4-FFF2-40B4-BE49-F238E27FC236}">
                <a16:creationId xmlns:a16="http://schemas.microsoft.com/office/drawing/2014/main" id="{921EF882-D138-4C09-861A-16179DE576BF}"/>
              </a:ext>
            </a:extLst>
          </p:cNvPr>
          <p:cNvSpPr>
            <a:spLocks noGrp="1"/>
          </p:cNvSpPr>
          <p:nvPr>
            <p:ph idx="1"/>
          </p:nvPr>
        </p:nvSpPr>
        <p:spPr/>
        <p:txBody>
          <a:bodyPr/>
          <a:lstStyle/>
          <a:p>
            <a:r>
              <a:rPr lang="en-US" dirty="0">
                <a:hlinkClick r:id="rId2"/>
              </a:rPr>
              <a:t>https://sochion.ru/zimnii-teatr-sochi-istoriya</a:t>
            </a:r>
            <a:endParaRPr lang="ru-RU" dirty="0"/>
          </a:p>
          <a:p>
            <a:r>
              <a:rPr lang="en-US" dirty="0">
                <a:hlinkClick r:id="rId3"/>
              </a:rPr>
              <a:t>https://wikiway.com/russia/sochi/olimpiyskiy-park-sochi/</a:t>
            </a:r>
            <a:endParaRPr lang="ru-RU" dirty="0"/>
          </a:p>
          <a:p>
            <a:r>
              <a:rPr lang="en-US" dirty="0">
                <a:hlinkClick r:id="rId4"/>
              </a:rPr>
              <a:t>https://www.tutu.ru/geo/rossiya/sochi/article/sights/</a:t>
            </a:r>
            <a:endParaRPr lang="ru-RU" dirty="0"/>
          </a:p>
          <a:p>
            <a:r>
              <a:rPr lang="en-US" dirty="0">
                <a:hlinkClick r:id="rId5"/>
              </a:rPr>
              <a:t>https://tripofrussia.ru/regions/gora-ahun</a:t>
            </a:r>
            <a:endParaRPr lang="ru-RU" dirty="0"/>
          </a:p>
          <a:p>
            <a:r>
              <a:rPr lang="en-US" dirty="0">
                <a:hlinkClick r:id="rId6"/>
              </a:rPr>
              <a:t>https://radioiskatel.ru/countries/russia/gora-axun/</a:t>
            </a:r>
            <a:endParaRPr lang="en-US" dirty="0"/>
          </a:p>
          <a:p>
            <a:r>
              <a:rPr lang="en-US" dirty="0">
                <a:hlinkClick r:id="rId4"/>
              </a:rPr>
              <a:t>https://www.tutu.ru/geo/rossiya/sochi/article/sights/</a:t>
            </a:r>
            <a:endParaRPr lang="en-US" dirty="0"/>
          </a:p>
          <a:p>
            <a:r>
              <a:rPr lang="en-US" dirty="0">
                <a:hlinkClick r:id="rId7"/>
              </a:rPr>
              <a:t>https://ru.wikipedia.org/wiki/</a:t>
            </a:r>
            <a:r>
              <a:rPr lang="ru-RU" dirty="0">
                <a:hlinkClick r:id="rId7"/>
              </a:rPr>
              <a:t>Хоста_(река)</a:t>
            </a:r>
            <a:endParaRPr lang="en-US" dirty="0"/>
          </a:p>
          <a:p>
            <a:r>
              <a:rPr lang="en-US" dirty="0">
                <a:hlinkClick r:id="rId8"/>
              </a:rPr>
              <a:t>https://animeshka.org/28195-psakho-river-canyon-sochi.html</a:t>
            </a:r>
            <a:endParaRPr lang="en-US" dirty="0"/>
          </a:p>
          <a:p>
            <a:endParaRPr lang="ru-RU" dirty="0"/>
          </a:p>
          <a:p>
            <a:endParaRPr lang="ru-RU" dirty="0"/>
          </a:p>
          <a:p>
            <a:endParaRPr lang="ru-RU" dirty="0"/>
          </a:p>
          <a:p>
            <a:endParaRPr lang="ru-RU" dirty="0"/>
          </a:p>
        </p:txBody>
      </p:sp>
    </p:spTree>
    <p:extLst>
      <p:ext uri="{BB962C8B-B14F-4D97-AF65-F5344CB8AC3E}">
        <p14:creationId xmlns:p14="http://schemas.microsoft.com/office/powerpoint/2010/main" val="6159135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A4B1FD2-D53C-4AB9-A8AC-3CBC62F7C3F6}"/>
              </a:ext>
            </a:extLst>
          </p:cNvPr>
          <p:cNvSpPr>
            <a:spLocks noGrp="1"/>
          </p:cNvSpPr>
          <p:nvPr>
            <p:ph type="title"/>
          </p:nvPr>
        </p:nvSpPr>
        <p:spPr/>
        <p:txBody>
          <a:bodyPr/>
          <a:lstStyle/>
          <a:p>
            <a:r>
              <a:rPr lang="en-US" dirty="0"/>
              <a:t>My dream holidays</a:t>
            </a:r>
            <a:endParaRPr lang="ru-RU" dirty="0"/>
          </a:p>
        </p:txBody>
      </p:sp>
      <p:sp>
        <p:nvSpPr>
          <p:cNvPr id="3" name="Объект 2">
            <a:extLst>
              <a:ext uri="{FF2B5EF4-FFF2-40B4-BE49-F238E27FC236}">
                <a16:creationId xmlns:a16="http://schemas.microsoft.com/office/drawing/2014/main" id="{4024A75D-5525-4BE6-92C2-8687A71F3986}"/>
              </a:ext>
            </a:extLst>
          </p:cNvPr>
          <p:cNvSpPr>
            <a:spLocks noGrp="1"/>
          </p:cNvSpPr>
          <p:nvPr>
            <p:ph idx="1"/>
          </p:nvPr>
        </p:nvSpPr>
        <p:spPr>
          <a:xfrm>
            <a:off x="838200" y="1888244"/>
            <a:ext cx="10515600" cy="1231900"/>
          </a:xfrm>
        </p:spPr>
        <p:txBody>
          <a:bodyPr>
            <a:normAutofit lnSpcReduction="10000"/>
          </a:bodyPr>
          <a:lstStyle/>
          <a:p>
            <a:pPr marL="0" indent="0">
              <a:buNone/>
            </a:pPr>
            <a:r>
              <a:rPr lang="en-US" dirty="0"/>
              <a:t>  </a:t>
            </a:r>
            <a:r>
              <a:rPr lang="en-US" dirty="0">
                <a:latin typeface="Arial" panose="020B0604020202020204" pitchFamily="34" charset="0"/>
                <a:cs typeface="Arial" panose="020B0604020202020204" pitchFamily="34" charset="0"/>
              </a:rPr>
              <a:t>On my dream holidays I always wanted to </a:t>
            </a:r>
            <a:r>
              <a:rPr lang="en-US" dirty="0" smtClean="0">
                <a:latin typeface="Arial" panose="020B0604020202020204" pitchFamily="34" charset="0"/>
                <a:cs typeface="Arial" panose="020B0604020202020204" pitchFamily="34" charset="0"/>
              </a:rPr>
              <a:t>visit </a:t>
            </a:r>
            <a:r>
              <a:rPr lang="en-US" dirty="0">
                <a:latin typeface="Arial" panose="020B0604020202020204" pitchFamily="34" charset="0"/>
                <a:cs typeface="Arial" panose="020B0604020202020204" pitchFamily="34" charset="0"/>
              </a:rPr>
              <a:t>Sochi. Sochi is a very beautiful city. There are many fantastic places and attractions here that I would like to tell about</a:t>
            </a:r>
            <a:r>
              <a:rPr lang="ru-RU" dirty="0">
                <a:latin typeface="Arial" panose="020B0604020202020204" pitchFamily="34" charset="0"/>
                <a:cs typeface="Arial" panose="020B0604020202020204" pitchFamily="34" charset="0"/>
              </a:rPr>
              <a:t>.</a:t>
            </a:r>
            <a:endParaRPr lang="en-US" dirty="0"/>
          </a:p>
        </p:txBody>
      </p:sp>
      <p:pic>
        <p:nvPicPr>
          <p:cNvPr id="5" name="Рисунок 4">
            <a:extLst>
              <a:ext uri="{FF2B5EF4-FFF2-40B4-BE49-F238E27FC236}">
                <a16:creationId xmlns:a16="http://schemas.microsoft.com/office/drawing/2014/main" id="{5B9464A4-4EA2-42EE-8690-8E42F385AA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00000">
            <a:off x="901009" y="3333578"/>
            <a:ext cx="4320665" cy="2833200"/>
          </a:xfrm>
          <a:prstGeom prst="rect">
            <a:avLst/>
          </a:prstGeom>
          <a:effectLst/>
        </p:spPr>
      </p:pic>
      <p:pic>
        <p:nvPicPr>
          <p:cNvPr id="6" name="Рисунок 5">
            <a:extLst>
              <a:ext uri="{FF2B5EF4-FFF2-40B4-BE49-F238E27FC236}">
                <a16:creationId xmlns:a16="http://schemas.microsoft.com/office/drawing/2014/main" id="{F547080F-AAC5-4CD9-BED6-6BC05F2D0B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0000">
            <a:off x="1268061" y="3666168"/>
            <a:ext cx="3600000" cy="2160000"/>
          </a:xfrm>
          <a:prstGeom prst="rect">
            <a:avLst/>
          </a:prstGeom>
          <a:effectLst/>
        </p:spPr>
      </p:pic>
      <p:pic>
        <p:nvPicPr>
          <p:cNvPr id="7" name="Рисунок 6">
            <a:extLst>
              <a:ext uri="{FF2B5EF4-FFF2-40B4-BE49-F238E27FC236}">
                <a16:creationId xmlns:a16="http://schemas.microsoft.com/office/drawing/2014/main" id="{7B414E1D-806D-401D-995E-C0E04BA53B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80000">
            <a:off x="6442302" y="3407936"/>
            <a:ext cx="4320664" cy="2676622"/>
          </a:xfrm>
          <a:prstGeom prst="rect">
            <a:avLst/>
          </a:prstGeom>
          <a:effectLst/>
        </p:spPr>
      </p:pic>
      <p:pic>
        <p:nvPicPr>
          <p:cNvPr id="9" name="Рисунок 8">
            <a:extLst>
              <a:ext uri="{FF2B5EF4-FFF2-40B4-BE49-F238E27FC236}">
                <a16:creationId xmlns:a16="http://schemas.microsoft.com/office/drawing/2014/main" id="{BB619B1E-9506-41ED-9C60-23E90881FC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480000">
            <a:off x="6807541" y="3759769"/>
            <a:ext cx="3590186" cy="1972800"/>
          </a:xfrm>
          <a:prstGeom prst="rect">
            <a:avLst/>
          </a:prstGeom>
          <a:effectLst/>
        </p:spPr>
      </p:pic>
    </p:spTree>
    <p:extLst>
      <p:ext uri="{BB962C8B-B14F-4D97-AF65-F5344CB8AC3E}">
        <p14:creationId xmlns:p14="http://schemas.microsoft.com/office/powerpoint/2010/main" val="192486009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8EBF3900-A2CE-4149-88A5-5A70B73AAE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2184" y="1704872"/>
            <a:ext cx="5929746" cy="4202112"/>
          </a:xfrm>
          <a:prstGeom prst="rect">
            <a:avLst/>
          </a:prstGeom>
        </p:spPr>
      </p:pic>
      <p:sp>
        <p:nvSpPr>
          <p:cNvPr id="2" name="Заголовок 1">
            <a:extLst>
              <a:ext uri="{FF2B5EF4-FFF2-40B4-BE49-F238E27FC236}">
                <a16:creationId xmlns:a16="http://schemas.microsoft.com/office/drawing/2014/main" id="{8236E4ED-7176-4B84-913D-6E9D4123000B}"/>
              </a:ext>
            </a:extLst>
          </p:cNvPr>
          <p:cNvSpPr>
            <a:spLocks noGrp="1"/>
          </p:cNvSpPr>
          <p:nvPr>
            <p:ph type="title"/>
          </p:nvPr>
        </p:nvSpPr>
        <p:spPr>
          <a:xfrm>
            <a:off x="372035" y="0"/>
            <a:ext cx="10515600" cy="1325563"/>
          </a:xfrm>
        </p:spPr>
        <p:txBody>
          <a:bodyPr/>
          <a:lstStyle/>
          <a:p>
            <a:r>
              <a:rPr lang="en-US" dirty="0"/>
              <a:t>Winter Theater</a:t>
            </a:r>
            <a:endParaRPr lang="ru-RU" dirty="0"/>
          </a:p>
        </p:txBody>
      </p:sp>
      <p:sp>
        <p:nvSpPr>
          <p:cNvPr id="3" name="Объект 2">
            <a:extLst>
              <a:ext uri="{FF2B5EF4-FFF2-40B4-BE49-F238E27FC236}">
                <a16:creationId xmlns:a16="http://schemas.microsoft.com/office/drawing/2014/main" id="{24834B56-1D5D-4E1A-89DE-ABF17E02F445}"/>
              </a:ext>
            </a:extLst>
          </p:cNvPr>
          <p:cNvSpPr>
            <a:spLocks noGrp="1"/>
          </p:cNvSpPr>
          <p:nvPr>
            <p:ph idx="1"/>
          </p:nvPr>
        </p:nvSpPr>
        <p:spPr>
          <a:xfrm>
            <a:off x="10070" y="1325563"/>
            <a:ext cx="6319981" cy="5384800"/>
          </a:xfrm>
        </p:spPr>
        <p:txBody>
          <a:bodyPr>
            <a:normAutofit fontScale="92500" lnSpcReduction="10000"/>
          </a:bodyPr>
          <a:lstStyle/>
          <a:p>
            <a:pPr marL="0" indent="0" algn="just">
              <a:buNone/>
            </a:pPr>
            <a:r>
              <a:rPr lang="ru-RU" dirty="0">
                <a:latin typeface="Arial" panose="020B0604020202020204" pitchFamily="34" charset="0"/>
                <a:cs typeface="Arial" panose="020B0604020202020204" pitchFamily="34" charset="0"/>
              </a:rPr>
              <a:t> </a:t>
            </a:r>
            <a:r>
              <a:rPr lang="en-US" sz="3300" dirty="0">
                <a:latin typeface="Arial" panose="020B0604020202020204" pitchFamily="34" charset="0"/>
                <a:cs typeface="Arial" panose="020B0604020202020204" pitchFamily="34" charset="0"/>
              </a:rPr>
              <a:t>One of the bright sights of Sochi is the beautiful Sochi Winter Theater. The Winter Theater really turned out to be large and significant for the country, its capacity is 946 spectators. The golden-white hall, whose ceiling is decorated with a huge chandelier with crystal pendants, is beautifully illuminated by the light of three hundred lamps. No matter where the audience is sitting in the hall, the actions taking place on the stage will be perfectly visible.</a:t>
            </a:r>
            <a:endParaRPr lang="ru-RU" sz="3300" dirty="0">
              <a:latin typeface="Arial" panose="020B0604020202020204" pitchFamily="34" charset="0"/>
              <a:cs typeface="Arial" panose="020B0604020202020204" pitchFamily="34" charset="0"/>
            </a:endParaRPr>
          </a:p>
        </p:txBody>
      </p:sp>
      <p:pic>
        <p:nvPicPr>
          <p:cNvPr id="5" name="Рисунок 4">
            <a:extLst>
              <a:ext uri="{FF2B5EF4-FFF2-40B4-BE49-F238E27FC236}">
                <a16:creationId xmlns:a16="http://schemas.microsoft.com/office/drawing/2014/main" id="{55CEB12F-8CA3-4A31-9EE5-AF634D4976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8459" y="2128941"/>
            <a:ext cx="5023749" cy="3343933"/>
          </a:xfrm>
          <a:prstGeom prst="rect">
            <a:avLst/>
          </a:prstGeom>
        </p:spPr>
      </p:pic>
    </p:spTree>
    <p:extLst>
      <p:ext uri="{BB962C8B-B14F-4D97-AF65-F5344CB8AC3E}">
        <p14:creationId xmlns:p14="http://schemas.microsoft.com/office/powerpoint/2010/main" val="358445749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E492F26-7EAD-4789-813D-1B30062C827E}"/>
              </a:ext>
            </a:extLst>
          </p:cNvPr>
          <p:cNvSpPr>
            <a:spLocks noGrp="1"/>
          </p:cNvSpPr>
          <p:nvPr>
            <p:ph type="title"/>
          </p:nvPr>
        </p:nvSpPr>
        <p:spPr/>
        <p:txBody>
          <a:bodyPr/>
          <a:lstStyle/>
          <a:p>
            <a:r>
              <a:rPr lang="en-US" dirty="0"/>
              <a:t>Sochi</a:t>
            </a:r>
            <a:r>
              <a:rPr lang="ru-RU" dirty="0"/>
              <a:t> </a:t>
            </a:r>
            <a:r>
              <a:rPr lang="en-US" dirty="0"/>
              <a:t>Olympic Park</a:t>
            </a:r>
            <a:endParaRPr lang="ru-RU" dirty="0"/>
          </a:p>
        </p:txBody>
      </p:sp>
      <p:sp>
        <p:nvSpPr>
          <p:cNvPr id="3" name="Объект 2">
            <a:extLst>
              <a:ext uri="{FF2B5EF4-FFF2-40B4-BE49-F238E27FC236}">
                <a16:creationId xmlns:a16="http://schemas.microsoft.com/office/drawing/2014/main" id="{FEFD66AA-E7BA-4379-8FA1-F41803F8FA13}"/>
              </a:ext>
            </a:extLst>
          </p:cNvPr>
          <p:cNvSpPr>
            <a:spLocks noGrp="1"/>
          </p:cNvSpPr>
          <p:nvPr>
            <p:ph idx="1"/>
          </p:nvPr>
        </p:nvSpPr>
        <p:spPr>
          <a:xfrm>
            <a:off x="5843413" y="1967010"/>
            <a:ext cx="5947463" cy="3872591"/>
          </a:xfrm>
        </p:spPr>
        <p:txBody>
          <a:bodyPr>
            <a:normAutofit/>
          </a:bodyPr>
          <a:lstStyle/>
          <a:p>
            <a:pPr marL="0" indent="0" algn="just">
              <a:buNone/>
            </a:pPr>
            <a:r>
              <a:rPr lang="en-US" dirty="0">
                <a:latin typeface="Arial" panose="020B0604020202020204" pitchFamily="34" charset="0"/>
                <a:cs typeface="Arial" panose="020B0604020202020204" pitchFamily="34" charset="0"/>
              </a:rPr>
              <a:t>The Sochi Olympic Park is a grandiose complex of structures erected for the XXII Winter Olympic Games, which took place in 2014. For its construction, a picturesque place was chosen on the Black Sea coast in the </a:t>
            </a:r>
            <a:r>
              <a:rPr lang="en-US" dirty="0" err="1">
                <a:latin typeface="Arial" panose="020B0604020202020204" pitchFamily="34" charset="0"/>
                <a:cs typeface="Arial" panose="020B0604020202020204" pitchFamily="34" charset="0"/>
              </a:rPr>
              <a:t>Imereti</a:t>
            </a:r>
            <a:r>
              <a:rPr lang="en-US" dirty="0">
                <a:latin typeface="Arial" panose="020B0604020202020204" pitchFamily="34" charset="0"/>
                <a:cs typeface="Arial" panose="020B0604020202020204" pitchFamily="34" charset="0"/>
              </a:rPr>
              <a:t> Lowlands, in the Adler district of the sunny city of Sochi, the resort capital of Russia.</a:t>
            </a:r>
            <a:endParaRPr lang="ru-RU" dirty="0">
              <a:latin typeface="Arial" panose="020B0604020202020204" pitchFamily="34" charset="0"/>
              <a:cs typeface="Arial" panose="020B0604020202020204" pitchFamily="34" charset="0"/>
            </a:endParaRPr>
          </a:p>
        </p:txBody>
      </p:sp>
      <p:pic>
        <p:nvPicPr>
          <p:cNvPr id="4" name="Рисунок 3">
            <a:extLst>
              <a:ext uri="{FF2B5EF4-FFF2-40B4-BE49-F238E27FC236}">
                <a16:creationId xmlns:a16="http://schemas.microsoft.com/office/drawing/2014/main" id="{6B43D19D-65DC-4141-B180-192165048A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54" y="1819997"/>
            <a:ext cx="5929746" cy="4202112"/>
          </a:xfrm>
          <a:prstGeom prst="rect">
            <a:avLst/>
          </a:prstGeom>
        </p:spPr>
      </p:pic>
      <p:pic>
        <p:nvPicPr>
          <p:cNvPr id="6" name="Рисунок 5">
            <a:extLst>
              <a:ext uri="{FF2B5EF4-FFF2-40B4-BE49-F238E27FC236}">
                <a16:creationId xmlns:a16="http://schemas.microsoft.com/office/drawing/2014/main" id="{F30BC451-9FCA-4ED5-8AF9-38C04ACB0E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445" y="2258008"/>
            <a:ext cx="5019869" cy="3290596"/>
          </a:xfrm>
          <a:prstGeom prst="rect">
            <a:avLst/>
          </a:prstGeom>
        </p:spPr>
      </p:pic>
    </p:spTree>
    <p:extLst>
      <p:ext uri="{BB962C8B-B14F-4D97-AF65-F5344CB8AC3E}">
        <p14:creationId xmlns:p14="http://schemas.microsoft.com/office/powerpoint/2010/main" val="226629357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E492F26-7EAD-4789-813D-1B30062C827E}"/>
              </a:ext>
            </a:extLst>
          </p:cNvPr>
          <p:cNvSpPr>
            <a:spLocks noGrp="1"/>
          </p:cNvSpPr>
          <p:nvPr>
            <p:ph type="title"/>
          </p:nvPr>
        </p:nvSpPr>
        <p:spPr/>
        <p:txBody>
          <a:bodyPr/>
          <a:lstStyle/>
          <a:p>
            <a:pPr algn="r"/>
            <a:r>
              <a:rPr lang="en-US" dirty="0"/>
              <a:t>White Rocks Canyon</a:t>
            </a:r>
            <a:endParaRPr lang="ru-RU" dirty="0"/>
          </a:p>
        </p:txBody>
      </p:sp>
      <p:pic>
        <p:nvPicPr>
          <p:cNvPr id="4" name="Рисунок 3">
            <a:extLst>
              <a:ext uri="{FF2B5EF4-FFF2-40B4-BE49-F238E27FC236}">
                <a16:creationId xmlns:a16="http://schemas.microsoft.com/office/drawing/2014/main" id="{6B43D19D-65DC-4141-B180-192165048A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6024" y="1497106"/>
            <a:ext cx="6180758" cy="4372603"/>
          </a:xfrm>
          <a:prstGeom prst="rect">
            <a:avLst/>
          </a:prstGeom>
        </p:spPr>
      </p:pic>
      <p:pic>
        <p:nvPicPr>
          <p:cNvPr id="9" name="Объект 8">
            <a:extLst>
              <a:ext uri="{FF2B5EF4-FFF2-40B4-BE49-F238E27FC236}">
                <a16:creationId xmlns:a16="http://schemas.microsoft.com/office/drawing/2014/main" id="{0922F713-2223-40CF-98E3-835E16CEDBCD}"/>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373655" y="1982185"/>
            <a:ext cx="5083239" cy="3423533"/>
          </a:xfrm>
        </p:spPr>
      </p:pic>
      <p:sp>
        <p:nvSpPr>
          <p:cNvPr id="14" name="TextBox 13">
            <a:extLst>
              <a:ext uri="{FF2B5EF4-FFF2-40B4-BE49-F238E27FC236}">
                <a16:creationId xmlns:a16="http://schemas.microsoft.com/office/drawing/2014/main" id="{298B0827-8E6E-438D-A702-EBF2543914E4}"/>
              </a:ext>
            </a:extLst>
          </p:cNvPr>
          <p:cNvSpPr txBox="1"/>
          <p:nvPr/>
        </p:nvSpPr>
        <p:spPr>
          <a:xfrm>
            <a:off x="448361" y="1062461"/>
            <a:ext cx="5118847" cy="5262979"/>
          </a:xfrm>
          <a:prstGeom prst="rect">
            <a:avLst/>
          </a:prstGeom>
          <a:noFill/>
        </p:spPr>
        <p:txBody>
          <a:bodyPr wrap="square" rtlCol="0">
            <a:spAutoFit/>
          </a:bodyPr>
          <a:lstStyle/>
          <a:p>
            <a:pPr algn="just"/>
            <a:r>
              <a:rPr lang="en-US" sz="2800" dirty="0">
                <a:latin typeface="Arial" panose="020B0604020202020204" pitchFamily="34" charset="0"/>
                <a:cs typeface="Arial" panose="020B0604020202020204" pitchFamily="34" charset="0"/>
              </a:rPr>
              <a:t>White Rocks Canyon is a very picturesque place. I've always wanted to visit it and see the natural beauty.</a:t>
            </a:r>
            <a:r>
              <a:rPr lang="ru-RU"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The route passes through the magnificent Hosta river past white rocks.</a:t>
            </a:r>
            <a:r>
              <a:rPr lang="ru-RU" sz="2800" dirty="0">
                <a:latin typeface="Arial" panose="020B0604020202020204" pitchFamily="34" charset="0"/>
                <a:cs typeface="Arial" panose="020B0604020202020204" pitchFamily="34" charset="0"/>
              </a:rPr>
              <a:t> </a:t>
            </a:r>
            <a:r>
              <a:rPr lang="en-US" sz="2800" dirty="0" smtClean="0">
                <a:latin typeface="Arial" panose="020B0604020202020204" pitchFamily="34" charset="0"/>
                <a:cs typeface="Arial" panose="020B0604020202020204" pitchFamily="34" charset="0"/>
              </a:rPr>
              <a:t>If </a:t>
            </a:r>
            <a:r>
              <a:rPr lang="en-US" sz="2800" dirty="0">
                <a:latin typeface="Arial" panose="020B0604020202020204" pitchFamily="34" charset="0"/>
                <a:cs typeface="Arial" panose="020B0604020202020204" pitchFamily="34" charset="0"/>
              </a:rPr>
              <a:t>you go a little further, you can see a font in which you can swim.</a:t>
            </a:r>
            <a:r>
              <a:rPr lang="ru-RU"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I think this is the perfect place to relax and look at the beauty of </a:t>
            </a:r>
            <a:r>
              <a:rPr lang="en-US" sz="2800" dirty="0" smtClean="0">
                <a:latin typeface="Arial" panose="020B0604020202020204" pitchFamily="34" charset="0"/>
                <a:cs typeface="Arial" panose="020B0604020202020204" pitchFamily="34" charset="0"/>
              </a:rPr>
              <a:t>nature.</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688530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E492F26-7EAD-4789-813D-1B30062C827E}"/>
              </a:ext>
            </a:extLst>
          </p:cNvPr>
          <p:cNvSpPr>
            <a:spLocks noGrp="1"/>
          </p:cNvSpPr>
          <p:nvPr>
            <p:ph type="title"/>
          </p:nvPr>
        </p:nvSpPr>
        <p:spPr/>
        <p:txBody>
          <a:bodyPr/>
          <a:lstStyle/>
          <a:p>
            <a:r>
              <a:rPr lang="en-US" dirty="0" err="1"/>
              <a:t>Agur</a:t>
            </a:r>
            <a:r>
              <a:rPr lang="en-US" dirty="0"/>
              <a:t> Waterfalls</a:t>
            </a:r>
            <a:endParaRPr lang="ru-RU" dirty="0"/>
          </a:p>
        </p:txBody>
      </p:sp>
      <p:sp>
        <p:nvSpPr>
          <p:cNvPr id="3" name="Объект 2">
            <a:extLst>
              <a:ext uri="{FF2B5EF4-FFF2-40B4-BE49-F238E27FC236}">
                <a16:creationId xmlns:a16="http://schemas.microsoft.com/office/drawing/2014/main" id="{FEFD66AA-E7BA-4379-8FA1-F41803F8FA13}"/>
              </a:ext>
            </a:extLst>
          </p:cNvPr>
          <p:cNvSpPr>
            <a:spLocks noGrp="1"/>
          </p:cNvSpPr>
          <p:nvPr>
            <p:ph idx="1"/>
          </p:nvPr>
        </p:nvSpPr>
        <p:spPr>
          <a:xfrm>
            <a:off x="5858779" y="2088794"/>
            <a:ext cx="5947463" cy="4667250"/>
          </a:xfrm>
        </p:spPr>
        <p:txBody>
          <a:bodyPr>
            <a:normAutofit/>
          </a:bodyPr>
          <a:lstStyle/>
          <a:p>
            <a:pPr marL="0" indent="0" algn="just">
              <a:buNone/>
            </a:pPr>
            <a:r>
              <a:rPr lang="en-US" dirty="0" err="1">
                <a:latin typeface="Arial" panose="020B0604020202020204" pitchFamily="34" charset="0"/>
                <a:cs typeface="Arial" panose="020B0604020202020204" pitchFamily="34" charset="0"/>
              </a:rPr>
              <a:t>Agur</a:t>
            </a:r>
            <a:r>
              <a:rPr lang="en-US" dirty="0">
                <a:latin typeface="Arial" panose="020B0604020202020204" pitchFamily="34" charset="0"/>
                <a:cs typeface="Arial" panose="020B0604020202020204" pitchFamily="34" charset="0"/>
              </a:rPr>
              <a:t> waterfalls is another picturesque place I would like to visit.</a:t>
            </a:r>
            <a:r>
              <a:rPr lang="ru-RU"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The waterfall consists of three parts: the upper part, the middle part, the lower part and I would like to visit the upper part of the waterfall.</a:t>
            </a:r>
            <a:r>
              <a:rPr lang="ru-RU"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Also, not far from </a:t>
            </a:r>
            <a:r>
              <a:rPr lang="en-US" dirty="0" err="1">
                <a:latin typeface="Arial" panose="020B0604020202020204" pitchFamily="34" charset="0"/>
                <a:cs typeface="Arial" panose="020B0604020202020204" pitchFamily="34" charset="0"/>
              </a:rPr>
              <a:t>Agur</a:t>
            </a:r>
            <a:r>
              <a:rPr lang="en-US" dirty="0">
                <a:latin typeface="Arial" panose="020B0604020202020204" pitchFamily="34" charset="0"/>
                <a:cs typeface="Arial" panose="020B0604020202020204" pitchFamily="34" charset="0"/>
              </a:rPr>
              <a:t> Waterfalls is situated Mount </a:t>
            </a:r>
            <a:r>
              <a:rPr lang="en-US" dirty="0" err="1">
                <a:latin typeface="Arial" panose="020B0604020202020204" pitchFamily="34" charset="0"/>
                <a:cs typeface="Arial" panose="020B0604020202020204" pitchFamily="34" charset="0"/>
              </a:rPr>
              <a:t>Ahum</a:t>
            </a:r>
            <a:r>
              <a:rPr lang="en-US" dirty="0">
                <a:latin typeface="Arial" panose="020B0604020202020204" pitchFamily="34" charset="0"/>
                <a:cs typeface="Arial" panose="020B0604020202020204" pitchFamily="34" charset="0"/>
              </a:rPr>
              <a:t> which will be discussed now.</a:t>
            </a:r>
            <a:endParaRPr lang="ru-RU" dirty="0">
              <a:latin typeface="Arial" panose="020B0604020202020204" pitchFamily="34" charset="0"/>
              <a:cs typeface="Arial" panose="020B0604020202020204" pitchFamily="34" charset="0"/>
            </a:endParaRPr>
          </a:p>
        </p:txBody>
      </p:sp>
      <p:pic>
        <p:nvPicPr>
          <p:cNvPr id="4" name="Рисунок 3">
            <a:extLst>
              <a:ext uri="{FF2B5EF4-FFF2-40B4-BE49-F238E27FC236}">
                <a16:creationId xmlns:a16="http://schemas.microsoft.com/office/drawing/2014/main" id="{6B43D19D-65DC-4141-B180-192165048A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54" y="1819997"/>
            <a:ext cx="5929746" cy="4202112"/>
          </a:xfrm>
          <a:prstGeom prst="rect">
            <a:avLst/>
          </a:prstGeom>
        </p:spPr>
      </p:pic>
      <p:pic>
        <p:nvPicPr>
          <p:cNvPr id="7" name="Рисунок 6">
            <a:extLst>
              <a:ext uri="{FF2B5EF4-FFF2-40B4-BE49-F238E27FC236}">
                <a16:creationId xmlns:a16="http://schemas.microsoft.com/office/drawing/2014/main" id="{717BE8EE-CDA8-4CBF-A6D3-3F129C4E2D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444" y="2241176"/>
            <a:ext cx="5035237" cy="3352800"/>
          </a:xfrm>
          <a:prstGeom prst="rect">
            <a:avLst/>
          </a:prstGeom>
        </p:spPr>
      </p:pic>
    </p:spTree>
    <p:extLst>
      <p:ext uri="{BB962C8B-B14F-4D97-AF65-F5344CB8AC3E}">
        <p14:creationId xmlns:p14="http://schemas.microsoft.com/office/powerpoint/2010/main" val="28963487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E492F26-7EAD-4789-813D-1B30062C827E}"/>
              </a:ext>
            </a:extLst>
          </p:cNvPr>
          <p:cNvSpPr>
            <a:spLocks noGrp="1"/>
          </p:cNvSpPr>
          <p:nvPr>
            <p:ph type="title"/>
          </p:nvPr>
        </p:nvSpPr>
        <p:spPr/>
        <p:txBody>
          <a:bodyPr/>
          <a:lstStyle/>
          <a:p>
            <a:r>
              <a:rPr lang="en-US" dirty="0"/>
              <a:t>Mount </a:t>
            </a:r>
            <a:r>
              <a:rPr lang="en-US" dirty="0" err="1"/>
              <a:t>Ahum</a:t>
            </a:r>
            <a:endParaRPr lang="ru-RU" dirty="0"/>
          </a:p>
        </p:txBody>
      </p:sp>
      <p:sp>
        <p:nvSpPr>
          <p:cNvPr id="3" name="Объект 2">
            <a:extLst>
              <a:ext uri="{FF2B5EF4-FFF2-40B4-BE49-F238E27FC236}">
                <a16:creationId xmlns:a16="http://schemas.microsoft.com/office/drawing/2014/main" id="{FEFD66AA-E7BA-4379-8FA1-F41803F8FA13}"/>
              </a:ext>
            </a:extLst>
          </p:cNvPr>
          <p:cNvSpPr>
            <a:spLocks noGrp="1"/>
          </p:cNvSpPr>
          <p:nvPr>
            <p:ph idx="1"/>
          </p:nvPr>
        </p:nvSpPr>
        <p:spPr>
          <a:xfrm>
            <a:off x="5865092" y="2049742"/>
            <a:ext cx="5947463" cy="4667250"/>
          </a:xfrm>
        </p:spPr>
        <p:txBody>
          <a:bodyPr>
            <a:normAutofit/>
          </a:bodyPr>
          <a:lstStyle/>
          <a:p>
            <a:pPr marL="0" indent="0" algn="just">
              <a:buNone/>
            </a:pPr>
            <a:r>
              <a:rPr lang="en-US" dirty="0" err="1" smtClean="0">
                <a:latin typeface="Arial" panose="020B0604020202020204" pitchFamily="34" charset="0"/>
                <a:cs typeface="Arial" panose="020B0604020202020204" pitchFamily="34" charset="0"/>
              </a:rPr>
              <a:t>Ahum</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is a mountain that is located in Sochi and is rightfully the best platform for viewing the Black Sea coast.</a:t>
            </a:r>
            <a:r>
              <a:rPr lang="ru-RU"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I would like to visit the observation tower and admire the picturesque views of Sochi.</a:t>
            </a:r>
            <a:r>
              <a:rPr lang="ru-RU"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Another beautiful view opens from the Ferris wheel which is located in the recreation area.</a:t>
            </a:r>
            <a:endParaRPr lang="ru-RU" dirty="0">
              <a:latin typeface="Arial" panose="020B0604020202020204" pitchFamily="34" charset="0"/>
              <a:cs typeface="Arial" panose="020B0604020202020204" pitchFamily="34" charset="0"/>
            </a:endParaRPr>
          </a:p>
        </p:txBody>
      </p:sp>
      <p:pic>
        <p:nvPicPr>
          <p:cNvPr id="4" name="Рисунок 3">
            <a:extLst>
              <a:ext uri="{FF2B5EF4-FFF2-40B4-BE49-F238E27FC236}">
                <a16:creationId xmlns:a16="http://schemas.microsoft.com/office/drawing/2014/main" id="{6B43D19D-65DC-4141-B180-192165048A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54" y="1819997"/>
            <a:ext cx="5929746" cy="4202112"/>
          </a:xfrm>
          <a:prstGeom prst="rect">
            <a:avLst/>
          </a:prstGeom>
        </p:spPr>
      </p:pic>
      <p:pic>
        <p:nvPicPr>
          <p:cNvPr id="7" name="Рисунок 6">
            <a:extLst>
              <a:ext uri="{FF2B5EF4-FFF2-40B4-BE49-F238E27FC236}">
                <a16:creationId xmlns:a16="http://schemas.microsoft.com/office/drawing/2014/main" id="{23AC85C0-77B7-4762-844C-E881B054BC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470" y="2251788"/>
            <a:ext cx="5011499" cy="3327918"/>
          </a:xfrm>
          <a:prstGeom prst="rect">
            <a:avLst/>
          </a:prstGeom>
        </p:spPr>
      </p:pic>
    </p:spTree>
    <p:extLst>
      <p:ext uri="{BB962C8B-B14F-4D97-AF65-F5344CB8AC3E}">
        <p14:creationId xmlns:p14="http://schemas.microsoft.com/office/powerpoint/2010/main" val="148324043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E492F26-7EAD-4789-813D-1B30062C827E}"/>
              </a:ext>
            </a:extLst>
          </p:cNvPr>
          <p:cNvSpPr>
            <a:spLocks noGrp="1"/>
          </p:cNvSpPr>
          <p:nvPr>
            <p:ph type="title"/>
          </p:nvPr>
        </p:nvSpPr>
        <p:spPr/>
        <p:txBody>
          <a:bodyPr/>
          <a:lstStyle/>
          <a:p>
            <a:pPr fontAlgn="base"/>
            <a:r>
              <a:rPr lang="en-US" dirty="0" err="1"/>
              <a:t>Vorontsovka</a:t>
            </a:r>
            <a:r>
              <a:rPr lang="en-US" dirty="0"/>
              <a:t> Caves</a:t>
            </a:r>
          </a:p>
        </p:txBody>
      </p:sp>
      <p:sp>
        <p:nvSpPr>
          <p:cNvPr id="3" name="Объект 2">
            <a:extLst>
              <a:ext uri="{FF2B5EF4-FFF2-40B4-BE49-F238E27FC236}">
                <a16:creationId xmlns:a16="http://schemas.microsoft.com/office/drawing/2014/main" id="{FEFD66AA-E7BA-4379-8FA1-F41803F8FA13}"/>
              </a:ext>
            </a:extLst>
          </p:cNvPr>
          <p:cNvSpPr>
            <a:spLocks noGrp="1"/>
          </p:cNvSpPr>
          <p:nvPr>
            <p:ph idx="1"/>
          </p:nvPr>
        </p:nvSpPr>
        <p:spPr>
          <a:xfrm>
            <a:off x="5865092" y="1690688"/>
            <a:ext cx="5947463" cy="4667250"/>
          </a:xfrm>
        </p:spPr>
        <p:txBody>
          <a:bodyPr>
            <a:normAutofit/>
          </a:bodyPr>
          <a:lstStyle/>
          <a:p>
            <a:pPr marL="0" indent="0" algn="just">
              <a:buNone/>
            </a:pPr>
            <a:r>
              <a:rPr lang="en-US" sz="3200" dirty="0"/>
              <a:t>And the last attraction that I would like to tell you about are the </a:t>
            </a:r>
            <a:r>
              <a:rPr lang="en-US" sz="3200" dirty="0" err="1"/>
              <a:t>Vorontsovka</a:t>
            </a:r>
            <a:r>
              <a:rPr lang="en-US" sz="3200" dirty="0"/>
              <a:t> Caves.</a:t>
            </a:r>
            <a:r>
              <a:rPr lang="ru-RU" sz="3200" dirty="0"/>
              <a:t> </a:t>
            </a:r>
            <a:r>
              <a:rPr lang="en-US" sz="3200" dirty="0"/>
              <a:t>This is the attraction that I would really like to visit</a:t>
            </a:r>
            <a:r>
              <a:rPr lang="ru-RU" sz="3200" dirty="0"/>
              <a:t>. </a:t>
            </a:r>
            <a:r>
              <a:rPr lang="en-US" sz="3200" dirty="0"/>
              <a:t>The </a:t>
            </a:r>
            <a:r>
              <a:rPr lang="en-US" sz="3200" dirty="0" err="1"/>
              <a:t>Vorontsovka</a:t>
            </a:r>
            <a:r>
              <a:rPr lang="en-US" sz="3200" dirty="0"/>
              <a:t> Caves are a long labyrinth surrounded by stalagmites and stalactites and illuminated by multicolored illumination that fascinate with their beauty.</a:t>
            </a:r>
            <a:endParaRPr lang="ru-RU" sz="3200" dirty="0"/>
          </a:p>
        </p:txBody>
      </p:sp>
      <p:pic>
        <p:nvPicPr>
          <p:cNvPr id="4" name="Рисунок 3">
            <a:extLst>
              <a:ext uri="{FF2B5EF4-FFF2-40B4-BE49-F238E27FC236}">
                <a16:creationId xmlns:a16="http://schemas.microsoft.com/office/drawing/2014/main" id="{6B43D19D-65DC-4141-B180-192165048A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54" y="1819997"/>
            <a:ext cx="5929746" cy="4202112"/>
          </a:xfrm>
          <a:prstGeom prst="rect">
            <a:avLst/>
          </a:prstGeom>
        </p:spPr>
      </p:pic>
      <p:pic>
        <p:nvPicPr>
          <p:cNvPr id="7" name="Рисунок 6">
            <a:extLst>
              <a:ext uri="{FF2B5EF4-FFF2-40B4-BE49-F238E27FC236}">
                <a16:creationId xmlns:a16="http://schemas.microsoft.com/office/drawing/2014/main" id="{E1B5F420-27F6-4081-B631-30219DB43F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445" y="2242217"/>
            <a:ext cx="4973885" cy="3312607"/>
          </a:xfrm>
          <a:prstGeom prst="rect">
            <a:avLst/>
          </a:prstGeom>
        </p:spPr>
      </p:pic>
    </p:spTree>
    <p:extLst>
      <p:ext uri="{BB962C8B-B14F-4D97-AF65-F5344CB8AC3E}">
        <p14:creationId xmlns:p14="http://schemas.microsoft.com/office/powerpoint/2010/main" val="331934408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Thanks for your attention!">
            <a:extLst>
              <a:ext uri="{FF2B5EF4-FFF2-40B4-BE49-F238E27FC236}">
                <a16:creationId xmlns:a16="http://schemas.microsoft.com/office/drawing/2014/main" id="{06E653D1-DE55-4FE0-9E80-70E088D9C0E1}"/>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Effect>
                      <a14:sharpenSoften amount="-50000"/>
                    </a14:imgEffect>
                    <a14:imgEffect>
                      <a14:colorTemperature colorTemp="5900"/>
                    </a14:imgEffect>
                    <a14:imgEffect>
                      <a14:saturation sat="52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ln>
            <a:solidFill>
              <a:schemeClr val="bg1"/>
            </a:solidFill>
          </a:ln>
        </p:spPr>
        <p:style>
          <a:lnRef idx="3">
            <a:schemeClr val="lt1"/>
          </a:lnRef>
          <a:fillRef idx="1">
            <a:schemeClr val="accent1"/>
          </a:fillRef>
          <a:effectRef idx="1">
            <a:schemeClr val="accent1"/>
          </a:effectRef>
          <a:fontRef idx="minor">
            <a:schemeClr val="lt1"/>
          </a:fontRef>
        </p:style>
      </p:pic>
      <p:sp>
        <p:nvSpPr>
          <p:cNvPr id="2" name="Заголовок 1">
            <a:extLst>
              <a:ext uri="{FF2B5EF4-FFF2-40B4-BE49-F238E27FC236}">
                <a16:creationId xmlns:a16="http://schemas.microsoft.com/office/drawing/2014/main" id="{52B82F4C-5792-4D85-81E6-E78EB75E7501}"/>
              </a:ext>
            </a:extLst>
          </p:cNvPr>
          <p:cNvSpPr>
            <a:spLocks noGrp="1"/>
          </p:cNvSpPr>
          <p:nvPr>
            <p:ph type="title"/>
          </p:nvPr>
        </p:nvSpPr>
        <p:spPr>
          <a:xfrm>
            <a:off x="838200" y="1688642"/>
            <a:ext cx="10515600" cy="1325563"/>
          </a:xfrm>
        </p:spPr>
        <p:txBody>
          <a:bodyPr>
            <a:normAutofit/>
          </a:bodyPr>
          <a:lstStyle/>
          <a:p>
            <a:pPr algn="ctr"/>
            <a:r>
              <a:rPr lang="en-US" sz="6000" b="1" dirty="0">
                <a:solidFill>
                  <a:schemeClr val="bg1"/>
                </a:solidFill>
              </a:rPr>
              <a:t>Thank you for attention!</a:t>
            </a:r>
            <a:endParaRPr lang="ru-RU" sz="6000" b="1" dirty="0">
              <a:solidFill>
                <a:schemeClr val="bg1"/>
              </a:solidFill>
            </a:endParaRPr>
          </a:p>
        </p:txBody>
      </p:sp>
    </p:spTree>
    <p:extLst>
      <p:ext uri="{BB962C8B-B14F-4D97-AF65-F5344CB8AC3E}">
        <p14:creationId xmlns:p14="http://schemas.microsoft.com/office/powerpoint/2010/main" val="253987326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Фиолетовый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Franklin Gothic">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ерхняя тень">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676</TotalTime>
  <Words>494</Words>
  <Application>Microsoft Office PowerPoint</Application>
  <PresentationFormat>Широкоэкранный</PresentationFormat>
  <Paragraphs>40</Paragraphs>
  <Slides>10</Slides>
  <Notes>2</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10</vt:i4>
      </vt:variant>
    </vt:vector>
  </HeadingPairs>
  <TitlesOfParts>
    <vt:vector size="18" baseType="lpstr">
      <vt:lpstr>Arial</vt:lpstr>
      <vt:lpstr>Bahnschrift SemiBold</vt:lpstr>
      <vt:lpstr>Bahnschrift SemiBold SemiConden</vt:lpstr>
      <vt:lpstr>Calibri</vt:lpstr>
      <vt:lpstr>Franklin Gothic Book</vt:lpstr>
      <vt:lpstr>Franklin Gothic Medium</vt:lpstr>
      <vt:lpstr>Times New Roman</vt:lpstr>
      <vt:lpstr>Тема Office</vt:lpstr>
      <vt:lpstr>My dream holidays</vt:lpstr>
      <vt:lpstr>My dream holidays</vt:lpstr>
      <vt:lpstr>Winter Theater</vt:lpstr>
      <vt:lpstr>Sochi Olympic Park</vt:lpstr>
      <vt:lpstr>White Rocks Canyon</vt:lpstr>
      <vt:lpstr>Agur Waterfalls</vt:lpstr>
      <vt:lpstr>Mount Ahum</vt:lpstr>
      <vt:lpstr>Vorontsovka Caves</vt:lpstr>
      <vt:lpstr>Thank you for attention!</vt:lpstr>
      <vt:lpstr>Источники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dream holidays</dc:title>
  <dc:creator>Ilya Anisimov</dc:creator>
  <cp:lastModifiedBy>USER</cp:lastModifiedBy>
  <cp:revision>12</cp:revision>
  <dcterms:created xsi:type="dcterms:W3CDTF">2022-12-05T16:59:43Z</dcterms:created>
  <dcterms:modified xsi:type="dcterms:W3CDTF">2022-12-31T12:43:11Z</dcterms:modified>
</cp:coreProperties>
</file>