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3"/>
  </p:notesMasterIdLst>
  <p:sldIdLst>
    <p:sldId id="256" r:id="rId2"/>
    <p:sldId id="275" r:id="rId3"/>
    <p:sldId id="278" r:id="rId4"/>
    <p:sldId id="276" r:id="rId5"/>
    <p:sldId id="268" r:id="rId6"/>
    <p:sldId id="274" r:id="rId7"/>
    <p:sldId id="279" r:id="rId8"/>
    <p:sldId id="280" r:id="rId9"/>
    <p:sldId id="281" r:id="rId10"/>
    <p:sldId id="261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F2527-A25A-4D61-BC31-4FB669E5562F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84F22D-9300-473D-9CD3-1E832A51B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070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4F22D-9300-473D-9CD3-1E832A51B0F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257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4F22D-9300-473D-9CD3-1E832A51B0F0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388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4F22D-9300-473D-9CD3-1E832A51B0F0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0424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4F22D-9300-473D-9CD3-1E832A51B0F0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5708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4F22D-9300-473D-9CD3-1E832A51B0F0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21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4F22D-9300-473D-9CD3-1E832A51B0F0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2324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4F22D-9300-473D-9CD3-1E832A51B0F0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67334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4F22D-9300-473D-9CD3-1E832A51B0F0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6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4F22D-9300-473D-9CD3-1E832A51B0F0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0770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4F22D-9300-473D-9CD3-1E832A51B0F0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5620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E1047-6190-479E-90EB-FEA0C44081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E49B6-7624-47F2-953D-1D3807994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F028D-DB30-415C-BD9E-C6A7D750F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4DF5A-A2C9-468C-ACCE-F22EC47A55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5C8F7-B916-4B0E-BD1D-8ECA3A801D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56FA0-B00D-40A3-AD99-0E900A38D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78B38-FB0D-4570-BF0E-23F0864A4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A0110-E66E-4C5B-A5FC-786A9794D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8CE91-44C2-4B41-BF1B-13C81639B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1AEFC8-1F66-4C02-A413-6144816096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11F42-1A2D-42CF-BEB7-EEF1C70F9F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64E72C0-33ED-451C-9E37-6F11118A6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-381000"/>
            <a:ext cx="8568952" cy="237626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</a:br>
            <a:r>
              <a:rPr lang="ru-RU" sz="2800" b="1" dirty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  <a:t/>
            </a:r>
            <a:br>
              <a:rPr lang="ru-RU" sz="2800" b="1" dirty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</a:br>
            <a:r>
              <a:rPr lang="ru-RU" sz="2800" b="1" dirty="0" smtClean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</a:br>
            <a:r>
              <a:rPr lang="ru-RU" sz="2800" b="1" dirty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  <a:t/>
            </a:r>
            <a:br>
              <a:rPr lang="ru-RU" sz="2800" b="1" dirty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</a:br>
            <a:r>
              <a:rPr lang="ru-RU" sz="2800" b="1" dirty="0" smtClean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  <a:t>Мастер </a:t>
            </a:r>
            <a:r>
              <a:rPr lang="ru-RU" sz="2800" b="1" dirty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  <a:t>– класс </a:t>
            </a:r>
            <a:r>
              <a:rPr lang="ru-RU" sz="2800" b="1" dirty="0" smtClean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</a:br>
            <a:r>
              <a:rPr lang="ru-RU" sz="2800" b="1" dirty="0" smtClean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  <a:t>«</a:t>
            </a:r>
            <a:r>
              <a:rPr lang="ru-RU" sz="2800" b="1" dirty="0">
                <a:solidFill>
                  <a:srgbClr val="FF0000"/>
                </a:solidFill>
                <a:ea typeface="Amiri" panose="00000500000000000000" pitchFamily="2" charset="-78"/>
                <a:cs typeface="Amiri" panose="00000500000000000000" pitchFamily="2" charset="-78"/>
              </a:rPr>
              <a:t>Моделирование Новогодней Елочки из бросового материала»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ea typeface="Amiri" panose="00000500000000000000" pitchFamily="2" charset="-78"/>
              <a:cs typeface="Amiri" panose="00000500000000000000" pitchFamily="2" charset="-7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00401" y="3962400"/>
            <a:ext cx="5943600" cy="1066800"/>
          </a:xfrm>
        </p:spPr>
        <p:txBody>
          <a:bodyPr/>
          <a:lstStyle/>
          <a:p>
            <a:pPr defTabSz="912813" eaLnBrk="1" hangingPunct="1"/>
            <a:r>
              <a:rPr lang="ru-RU" sz="1800" b="1" i="1" dirty="0" smtClean="0">
                <a:solidFill>
                  <a:srgbClr val="FF0000"/>
                </a:solidFill>
              </a:rPr>
              <a:t>Автор: Сафарова Зульфия Кямиловна</a:t>
            </a:r>
          </a:p>
          <a:p>
            <a:pPr defTabSz="912813" eaLnBrk="1" hangingPunct="1"/>
            <a:r>
              <a:rPr lang="ru-RU" sz="1800" b="1" i="1" dirty="0" smtClean="0">
                <a:solidFill>
                  <a:srgbClr val="FF0000"/>
                </a:solidFill>
              </a:rPr>
              <a:t>Воспитатель, МАОУ «Прогимназия Кристаллик», г. Саратов</a:t>
            </a:r>
          </a:p>
          <a:p>
            <a:pPr defTabSz="912813" eaLnBrk="1" hangingPunct="1"/>
            <a:endParaRPr lang="ru-RU" sz="1800" b="1" i="1" dirty="0" smtClean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05400" y="2971800"/>
            <a:ext cx="41764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endParaRPr lang="ru-RU" sz="16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2" name="novogodnaa_melodia_v_lesu_rodilas_elocka_(muzebra.top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92752" y="20406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1515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" y="457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solidFill>
                  <a:schemeClr val="tx1">
                    <a:lumMod val="50000"/>
                  </a:schemeClr>
                </a:solidFill>
              </a:rPr>
              <a:t>На верхнюю часть конуса, приклеиваем вырезанную звезду из красного 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картона. </a:t>
            </a:r>
            <a:endParaRPr lang="ru-RU" sz="1600" b="1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44067">
            <a:off x="4732562" y="300969"/>
            <a:ext cx="3820049" cy="5106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26855">
            <a:off x="4566651" y="314571"/>
            <a:ext cx="3648456" cy="4876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1295400"/>
            <a:ext cx="3276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50000"/>
                  </a:schemeClr>
                </a:solidFill>
              </a:rPr>
              <a:t>Главный новогодний атрибут - ель. Красивых, разных, оригинальных, больших и маленьких елочек в доме мало не бывает. Чтобы получить вот такое славное дерево, не нужны особые навыки. Главное - желание. Ну, и немного терпения в изучении предложенного мастер-класса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  <a:p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С Новым Годом!</a:t>
            </a:r>
            <a:endParaRPr lang="ru-RU" sz="16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292080" y="2924944"/>
            <a:ext cx="3528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1032" y="332656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Елочка  — главное и неотъемлемое новогоднее украшение. </a:t>
            </a:r>
          </a:p>
          <a:p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Она присутствует практически в каждом доме, но у каждого своя… </a:t>
            </a:r>
          </a:p>
          <a:p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Кто-то предпочитает украсить свой дом настоящей зеленой елочкой, кто-то покупает искусственную, а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предлагаю вам сделать главное новогоднее украшение своими руками – и интересно, и просто, и оригинально, не как у всех!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1656095"/>
            <a:ext cx="3200400" cy="3467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0800" y="914400"/>
            <a:ext cx="4572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работы нам понадобится: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Зеленый картон размером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4;</a:t>
            </a:r>
            <a:b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Примерно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6-7 упаковок от яиц;</a:t>
            </a:r>
            <a:b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Гуашь 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зеленого;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Двусторонний скотч, стиплер;</a:t>
            </a:r>
            <a:b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Подкладная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доска, непроливайка, кисточка;</a:t>
            </a:r>
            <a:b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Ножницы;</a:t>
            </a:r>
            <a:b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Любое украшение для верхушки: звездочка, бантик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Фигурный дырокол-снежинки</a:t>
            </a:r>
          </a:p>
          <a:p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Термоклеевой пистолет</a:t>
            </a:r>
          </a:p>
          <a:p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 Клей карандаш 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3532738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Выполнение 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работы:</a:t>
            </a:r>
            <a:endParaRPr lang="ru-RU" sz="16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Нам понадобятся  упаковки от яиц.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азрезаем их на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отдельные сегменты.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520" y="304800"/>
            <a:ext cx="2336720" cy="31234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1295400"/>
            <a:ext cx="2565321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381000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Из сегментов, обрезая, делаем лепестки.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066800"/>
            <a:ext cx="2679335" cy="35814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571" y="1143000"/>
            <a:ext cx="2946320" cy="3938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8600" y="5334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50000"/>
                  </a:schemeClr>
                </a:solidFill>
              </a:rPr>
              <a:t>Полученные лепестки раскрашиваем зеленой гуашью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990600"/>
            <a:ext cx="3292673" cy="440123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457200"/>
            <a:ext cx="3251120" cy="4345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228600"/>
            <a:ext cx="563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Нам понадобится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</a:rPr>
              <a:t>лист 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зеленого картона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</a:rPr>
              <a:t>А4. Сворачиваем из него конус. Скрепляем 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картон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</a:rPr>
              <a:t>двусторонним скотчем или 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с помощью степлера. Начинаем приклеивать к конусу, получившиеся лепестки с помощью термоклеевого пистолета.</a:t>
            </a:r>
            <a:endParaRPr lang="ru-RU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057400"/>
            <a:ext cx="2743200" cy="36667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1600200"/>
            <a:ext cx="2743200" cy="3666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60648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Приступаем к сборке елочки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: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начинаем выкладывать снизу конуса 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1-й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ряд 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заготовок по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кругу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И так крепим их ряд за рядом, до 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верхушки.</a:t>
            </a:r>
            <a:endParaRPr lang="ru-RU" sz="1600" b="1" dirty="0">
              <a:solidFill>
                <a:schemeClr val="tx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99831">
            <a:off x="379045" y="945735"/>
            <a:ext cx="2473943" cy="33068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3567" y="1447800"/>
            <a:ext cx="2488454" cy="33262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t="5044"/>
          <a:stretch/>
        </p:blipFill>
        <p:spPr>
          <a:xfrm rot="561235">
            <a:off x="6262457" y="1249932"/>
            <a:ext cx="2514600" cy="3191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" y="228600"/>
            <a:ext cx="568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Вот такая пушистая елка получилась. С помощью фигурного дырокола вырезаем снежинки и приклеиваем их на ветки елки.</a:t>
            </a:r>
            <a:endParaRPr lang="ru-RU" sz="1600" b="1" dirty="0" smtClean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40581">
            <a:off x="342861" y="921928"/>
            <a:ext cx="2469161" cy="31425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1676400"/>
            <a:ext cx="2438400" cy="3259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34166">
            <a:off x="6055099" y="867599"/>
            <a:ext cx="2622328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ишки">
  <a:themeElements>
    <a:clrScheme name="Тема Office 13">
      <a:dk1>
        <a:srgbClr val="008000"/>
      </a:dk1>
      <a:lt1>
        <a:srgbClr val="FFFFFF"/>
      </a:lt1>
      <a:dk2>
        <a:srgbClr val="33CC33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6C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3">
        <a:dk1>
          <a:srgbClr val="008000"/>
        </a:dk1>
        <a:lt1>
          <a:srgbClr val="FFFFFF"/>
        </a:lt1>
        <a:dk2>
          <a:srgbClr val="33CC33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6C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шишки</Template>
  <TotalTime>3384</TotalTime>
  <Words>193</Words>
  <Application>Microsoft Office PowerPoint</Application>
  <PresentationFormat>Экран (4:3)</PresentationFormat>
  <Paragraphs>30</Paragraphs>
  <Slides>11</Slides>
  <Notes>10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Amiri</vt:lpstr>
      <vt:lpstr>Arial</vt:lpstr>
      <vt:lpstr>Calibri</vt:lpstr>
      <vt:lpstr>Times New Roman</vt:lpstr>
      <vt:lpstr>шишки</vt:lpstr>
      <vt:lpstr>    Мастер – класс  «Моделирование Новогодней Елочки из бросового материала»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Деятельность школьного лесничества «Лесовичок» как средство формирования экологической культуры обучающихся</dc:title>
  <dc:creator>1</dc:creator>
  <cp:lastModifiedBy>Денис Тюнин</cp:lastModifiedBy>
  <cp:revision>335</cp:revision>
  <dcterms:created xsi:type="dcterms:W3CDTF">2012-12-10T10:46:37Z</dcterms:created>
  <dcterms:modified xsi:type="dcterms:W3CDTF">2022-12-14T19:57:52Z</dcterms:modified>
</cp:coreProperties>
</file>