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70" r:id="rId8"/>
    <p:sldId id="261" r:id="rId9"/>
    <p:sldId id="262" r:id="rId10"/>
    <p:sldId id="263" r:id="rId11"/>
    <p:sldId id="264" r:id="rId12"/>
    <p:sldId id="269" r:id="rId13"/>
    <p:sldId id="265" r:id="rId14"/>
    <p:sldId id="271" r:id="rId15"/>
    <p:sldId id="266" r:id="rId16"/>
    <p:sldId id="267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32" autoAdjust="0"/>
    <p:restoredTop sz="94660"/>
  </p:normalViewPr>
  <p:slideViewPr>
    <p:cSldViewPr snapToGrid="0">
      <p:cViewPr>
        <p:scale>
          <a:sx n="65" d="100"/>
          <a:sy n="65" d="100"/>
        </p:scale>
        <p:origin x="7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7AD49-42F1-4F1E-9EDA-BA93D9914204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164F4-A3EB-4EA1-B2F1-5A9D81B23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434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7AD49-42F1-4F1E-9EDA-BA93D9914204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164F4-A3EB-4EA1-B2F1-5A9D81B23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830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7AD49-42F1-4F1E-9EDA-BA93D9914204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164F4-A3EB-4EA1-B2F1-5A9D81B23DD6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2389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7AD49-42F1-4F1E-9EDA-BA93D9914204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164F4-A3EB-4EA1-B2F1-5A9D81B23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204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7AD49-42F1-4F1E-9EDA-BA93D9914204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164F4-A3EB-4EA1-B2F1-5A9D81B23DD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314554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7AD49-42F1-4F1E-9EDA-BA93D9914204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164F4-A3EB-4EA1-B2F1-5A9D81B23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7065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7AD49-42F1-4F1E-9EDA-BA93D9914204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164F4-A3EB-4EA1-B2F1-5A9D81B23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3278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7AD49-42F1-4F1E-9EDA-BA93D9914204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164F4-A3EB-4EA1-B2F1-5A9D81B23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913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7AD49-42F1-4F1E-9EDA-BA93D9914204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164F4-A3EB-4EA1-B2F1-5A9D81B23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92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7AD49-42F1-4F1E-9EDA-BA93D9914204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164F4-A3EB-4EA1-B2F1-5A9D81B23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540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7AD49-42F1-4F1E-9EDA-BA93D9914204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164F4-A3EB-4EA1-B2F1-5A9D81B23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487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7AD49-42F1-4F1E-9EDA-BA93D9914204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164F4-A3EB-4EA1-B2F1-5A9D81B23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037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7AD49-42F1-4F1E-9EDA-BA93D9914204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164F4-A3EB-4EA1-B2F1-5A9D81B23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670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7AD49-42F1-4F1E-9EDA-BA93D9914204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164F4-A3EB-4EA1-B2F1-5A9D81B23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379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7AD49-42F1-4F1E-9EDA-BA93D9914204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164F4-A3EB-4EA1-B2F1-5A9D81B23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337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7AD49-42F1-4F1E-9EDA-BA93D9914204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164F4-A3EB-4EA1-B2F1-5A9D81B23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938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87AD49-42F1-4F1E-9EDA-BA93D9914204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43164F4-A3EB-4EA1-B2F1-5A9D81B23D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672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«Не будем в стороне»</a:t>
            </a:r>
            <a:r>
              <a:rPr lang="ru-RU" sz="4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Некрасовская Елена Юрьевна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8776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08387"/>
            <a:ext cx="8596668" cy="4632976"/>
          </a:xfrm>
        </p:spPr>
        <p:txBody>
          <a:bodyPr/>
          <a:lstStyle/>
          <a:p>
            <a:endParaRPr lang="ru-RU" dirty="0" smtClean="0"/>
          </a:p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включить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исследовательскую и проектную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по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проблеме с созданием мультимедийных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продуктов (видеоролики, социальная реклама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активизировать творческую деятельность – желание участвовать в различных волонтерских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мероприятиях;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ропагандировать среди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 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молодежи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злонамеренный поступок,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вандализм отрицательно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влияют на людей и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сказываются на архитектуре города; </a:t>
            </a: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Агитировать любителей граффити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стрит - арту -профессиональному граффити.</a:t>
            </a: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743685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реализации проекта: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архитектуры города Липецка;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акции «Береги свой город» (изготовление листовок);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видео и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фотоматериалов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вандализме и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граффити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сбор  информации и проведение  видео экскурсии , информация выставляется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социальных сетях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социального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ролика</a:t>
            </a: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92880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Эскиз листовки «Береги свой город!»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70" y="2930013"/>
            <a:ext cx="4129548" cy="247772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6671" y="2930013"/>
            <a:ext cx="3303639" cy="247772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rot="7956559">
            <a:off x="2567505" y="1796579"/>
            <a:ext cx="432619" cy="5192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986729">
            <a:off x="1059872" y="2261433"/>
            <a:ext cx="4139543" cy="381488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79091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реализации проекта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находить нужную информацию, обработка и подача материала;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овладения видео и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фотоаппаратурой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обрабатывать полученный материал;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презентации и социального видео ролика.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7565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Видеоролик 11А класс </a:t>
            </a:r>
            <a:r>
              <a:rPr lang="ru-RU" smtClean="0"/>
              <a:t>«Аптека№1»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3707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результатов проекта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04336"/>
            <a:ext cx="8596668" cy="4011562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придут к пониманию,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граффити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искусством -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красивым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эстетичным украшением городских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улиц 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домов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ознакомятся с особенностями архитектуры города;</a:t>
            </a: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аучатся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видеоролики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олучат коммуникативные навыки;</a:t>
            </a: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Сформируют компетенции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креативного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(нестандартный подход к оформлению города)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5079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Мультипликативность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проект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реализован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общеобразовательных  учреждениях, учреждениях дополнительного образования, профессиональных образовательных организациях липецкой области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367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Краткая аннотация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77334" y="1534511"/>
            <a:ext cx="8596668" cy="4506852"/>
          </a:xfrm>
        </p:spPr>
        <p:txBody>
          <a:bodyPr>
            <a:normAutofit lnSpcReduction="10000"/>
          </a:bodyPr>
          <a:lstStyle/>
          <a:p>
            <a:pPr marL="457200" lvl="1" indent="0" algn="just">
              <a:spcAft>
                <a:spcPts val="800"/>
              </a:spcAft>
              <a:buNone/>
            </a:pPr>
            <a:r>
              <a:rPr lang="ru-RU" sz="1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Самые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ранние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граффити,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наверное, наскальные рисунки. Сегодня мы встречаем стрит – арт на каждом шагу. Во многих городах мира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рисунки, нанесенные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стены, считаются посягательством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собственность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вандализмом, что  преследуется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закону. </a:t>
            </a:r>
            <a:endParaRPr lang="ru-RU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1" indent="0" algn="just">
              <a:spcAft>
                <a:spcPts val="800"/>
              </a:spcAft>
              <a:buNone/>
            </a:pPr>
            <a:r>
              <a:rPr lang="ru-RU" sz="2400" b="1" dirty="0" smtClean="0">
                <a:solidFill>
                  <a:srgbClr val="0A0A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ru-RU" sz="2400" b="1" dirty="0">
                <a:solidFill>
                  <a:srgbClr val="0A0A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любое уличное творчество, которое проводится незаконно, т. е. без согласия владельцев движимости и недвижимости или администрации муниципального образования, возможна уголовная ответственность по статье 214 УК, которая носит название «Вандализм». </a:t>
            </a:r>
            <a:endParaRPr lang="ru-RU" sz="2400" b="1" dirty="0" smtClean="0">
              <a:solidFill>
                <a:srgbClr val="0A0A0A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1" indent="0" algn="just">
              <a:spcAft>
                <a:spcPts val="800"/>
              </a:spcAft>
              <a:buNone/>
            </a:pPr>
            <a:r>
              <a:rPr lang="ru-RU" sz="2400" b="1" dirty="0" smtClean="0">
                <a:solidFill>
                  <a:srgbClr val="0A0A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сегодня  этого можно избежать, если обратиться к  искусству </a:t>
            </a: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стрит </a:t>
            </a:r>
            <a: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арт </a:t>
            </a:r>
            <a:r>
              <a:rPr lang="ru-RU" sz="2400" b="1" dirty="0" smtClean="0">
                <a:solidFill>
                  <a:srgbClr val="0A0A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граффити.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560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Сроки реализации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проекта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40925"/>
            <a:ext cx="8596668" cy="3880773"/>
          </a:xfrm>
        </p:spPr>
        <p:txBody>
          <a:bodyPr>
            <a:normAutofit fontScale="77500" lnSpcReduction="20000"/>
          </a:bodyPr>
          <a:lstStyle/>
          <a:p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этап –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подготовительный: 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коллектива волонтерской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команды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(сплочение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единомышленников, формирование коммуникативных навыков), составление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мероприятий- 20.02.2021.- 31.03.2021</a:t>
            </a:r>
          </a:p>
          <a:p>
            <a:r>
              <a:rPr lang="en-US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этап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-апробирование полученных знаний на практике (проведение мероприятий и акций),–  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31.03.2021 – 15.05.2021.</a:t>
            </a:r>
          </a:p>
          <a:p>
            <a:r>
              <a:rPr lang="en-US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этап 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–заключительный этап-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видеоролика 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-15.05.2021 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30.05.2021</a:t>
            </a:r>
          </a:p>
          <a:p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9599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41131"/>
            <a:ext cx="8596668" cy="1320800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Описание проблемы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проекта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71449"/>
            <a:ext cx="8596668" cy="4569914"/>
          </a:xfrm>
        </p:spPr>
        <p:txBody>
          <a:bodyPr>
            <a:noAutofit/>
          </a:bodyPr>
          <a:lstStyle/>
          <a:p>
            <a:pPr algn="just">
              <a:lnSpc>
                <a:spcPct val="1070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свете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существует много средств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способов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самовыражения.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эпоху технологического прогресса их просто не счесть. Возможности человека стали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безграничны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Однако несмотря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это, люди не перестали рисовать на стенах. Только вот далеко не все воспринимают разрисованные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стены 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способ самовыражения. Для них это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хулиганство, а не  творчество, даже вандализм.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Согласно Большой советской энциклопедии, вандализм – это «бессмысленное уничтожение культурных и материальных ценностей». Но в более широком смысле вандализм означает вредительство, асоциальное поведение. Занимаются этим в основном подростки. 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404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69" y="301753"/>
            <a:ext cx="4514850" cy="33909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7947" y="2767526"/>
            <a:ext cx="8596105" cy="13229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797" y="301753"/>
            <a:ext cx="5100777" cy="32968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0283" y="3193613"/>
            <a:ext cx="4483510" cy="336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395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прогнозируем повышение уровня сознательного поведения и соблюдения социальных правил поведения в обществе;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бережное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к архитектуре своего города,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стрит-арт как разновидность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граффити, с помощью которой мы можем оживлять архитектуру родного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0840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1151" y="178676"/>
            <a:ext cx="4346684" cy="27640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7386" y="-2902"/>
            <a:ext cx="3361561" cy="33615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126" y="3358659"/>
            <a:ext cx="4687150" cy="3123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5186" y="3594537"/>
            <a:ext cx="4633761" cy="291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12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Основные целевые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группы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Подростки и </a:t>
            </a:r>
            <a:r>
              <a:rPr lang="ru-RU" sz="2800" dirty="0" smtClean="0"/>
              <a:t>молодые люди в  возрасте 18-30 </a:t>
            </a:r>
            <a:r>
              <a:rPr lang="ru-RU" sz="2800" dirty="0" smtClean="0"/>
              <a:t>лет нашего </a:t>
            </a:r>
            <a:r>
              <a:rPr lang="ru-RU" sz="2800" dirty="0" smtClean="0"/>
              <a:t>города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89244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Привлечь общественность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молодежь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к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проблеме; </a:t>
            </a:r>
            <a:endParaRPr lang="ru-RU" sz="3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Уберечь город от вандализма со стороны анти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трит-артов;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Углубить знания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 архитектуре родного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города;</a:t>
            </a:r>
          </a:p>
          <a:p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Содействовать внедрению стрит- арт граффити в оформление городских объектов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783608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360</TotalTime>
  <Words>440</Words>
  <Application>Microsoft Office PowerPoint</Application>
  <PresentationFormat>Широкоэкранный</PresentationFormat>
  <Paragraphs>49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Times New Roman</vt:lpstr>
      <vt:lpstr>Trebuchet MS</vt:lpstr>
      <vt:lpstr>Wingdings 3</vt:lpstr>
      <vt:lpstr>Аспект</vt:lpstr>
      <vt:lpstr>«Не будем в стороне» </vt:lpstr>
      <vt:lpstr>Краткая аннотация</vt:lpstr>
      <vt:lpstr>Сроки реализации проекта</vt:lpstr>
      <vt:lpstr>Описание проблемы проекта </vt:lpstr>
      <vt:lpstr>Презентация PowerPoint</vt:lpstr>
      <vt:lpstr>Актуальность проекта</vt:lpstr>
      <vt:lpstr>Презентация PowerPoint</vt:lpstr>
      <vt:lpstr>Основные целевые группы</vt:lpstr>
      <vt:lpstr>Цель проекта:</vt:lpstr>
      <vt:lpstr>Задачи проекта:</vt:lpstr>
      <vt:lpstr>Методы реализации проекта:</vt:lpstr>
      <vt:lpstr>Эскиз листовки «Береги свой город!»</vt:lpstr>
      <vt:lpstr>Опыт реализации проекта</vt:lpstr>
      <vt:lpstr>Презентация PowerPoint</vt:lpstr>
      <vt:lpstr>Описание результатов проекта </vt:lpstr>
      <vt:lpstr>Мультипликативность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«Сохраним наш город от уличного вандализма»</dc:title>
  <dc:creator>тимвит</dc:creator>
  <cp:lastModifiedBy>тимвит</cp:lastModifiedBy>
  <cp:revision>30</cp:revision>
  <dcterms:created xsi:type="dcterms:W3CDTF">2021-02-02T08:14:52Z</dcterms:created>
  <dcterms:modified xsi:type="dcterms:W3CDTF">2021-02-02T15:42:36Z</dcterms:modified>
</cp:coreProperties>
</file>