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2" r:id="rId1"/>
  </p:sldMasterIdLst>
  <p:notesMasterIdLst>
    <p:notesMasterId r:id="rId22"/>
  </p:notesMasterIdLst>
  <p:sldIdLst>
    <p:sldId id="256" r:id="rId2"/>
    <p:sldId id="257" r:id="rId3"/>
    <p:sldId id="302" r:id="rId4"/>
    <p:sldId id="303" r:id="rId5"/>
    <p:sldId id="309" r:id="rId6"/>
    <p:sldId id="310" r:id="rId7"/>
    <p:sldId id="304" r:id="rId8"/>
    <p:sldId id="306" r:id="rId9"/>
    <p:sldId id="311" r:id="rId10"/>
    <p:sldId id="312" r:id="rId11"/>
    <p:sldId id="313" r:id="rId12"/>
    <p:sldId id="314" r:id="rId13"/>
    <p:sldId id="316" r:id="rId14"/>
    <p:sldId id="317" r:id="rId15"/>
    <p:sldId id="318" r:id="rId16"/>
    <p:sldId id="319" r:id="rId17"/>
    <p:sldId id="320" r:id="rId18"/>
    <p:sldId id="321" r:id="rId19"/>
    <p:sldId id="322" r:id="rId20"/>
    <p:sldId id="301"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5B0F4E-28FB-4728-925C-21D4B041E778}" v="454" dt="2020-04-19T12:59:35.922"/>
  </p1510:revLst>
</p1510:revInfo>
</file>

<file path=ppt/tableStyles.xml><?xml version="1.0" encoding="utf-8"?>
<a:tblStyleLst xmlns:a="http://schemas.openxmlformats.org/drawingml/2006/main" def="{5C22544A-7EE6-4342-B048-85BDC9FD1C3A}">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964" y="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Елена Агибалова" userId="afae4b4ead802fba" providerId="LiveId" clId="{975B0F4E-28FB-4728-925C-21D4B041E778}"/>
    <pc:docChg chg="undo redo custSel addSld delSld modSld sldOrd">
      <pc:chgData name="Елена Агибалова" userId="afae4b4ead802fba" providerId="LiveId" clId="{975B0F4E-28FB-4728-925C-21D4B041E778}" dt="2020-04-19T13:21:42.686" v="2182" actId="20577"/>
      <pc:docMkLst>
        <pc:docMk/>
      </pc:docMkLst>
      <pc:sldChg chg="modSp">
        <pc:chgData name="Елена Агибалова" userId="afae4b4ead802fba" providerId="LiveId" clId="{975B0F4E-28FB-4728-925C-21D4B041E778}" dt="2020-04-17T18:56:10.013" v="42" actId="122"/>
        <pc:sldMkLst>
          <pc:docMk/>
          <pc:sldMk cId="3652718636" sldId="256"/>
        </pc:sldMkLst>
        <pc:spChg chg="mod">
          <ac:chgData name="Елена Агибалова" userId="afae4b4ead802fba" providerId="LiveId" clId="{975B0F4E-28FB-4728-925C-21D4B041E778}" dt="2020-04-17T18:56:10.013" v="42" actId="122"/>
          <ac:spMkLst>
            <pc:docMk/>
            <pc:sldMk cId="3652718636" sldId="256"/>
            <ac:spMk id="2" creationId="{62174F12-C96D-475B-91AE-1F6B47223213}"/>
          </ac:spMkLst>
        </pc:spChg>
      </pc:sldChg>
      <pc:sldChg chg="addSp modSp">
        <pc:chgData name="Елена Агибалова" userId="afae4b4ead802fba" providerId="LiveId" clId="{975B0F4E-28FB-4728-925C-21D4B041E778}" dt="2020-04-19T12:08:40.381" v="1851" actId="948"/>
        <pc:sldMkLst>
          <pc:docMk/>
          <pc:sldMk cId="591006648" sldId="257"/>
        </pc:sldMkLst>
        <pc:spChg chg="mod">
          <ac:chgData name="Елена Агибалова" userId="afae4b4ead802fba" providerId="LiveId" clId="{975B0F4E-28FB-4728-925C-21D4B041E778}" dt="2020-04-19T12:08:40.381" v="1851" actId="948"/>
          <ac:spMkLst>
            <pc:docMk/>
            <pc:sldMk cId="591006648" sldId="257"/>
            <ac:spMk id="3" creationId="{B9DD5DF0-BA59-47E8-BA1D-FAD04D1CEAA2}"/>
          </ac:spMkLst>
        </pc:spChg>
        <pc:spChg chg="add mod">
          <ac:chgData name="Елена Агибалова" userId="afae4b4ead802fba" providerId="LiveId" clId="{975B0F4E-28FB-4728-925C-21D4B041E778}" dt="2020-04-17T19:05:44.629" v="140" actId="1076"/>
          <ac:spMkLst>
            <pc:docMk/>
            <pc:sldMk cId="591006648" sldId="257"/>
            <ac:spMk id="4" creationId="{ABE1DCF2-F578-48AC-8898-2861835A4F0F}"/>
          </ac:spMkLst>
        </pc:spChg>
      </pc:sldChg>
      <pc:sldChg chg="del">
        <pc:chgData name="Елена Агибалова" userId="afae4b4ead802fba" providerId="LiveId" clId="{975B0F4E-28FB-4728-925C-21D4B041E778}" dt="2020-04-17T19:06:03.225" v="141" actId="47"/>
        <pc:sldMkLst>
          <pc:docMk/>
          <pc:sldMk cId="51844983" sldId="258"/>
        </pc:sldMkLst>
      </pc:sldChg>
      <pc:sldChg chg="del">
        <pc:chgData name="Елена Агибалова" userId="afae4b4ead802fba" providerId="LiveId" clId="{975B0F4E-28FB-4728-925C-21D4B041E778}" dt="2020-04-17T19:06:03.624" v="142" actId="47"/>
        <pc:sldMkLst>
          <pc:docMk/>
          <pc:sldMk cId="2958745040" sldId="259"/>
        </pc:sldMkLst>
      </pc:sldChg>
      <pc:sldChg chg="del">
        <pc:chgData name="Елена Агибалова" userId="afae4b4ead802fba" providerId="LiveId" clId="{975B0F4E-28FB-4728-925C-21D4B041E778}" dt="2020-04-17T19:06:04.253" v="143" actId="47"/>
        <pc:sldMkLst>
          <pc:docMk/>
          <pc:sldMk cId="3442980143" sldId="260"/>
        </pc:sldMkLst>
      </pc:sldChg>
      <pc:sldChg chg="del">
        <pc:chgData name="Елена Агибалова" userId="afae4b4ead802fba" providerId="LiveId" clId="{975B0F4E-28FB-4728-925C-21D4B041E778}" dt="2020-04-17T19:06:04.557" v="144" actId="47"/>
        <pc:sldMkLst>
          <pc:docMk/>
          <pc:sldMk cId="2040278721" sldId="261"/>
        </pc:sldMkLst>
      </pc:sldChg>
      <pc:sldChg chg="del">
        <pc:chgData name="Елена Агибалова" userId="afae4b4ead802fba" providerId="LiveId" clId="{975B0F4E-28FB-4728-925C-21D4B041E778}" dt="2020-04-17T19:06:04.845" v="145" actId="47"/>
        <pc:sldMkLst>
          <pc:docMk/>
          <pc:sldMk cId="2503891745" sldId="262"/>
        </pc:sldMkLst>
      </pc:sldChg>
      <pc:sldChg chg="del">
        <pc:chgData name="Елена Агибалова" userId="afae4b4ead802fba" providerId="LiveId" clId="{975B0F4E-28FB-4728-925C-21D4B041E778}" dt="2020-04-17T19:06:05.091" v="146" actId="47"/>
        <pc:sldMkLst>
          <pc:docMk/>
          <pc:sldMk cId="667146183" sldId="263"/>
        </pc:sldMkLst>
      </pc:sldChg>
      <pc:sldChg chg="del">
        <pc:chgData name="Елена Агибалова" userId="afae4b4ead802fba" providerId="LiveId" clId="{975B0F4E-28FB-4728-925C-21D4B041E778}" dt="2020-04-17T19:06:05.287" v="147" actId="47"/>
        <pc:sldMkLst>
          <pc:docMk/>
          <pc:sldMk cId="3153550990" sldId="264"/>
        </pc:sldMkLst>
      </pc:sldChg>
      <pc:sldChg chg="del">
        <pc:chgData name="Елена Агибалова" userId="afae4b4ead802fba" providerId="LiveId" clId="{975B0F4E-28FB-4728-925C-21D4B041E778}" dt="2020-04-17T19:06:05.553" v="148" actId="47"/>
        <pc:sldMkLst>
          <pc:docMk/>
          <pc:sldMk cId="2818524061" sldId="265"/>
        </pc:sldMkLst>
      </pc:sldChg>
      <pc:sldChg chg="del">
        <pc:chgData name="Елена Агибалова" userId="afae4b4ead802fba" providerId="LiveId" clId="{975B0F4E-28FB-4728-925C-21D4B041E778}" dt="2020-04-17T19:06:05.816" v="149" actId="47"/>
        <pc:sldMkLst>
          <pc:docMk/>
          <pc:sldMk cId="4004798615" sldId="266"/>
        </pc:sldMkLst>
      </pc:sldChg>
      <pc:sldChg chg="del">
        <pc:chgData name="Елена Агибалова" userId="afae4b4ead802fba" providerId="LiveId" clId="{975B0F4E-28FB-4728-925C-21D4B041E778}" dt="2020-04-17T19:06:06.030" v="150" actId="47"/>
        <pc:sldMkLst>
          <pc:docMk/>
          <pc:sldMk cId="1770252612" sldId="267"/>
        </pc:sldMkLst>
      </pc:sldChg>
      <pc:sldChg chg="del">
        <pc:chgData name="Елена Агибалова" userId="afae4b4ead802fba" providerId="LiveId" clId="{975B0F4E-28FB-4728-925C-21D4B041E778}" dt="2020-04-17T19:06:06.272" v="151" actId="47"/>
        <pc:sldMkLst>
          <pc:docMk/>
          <pc:sldMk cId="3267223345" sldId="268"/>
        </pc:sldMkLst>
      </pc:sldChg>
      <pc:sldChg chg="del">
        <pc:chgData name="Елена Агибалова" userId="afae4b4ead802fba" providerId="LiveId" clId="{975B0F4E-28FB-4728-925C-21D4B041E778}" dt="2020-04-17T19:06:06.528" v="152" actId="47"/>
        <pc:sldMkLst>
          <pc:docMk/>
          <pc:sldMk cId="2797871625" sldId="269"/>
        </pc:sldMkLst>
      </pc:sldChg>
      <pc:sldChg chg="del">
        <pc:chgData name="Елена Агибалова" userId="afae4b4ead802fba" providerId="LiveId" clId="{975B0F4E-28FB-4728-925C-21D4B041E778}" dt="2020-04-17T19:06:06.761" v="153" actId="47"/>
        <pc:sldMkLst>
          <pc:docMk/>
          <pc:sldMk cId="1340374528" sldId="270"/>
        </pc:sldMkLst>
      </pc:sldChg>
      <pc:sldChg chg="del">
        <pc:chgData name="Елена Агибалова" userId="afae4b4ead802fba" providerId="LiveId" clId="{975B0F4E-28FB-4728-925C-21D4B041E778}" dt="2020-04-17T19:06:07.029" v="154" actId="47"/>
        <pc:sldMkLst>
          <pc:docMk/>
          <pc:sldMk cId="1879520932" sldId="271"/>
        </pc:sldMkLst>
      </pc:sldChg>
      <pc:sldChg chg="del">
        <pc:chgData name="Елена Агибалова" userId="afae4b4ead802fba" providerId="LiveId" clId="{975B0F4E-28FB-4728-925C-21D4B041E778}" dt="2020-04-17T20:56:07.413" v="644" actId="47"/>
        <pc:sldMkLst>
          <pc:docMk/>
          <pc:sldMk cId="3738007097" sldId="273"/>
        </pc:sldMkLst>
      </pc:sldChg>
      <pc:sldChg chg="addSp modSp add ord">
        <pc:chgData name="Елена Агибалова" userId="afae4b4ead802fba" providerId="LiveId" clId="{975B0F4E-28FB-4728-925C-21D4B041E778}" dt="2020-04-19T12:38:24.888" v="1994" actId="20577"/>
        <pc:sldMkLst>
          <pc:docMk/>
          <pc:sldMk cId="1696932017" sldId="274"/>
        </pc:sldMkLst>
        <pc:spChg chg="add mod">
          <ac:chgData name="Елена Агибалова" userId="afae4b4ead802fba" providerId="LiveId" clId="{975B0F4E-28FB-4728-925C-21D4B041E778}" dt="2020-04-19T12:37:22.289" v="1975" actId="207"/>
          <ac:spMkLst>
            <pc:docMk/>
            <pc:sldMk cId="1696932017" sldId="274"/>
            <ac:spMk id="2" creationId="{9A8A34DA-E6CF-4CA2-82DB-82C6F5585C5E}"/>
          </ac:spMkLst>
        </pc:spChg>
        <pc:spChg chg="mod">
          <ac:chgData name="Елена Агибалова" userId="afae4b4ead802fba" providerId="LiveId" clId="{975B0F4E-28FB-4728-925C-21D4B041E778}" dt="2020-04-19T12:38:24.888" v="1994" actId="20577"/>
          <ac:spMkLst>
            <pc:docMk/>
            <pc:sldMk cId="1696932017" sldId="274"/>
            <ac:spMk id="3" creationId="{B9DD5DF0-BA59-47E8-BA1D-FAD04D1CEAA2}"/>
          </ac:spMkLst>
        </pc:spChg>
        <pc:spChg chg="mod">
          <ac:chgData name="Елена Агибалова" userId="afae4b4ead802fba" providerId="LiveId" clId="{975B0F4E-28FB-4728-925C-21D4B041E778}" dt="2020-04-19T12:36:46.524" v="1970" actId="113"/>
          <ac:spMkLst>
            <pc:docMk/>
            <pc:sldMk cId="1696932017" sldId="274"/>
            <ac:spMk id="4" creationId="{ABE1DCF2-F578-48AC-8898-2861835A4F0F}"/>
          </ac:spMkLst>
        </pc:spChg>
      </pc:sldChg>
      <pc:sldChg chg="del">
        <pc:chgData name="Елена Агибалова" userId="afae4b4ead802fba" providerId="LiveId" clId="{975B0F4E-28FB-4728-925C-21D4B041E778}" dt="2020-04-17T19:06:07.259" v="155" actId="47"/>
        <pc:sldMkLst>
          <pc:docMk/>
          <pc:sldMk cId="3381853632" sldId="274"/>
        </pc:sldMkLst>
      </pc:sldChg>
      <pc:sldChg chg="modSp add ord">
        <pc:chgData name="Елена Агибалова" userId="afae4b4ead802fba" providerId="LiveId" clId="{975B0F4E-28FB-4728-925C-21D4B041E778}" dt="2020-04-19T13:21:42.686" v="2182" actId="20577"/>
        <pc:sldMkLst>
          <pc:docMk/>
          <pc:sldMk cId="308318650" sldId="275"/>
        </pc:sldMkLst>
        <pc:spChg chg="mod">
          <ac:chgData name="Елена Агибалова" userId="afae4b4ead802fba" providerId="LiveId" clId="{975B0F4E-28FB-4728-925C-21D4B041E778}" dt="2020-04-19T13:21:42.686" v="2182" actId="20577"/>
          <ac:spMkLst>
            <pc:docMk/>
            <pc:sldMk cId="308318650" sldId="275"/>
            <ac:spMk id="3" creationId="{B9DD5DF0-BA59-47E8-BA1D-FAD04D1CEAA2}"/>
          </ac:spMkLst>
        </pc:spChg>
      </pc:sldChg>
      <pc:sldChg chg="modSp add del">
        <pc:chgData name="Елена Агибалова" userId="afae4b4ead802fba" providerId="LiveId" clId="{975B0F4E-28FB-4728-925C-21D4B041E778}" dt="2020-04-19T12:13:51.058" v="1853" actId="47"/>
        <pc:sldMkLst>
          <pc:docMk/>
          <pc:sldMk cId="2263796216" sldId="276"/>
        </pc:sldMkLst>
        <pc:spChg chg="mod">
          <ac:chgData name="Елена Агибалова" userId="afae4b4ead802fba" providerId="LiveId" clId="{975B0F4E-28FB-4728-925C-21D4B041E778}" dt="2020-04-17T19:22:57.895" v="330" actId="1076"/>
          <ac:spMkLst>
            <pc:docMk/>
            <pc:sldMk cId="2263796216" sldId="276"/>
            <ac:spMk id="3" creationId="{B9DD5DF0-BA59-47E8-BA1D-FAD04D1CEAA2}"/>
          </ac:spMkLst>
        </pc:spChg>
      </pc:sldChg>
      <pc:sldChg chg="modSp add del">
        <pc:chgData name="Елена Агибалова" userId="afae4b4ead802fba" providerId="LiveId" clId="{975B0F4E-28FB-4728-925C-21D4B041E778}" dt="2020-04-19T12:13:52.047" v="1854" actId="47"/>
        <pc:sldMkLst>
          <pc:docMk/>
          <pc:sldMk cId="2185948860" sldId="277"/>
        </pc:sldMkLst>
        <pc:spChg chg="mod">
          <ac:chgData name="Елена Агибалова" userId="afae4b4ead802fba" providerId="LiveId" clId="{975B0F4E-28FB-4728-925C-21D4B041E778}" dt="2020-04-17T19:24:57.957" v="351" actId="113"/>
          <ac:spMkLst>
            <pc:docMk/>
            <pc:sldMk cId="2185948860" sldId="277"/>
            <ac:spMk id="3" creationId="{B9DD5DF0-BA59-47E8-BA1D-FAD04D1CEAA2}"/>
          </ac:spMkLst>
        </pc:spChg>
      </pc:sldChg>
      <pc:sldChg chg="modSp add del">
        <pc:chgData name="Елена Агибалова" userId="afae4b4ead802fba" providerId="LiveId" clId="{975B0F4E-28FB-4728-925C-21D4B041E778}" dt="2020-04-19T12:13:53.843" v="1855" actId="47"/>
        <pc:sldMkLst>
          <pc:docMk/>
          <pc:sldMk cId="1418934253" sldId="278"/>
        </pc:sldMkLst>
        <pc:spChg chg="mod">
          <ac:chgData name="Елена Агибалова" userId="afae4b4ead802fba" providerId="LiveId" clId="{975B0F4E-28FB-4728-925C-21D4B041E778}" dt="2020-04-17T19:26:15.146" v="371" actId="113"/>
          <ac:spMkLst>
            <pc:docMk/>
            <pc:sldMk cId="1418934253" sldId="278"/>
            <ac:spMk id="3" creationId="{B9DD5DF0-BA59-47E8-BA1D-FAD04D1CEAA2}"/>
          </ac:spMkLst>
        </pc:spChg>
      </pc:sldChg>
      <pc:sldChg chg="addSp delSp modSp add del">
        <pc:chgData name="Елена Агибалова" userId="afae4b4ead802fba" providerId="LiveId" clId="{975B0F4E-28FB-4728-925C-21D4B041E778}" dt="2020-04-19T12:34:55.518" v="1932" actId="47"/>
        <pc:sldMkLst>
          <pc:docMk/>
          <pc:sldMk cId="2257945104" sldId="279"/>
        </pc:sldMkLst>
        <pc:spChg chg="mod">
          <ac:chgData name="Елена Агибалова" userId="afae4b4ead802fba" providerId="LiveId" clId="{975B0F4E-28FB-4728-925C-21D4B041E778}" dt="2020-04-17T20:41:03.068" v="527" actId="14100"/>
          <ac:spMkLst>
            <pc:docMk/>
            <pc:sldMk cId="2257945104" sldId="279"/>
            <ac:spMk id="3" creationId="{B9DD5DF0-BA59-47E8-BA1D-FAD04D1CEAA2}"/>
          </ac:spMkLst>
        </pc:spChg>
        <pc:spChg chg="add mod">
          <ac:chgData name="Елена Агибалова" userId="afae4b4ead802fba" providerId="LiveId" clId="{975B0F4E-28FB-4728-925C-21D4B041E778}" dt="2020-04-17T20:43:06.033" v="557" actId="20577"/>
          <ac:spMkLst>
            <pc:docMk/>
            <pc:sldMk cId="2257945104" sldId="279"/>
            <ac:spMk id="5" creationId="{227F92F7-796B-448F-834C-9602CDF243CD}"/>
          </ac:spMkLst>
        </pc:spChg>
        <pc:spChg chg="add del">
          <ac:chgData name="Елена Агибалова" userId="afae4b4ead802fba" providerId="LiveId" clId="{975B0F4E-28FB-4728-925C-21D4B041E778}" dt="2020-04-17T20:41:32.165" v="533"/>
          <ac:spMkLst>
            <pc:docMk/>
            <pc:sldMk cId="2257945104" sldId="279"/>
            <ac:spMk id="6" creationId="{72CB8B18-8793-4A96-8C59-DD1F59A8F9C2}"/>
          </ac:spMkLst>
        </pc:spChg>
      </pc:sldChg>
      <pc:sldChg chg="addSp delSp modSp add del">
        <pc:chgData name="Елена Агибалова" userId="afae4b4ead802fba" providerId="LiveId" clId="{975B0F4E-28FB-4728-925C-21D4B041E778}" dt="2020-04-19T12:34:57.161" v="1933" actId="47"/>
        <pc:sldMkLst>
          <pc:docMk/>
          <pc:sldMk cId="3885346194" sldId="280"/>
        </pc:sldMkLst>
        <pc:spChg chg="del mod">
          <ac:chgData name="Елена Агибалова" userId="afae4b4ead802fba" providerId="LiveId" clId="{975B0F4E-28FB-4728-925C-21D4B041E778}" dt="2020-04-17T20:45:27.965" v="559" actId="478"/>
          <ac:spMkLst>
            <pc:docMk/>
            <pc:sldMk cId="3885346194" sldId="280"/>
            <ac:spMk id="3" creationId="{B9DD5DF0-BA59-47E8-BA1D-FAD04D1CEAA2}"/>
          </ac:spMkLst>
        </pc:spChg>
        <pc:spChg chg="mod">
          <ac:chgData name="Елена Агибалова" userId="afae4b4ead802fba" providerId="LiveId" clId="{975B0F4E-28FB-4728-925C-21D4B041E778}" dt="2020-04-17T20:45:24.576" v="558" actId="1076"/>
          <ac:spMkLst>
            <pc:docMk/>
            <pc:sldMk cId="3885346194" sldId="280"/>
            <ac:spMk id="4" creationId="{ABE1DCF2-F578-48AC-8898-2861835A4F0F}"/>
          </ac:spMkLst>
        </pc:spChg>
        <pc:spChg chg="add mod">
          <ac:chgData name="Елена Агибалова" userId="afae4b4ead802fba" providerId="LiveId" clId="{975B0F4E-28FB-4728-925C-21D4B041E778}" dt="2020-04-17T20:49:51.089" v="605" actId="1076"/>
          <ac:spMkLst>
            <pc:docMk/>
            <pc:sldMk cId="3885346194" sldId="280"/>
            <ac:spMk id="5" creationId="{A46145EE-0BB1-46B4-9619-C484059FDDD2}"/>
          </ac:spMkLst>
        </pc:spChg>
      </pc:sldChg>
      <pc:sldChg chg="addSp delSp modSp add del">
        <pc:chgData name="Елена Агибалова" userId="afae4b4ead802fba" providerId="LiveId" clId="{975B0F4E-28FB-4728-925C-21D4B041E778}" dt="2020-04-19T12:34:58.478" v="1934" actId="47"/>
        <pc:sldMkLst>
          <pc:docMk/>
          <pc:sldMk cId="430146757" sldId="281"/>
        </pc:sldMkLst>
        <pc:spChg chg="del mod">
          <ac:chgData name="Елена Агибалова" userId="afae4b4ead802fba" providerId="LiveId" clId="{975B0F4E-28FB-4728-925C-21D4B041E778}" dt="2020-04-17T20:46:31.485" v="573" actId="478"/>
          <ac:spMkLst>
            <pc:docMk/>
            <pc:sldMk cId="430146757" sldId="281"/>
            <ac:spMk id="3" creationId="{B9DD5DF0-BA59-47E8-BA1D-FAD04D1CEAA2}"/>
          </ac:spMkLst>
        </pc:spChg>
        <pc:spChg chg="add mod">
          <ac:chgData name="Елена Агибалова" userId="afae4b4ead802fba" providerId="LiveId" clId="{975B0F4E-28FB-4728-925C-21D4B041E778}" dt="2020-04-17T20:49:22.580" v="600" actId="1076"/>
          <ac:spMkLst>
            <pc:docMk/>
            <pc:sldMk cId="430146757" sldId="281"/>
            <ac:spMk id="5" creationId="{47E3CBD3-38A0-404B-BA5E-171AB14BBD37}"/>
          </ac:spMkLst>
        </pc:spChg>
      </pc:sldChg>
      <pc:sldChg chg="addSp delSp modSp add del">
        <pc:chgData name="Елена Агибалова" userId="afae4b4ead802fba" providerId="LiveId" clId="{975B0F4E-28FB-4728-925C-21D4B041E778}" dt="2020-04-19T12:34:59.383" v="1935" actId="47"/>
        <pc:sldMkLst>
          <pc:docMk/>
          <pc:sldMk cId="582274229" sldId="282"/>
        </pc:sldMkLst>
        <pc:spChg chg="del">
          <ac:chgData name="Елена Агибалова" userId="afae4b4ead802fba" providerId="LiveId" clId="{975B0F4E-28FB-4728-925C-21D4B041E778}" dt="2020-04-17T20:47:11.810" v="579" actId="478"/>
          <ac:spMkLst>
            <pc:docMk/>
            <pc:sldMk cId="582274229" sldId="282"/>
            <ac:spMk id="3" creationId="{B9DD5DF0-BA59-47E8-BA1D-FAD04D1CEAA2}"/>
          </ac:spMkLst>
        </pc:spChg>
        <pc:spChg chg="mod">
          <ac:chgData name="Елена Агибалова" userId="afae4b4ead802fba" providerId="LiveId" clId="{975B0F4E-28FB-4728-925C-21D4B041E778}" dt="2020-04-17T20:47:07.455" v="578" actId="1076"/>
          <ac:spMkLst>
            <pc:docMk/>
            <pc:sldMk cId="582274229" sldId="282"/>
            <ac:spMk id="4" creationId="{ABE1DCF2-F578-48AC-8898-2861835A4F0F}"/>
          </ac:spMkLst>
        </pc:spChg>
        <pc:spChg chg="add mod">
          <ac:chgData name="Елена Агибалова" userId="afae4b4ead802fba" providerId="LiveId" clId="{975B0F4E-28FB-4728-925C-21D4B041E778}" dt="2020-04-17T20:49:18.917" v="599" actId="1076"/>
          <ac:spMkLst>
            <pc:docMk/>
            <pc:sldMk cId="582274229" sldId="282"/>
            <ac:spMk id="8" creationId="{C86A3809-4330-4046-AD95-21E3C2116360}"/>
          </ac:spMkLst>
        </pc:spChg>
        <pc:grpChg chg="add del mod">
          <ac:chgData name="Елена Агибалова" userId="afae4b4ead802fba" providerId="LiveId" clId="{975B0F4E-28FB-4728-925C-21D4B041E778}" dt="2020-04-17T20:47:21.768" v="582" actId="478"/>
          <ac:grpSpMkLst>
            <pc:docMk/>
            <pc:sldMk cId="582274229" sldId="282"/>
            <ac:grpSpMk id="5" creationId="{03D6535B-A331-46C1-A23E-D481DE673AE6}"/>
          </ac:grpSpMkLst>
        </pc:grpChg>
      </pc:sldChg>
      <pc:sldChg chg="addSp delSp modSp add del">
        <pc:chgData name="Елена Агибалова" userId="afae4b4ead802fba" providerId="LiveId" clId="{975B0F4E-28FB-4728-925C-21D4B041E778}" dt="2020-04-19T12:35:00.507" v="1936" actId="47"/>
        <pc:sldMkLst>
          <pc:docMk/>
          <pc:sldMk cId="730236354" sldId="283"/>
        </pc:sldMkLst>
        <pc:spChg chg="del mod">
          <ac:chgData name="Елена Агибалова" userId="afae4b4ead802fba" providerId="LiveId" clId="{975B0F4E-28FB-4728-925C-21D4B041E778}" dt="2020-04-17T20:48:27.087" v="593" actId="478"/>
          <ac:spMkLst>
            <pc:docMk/>
            <pc:sldMk cId="730236354" sldId="283"/>
            <ac:spMk id="3" creationId="{B9DD5DF0-BA59-47E8-BA1D-FAD04D1CEAA2}"/>
          </ac:spMkLst>
        </pc:spChg>
        <pc:spChg chg="add mod">
          <ac:chgData name="Елена Агибалова" userId="afae4b4ead802fba" providerId="LiveId" clId="{975B0F4E-28FB-4728-925C-21D4B041E778}" dt="2020-04-17T20:49:14.209" v="598" actId="1076"/>
          <ac:spMkLst>
            <pc:docMk/>
            <pc:sldMk cId="730236354" sldId="283"/>
            <ac:spMk id="5" creationId="{98A5653B-3F64-432A-B4EE-7EB21594B23A}"/>
          </ac:spMkLst>
        </pc:spChg>
      </pc:sldChg>
      <pc:sldChg chg="modSp add del">
        <pc:chgData name="Елена Агибалова" userId="afae4b4ead802fba" providerId="LiveId" clId="{975B0F4E-28FB-4728-925C-21D4B041E778}" dt="2020-04-19T12:35:03.147" v="1937" actId="47"/>
        <pc:sldMkLst>
          <pc:docMk/>
          <pc:sldMk cId="170331315" sldId="284"/>
        </pc:sldMkLst>
        <pc:spChg chg="mod">
          <ac:chgData name="Елена Агибалова" userId="afae4b4ead802fba" providerId="LiveId" clId="{975B0F4E-28FB-4728-925C-21D4B041E778}" dt="2020-04-17T20:53:43.643" v="621" actId="207"/>
          <ac:spMkLst>
            <pc:docMk/>
            <pc:sldMk cId="170331315" sldId="284"/>
            <ac:spMk id="3" creationId="{B9DD5DF0-BA59-47E8-BA1D-FAD04D1CEAA2}"/>
          </ac:spMkLst>
        </pc:spChg>
      </pc:sldChg>
      <pc:sldChg chg="addSp delSp modSp add del">
        <pc:chgData name="Елена Агибалова" userId="afae4b4ead802fba" providerId="LiveId" clId="{975B0F4E-28FB-4728-925C-21D4B041E778}" dt="2020-04-19T12:35:04.573" v="1938" actId="47"/>
        <pc:sldMkLst>
          <pc:docMk/>
          <pc:sldMk cId="3457123246" sldId="285"/>
        </pc:sldMkLst>
        <pc:spChg chg="del">
          <ac:chgData name="Елена Агибалова" userId="afae4b4ead802fba" providerId="LiveId" clId="{975B0F4E-28FB-4728-925C-21D4B041E778}" dt="2020-04-17T20:54:34.464" v="624" actId="478"/>
          <ac:spMkLst>
            <pc:docMk/>
            <pc:sldMk cId="3457123246" sldId="285"/>
            <ac:spMk id="3" creationId="{B9DD5DF0-BA59-47E8-BA1D-FAD04D1CEAA2}"/>
          </ac:spMkLst>
        </pc:spChg>
        <pc:spChg chg="add del">
          <ac:chgData name="Елена Агибалова" userId="afae4b4ead802fba" providerId="LiveId" clId="{975B0F4E-28FB-4728-925C-21D4B041E778}" dt="2020-04-17T20:54:32.027" v="623" actId="478"/>
          <ac:spMkLst>
            <pc:docMk/>
            <pc:sldMk cId="3457123246" sldId="285"/>
            <ac:spMk id="4" creationId="{ABE1DCF2-F578-48AC-8898-2861835A4F0F}"/>
          </ac:spMkLst>
        </pc:spChg>
        <pc:spChg chg="add del mod">
          <ac:chgData name="Елена Агибалова" userId="afae4b4ead802fba" providerId="LiveId" clId="{975B0F4E-28FB-4728-925C-21D4B041E778}" dt="2020-04-17T20:54:32.027" v="623" actId="478"/>
          <ac:spMkLst>
            <pc:docMk/>
            <pc:sldMk cId="3457123246" sldId="285"/>
            <ac:spMk id="5" creationId="{A90C3A3A-0EC7-459C-92B4-8ED3214F8C7A}"/>
          </ac:spMkLst>
        </pc:spChg>
        <pc:graphicFrameChg chg="add mod modGraphic">
          <ac:chgData name="Елена Агибалова" userId="afae4b4ead802fba" providerId="LiveId" clId="{975B0F4E-28FB-4728-925C-21D4B041E778}" dt="2020-04-17T20:56:55.731" v="661" actId="2711"/>
          <ac:graphicFrameMkLst>
            <pc:docMk/>
            <pc:sldMk cId="3457123246" sldId="285"/>
            <ac:graphicFrameMk id="6" creationId="{FD48FA43-79D8-4AED-8FF8-F52CFEBB35B8}"/>
          </ac:graphicFrameMkLst>
        </pc:graphicFrameChg>
      </pc:sldChg>
      <pc:sldChg chg="addSp delSp modSp add del">
        <pc:chgData name="Елена Агибалова" userId="afae4b4ead802fba" providerId="LiveId" clId="{975B0F4E-28FB-4728-925C-21D4B041E778}" dt="2020-04-19T12:35:05.816" v="1939" actId="47"/>
        <pc:sldMkLst>
          <pc:docMk/>
          <pc:sldMk cId="344581067" sldId="286"/>
        </pc:sldMkLst>
        <pc:graphicFrameChg chg="add del mod">
          <ac:chgData name="Елена Агибалова" userId="afae4b4ead802fba" providerId="LiveId" clId="{975B0F4E-28FB-4728-925C-21D4B041E778}" dt="2020-04-17T20:56:24.342" v="656" actId="478"/>
          <ac:graphicFrameMkLst>
            <pc:docMk/>
            <pc:sldMk cId="344581067" sldId="286"/>
            <ac:graphicFrameMk id="5" creationId="{0AB62FF8-7918-45E8-9467-393D4689AFE6}"/>
          </ac:graphicFrameMkLst>
        </pc:graphicFrameChg>
        <pc:graphicFrameChg chg="del">
          <ac:chgData name="Елена Агибалова" userId="afae4b4ead802fba" providerId="LiveId" clId="{975B0F4E-28FB-4728-925C-21D4B041E778}" dt="2020-04-17T20:55:51.230" v="637" actId="478"/>
          <ac:graphicFrameMkLst>
            <pc:docMk/>
            <pc:sldMk cId="344581067" sldId="286"/>
            <ac:graphicFrameMk id="6" creationId="{FD48FA43-79D8-4AED-8FF8-F52CFEBB35B8}"/>
          </ac:graphicFrameMkLst>
        </pc:graphicFrameChg>
        <pc:graphicFrameChg chg="add mod modGraphic">
          <ac:chgData name="Елена Агибалова" userId="afae4b4ead802fba" providerId="LiveId" clId="{975B0F4E-28FB-4728-925C-21D4B041E778}" dt="2020-04-17T21:01:32.502" v="713" actId="14734"/>
          <ac:graphicFrameMkLst>
            <pc:docMk/>
            <pc:sldMk cId="344581067" sldId="286"/>
            <ac:graphicFrameMk id="7" creationId="{E33DBBF8-6C39-4CE1-B412-041DBF7D203E}"/>
          </ac:graphicFrameMkLst>
        </pc:graphicFrameChg>
      </pc:sldChg>
      <pc:sldChg chg="add del">
        <pc:chgData name="Елена Агибалова" userId="afae4b4ead802fba" providerId="LiveId" clId="{975B0F4E-28FB-4728-925C-21D4B041E778}" dt="2020-04-17T20:55:56.651" v="638" actId="47"/>
        <pc:sldMkLst>
          <pc:docMk/>
          <pc:sldMk cId="1209499161" sldId="287"/>
        </pc:sldMkLst>
      </pc:sldChg>
      <pc:sldChg chg="add del">
        <pc:chgData name="Елена Агибалова" userId="afae4b4ead802fba" providerId="LiveId" clId="{975B0F4E-28FB-4728-925C-21D4B041E778}" dt="2020-04-17T22:21:59.969" v="1474" actId="47"/>
        <pc:sldMkLst>
          <pc:docMk/>
          <pc:sldMk cId="2142874001" sldId="288"/>
        </pc:sldMkLst>
      </pc:sldChg>
      <pc:sldChg chg="addSp delSp modSp add del">
        <pc:chgData name="Елена Агибалова" userId="afae4b4ead802fba" providerId="LiveId" clId="{975B0F4E-28FB-4728-925C-21D4B041E778}" dt="2020-04-19T12:35:07.530" v="1940" actId="47"/>
        <pc:sldMkLst>
          <pc:docMk/>
          <pc:sldMk cId="332807498" sldId="289"/>
        </pc:sldMkLst>
        <pc:spChg chg="add del mod">
          <ac:chgData name="Елена Агибалова" userId="afae4b4ead802fba" providerId="LiveId" clId="{975B0F4E-28FB-4728-925C-21D4B041E778}" dt="2020-04-17T21:04:14.190" v="733" actId="478"/>
          <ac:spMkLst>
            <pc:docMk/>
            <pc:sldMk cId="332807498" sldId="289"/>
            <ac:spMk id="2" creationId="{496343F6-3BF9-4EBC-BF74-9732771ABAC9}"/>
          </ac:spMkLst>
        </pc:spChg>
        <pc:spChg chg="add mod">
          <ac:chgData name="Елена Агибалова" userId="afae4b4ead802fba" providerId="LiveId" clId="{975B0F4E-28FB-4728-925C-21D4B041E778}" dt="2020-04-17T22:06:25.336" v="1128" actId="13926"/>
          <ac:spMkLst>
            <pc:docMk/>
            <pc:sldMk cId="332807498" sldId="289"/>
            <ac:spMk id="5" creationId="{E4C8F47B-97DD-4B42-AFA3-43AD07A63142}"/>
          </ac:spMkLst>
        </pc:spChg>
      </pc:sldChg>
      <pc:sldChg chg="add del">
        <pc:chgData name="Елена Агибалова" userId="afae4b4ead802fba" providerId="LiveId" clId="{975B0F4E-28FB-4728-925C-21D4B041E778}" dt="2020-04-17T20:55:58.518" v="639" actId="47"/>
        <pc:sldMkLst>
          <pc:docMk/>
          <pc:sldMk cId="887035255" sldId="289"/>
        </pc:sldMkLst>
      </pc:sldChg>
      <pc:sldChg chg="add del">
        <pc:chgData name="Елена Агибалова" userId="afae4b4ead802fba" providerId="LiveId" clId="{975B0F4E-28FB-4728-925C-21D4B041E778}" dt="2020-04-17T20:56:06.746" v="643" actId="47"/>
        <pc:sldMkLst>
          <pc:docMk/>
          <pc:sldMk cId="2742908991" sldId="290"/>
        </pc:sldMkLst>
      </pc:sldChg>
      <pc:sldChg chg="addSp modSp add del">
        <pc:chgData name="Елена Агибалова" userId="afae4b4ead802fba" providerId="LiveId" clId="{975B0F4E-28FB-4728-925C-21D4B041E778}" dt="2020-04-19T12:35:09.002" v="1941" actId="47"/>
        <pc:sldMkLst>
          <pc:docMk/>
          <pc:sldMk cId="3559153382" sldId="290"/>
        </pc:sldMkLst>
        <pc:graphicFrameChg chg="add mod modGraphic">
          <ac:chgData name="Елена Агибалова" userId="afae4b4ead802fba" providerId="LiveId" clId="{975B0F4E-28FB-4728-925C-21D4B041E778}" dt="2020-04-17T21:33:56.713" v="989"/>
          <ac:graphicFrameMkLst>
            <pc:docMk/>
            <pc:sldMk cId="3559153382" sldId="290"/>
            <ac:graphicFrameMk id="3" creationId="{DEEF68BD-11BB-4573-8F59-1389311F6A7A}"/>
          </ac:graphicFrameMkLst>
        </pc:graphicFrameChg>
      </pc:sldChg>
      <pc:sldChg chg="addSp modSp add del">
        <pc:chgData name="Елена Агибалова" userId="afae4b4ead802fba" providerId="LiveId" clId="{975B0F4E-28FB-4728-925C-21D4B041E778}" dt="2020-04-19T12:35:10.726" v="1942" actId="47"/>
        <pc:sldMkLst>
          <pc:docMk/>
          <pc:sldMk cId="398811121" sldId="291"/>
        </pc:sldMkLst>
        <pc:graphicFrameChg chg="add mod modGraphic">
          <ac:chgData name="Елена Агибалова" userId="afae4b4ead802fba" providerId="LiveId" clId="{975B0F4E-28FB-4728-925C-21D4B041E778}" dt="2020-04-17T22:07:10.168" v="1153"/>
          <ac:graphicFrameMkLst>
            <pc:docMk/>
            <pc:sldMk cId="398811121" sldId="291"/>
            <ac:graphicFrameMk id="3" creationId="{845EA210-54F5-4285-8D64-B21F33DF4718}"/>
          </ac:graphicFrameMkLst>
        </pc:graphicFrameChg>
      </pc:sldChg>
      <pc:sldChg chg="add del">
        <pc:chgData name="Елена Агибалова" userId="afae4b4ead802fba" providerId="LiveId" clId="{975B0F4E-28FB-4728-925C-21D4B041E778}" dt="2020-04-17T20:56:00.710" v="640" actId="47"/>
        <pc:sldMkLst>
          <pc:docMk/>
          <pc:sldMk cId="1334145147" sldId="291"/>
        </pc:sldMkLst>
      </pc:sldChg>
      <pc:sldChg chg="add del">
        <pc:chgData name="Елена Агибалова" userId="afae4b4ead802fba" providerId="LiveId" clId="{975B0F4E-28FB-4728-925C-21D4B041E778}" dt="2020-04-17T20:56:04.905" v="642" actId="47"/>
        <pc:sldMkLst>
          <pc:docMk/>
          <pc:sldMk cId="192411309" sldId="292"/>
        </pc:sldMkLst>
      </pc:sldChg>
      <pc:sldChg chg="addSp modSp add del">
        <pc:chgData name="Елена Агибалова" userId="afae4b4ead802fba" providerId="LiveId" clId="{975B0F4E-28FB-4728-925C-21D4B041E778}" dt="2020-04-19T12:35:12.207" v="1943" actId="47"/>
        <pc:sldMkLst>
          <pc:docMk/>
          <pc:sldMk cId="3333100408" sldId="292"/>
        </pc:sldMkLst>
        <pc:spChg chg="add mod">
          <ac:chgData name="Елена Агибалова" userId="afae4b4ead802fba" providerId="LiveId" clId="{975B0F4E-28FB-4728-925C-21D4B041E778}" dt="2020-04-17T21:51:33.328" v="1031" actId="948"/>
          <ac:spMkLst>
            <pc:docMk/>
            <pc:sldMk cId="3333100408" sldId="292"/>
            <ac:spMk id="3" creationId="{FA678D67-DF8D-424C-86F6-A80613397976}"/>
          </ac:spMkLst>
        </pc:spChg>
      </pc:sldChg>
      <pc:sldChg chg="add del">
        <pc:chgData name="Елена Агибалова" userId="afae4b4ead802fba" providerId="LiveId" clId="{975B0F4E-28FB-4728-925C-21D4B041E778}" dt="2020-04-17T20:56:01.544" v="641" actId="47"/>
        <pc:sldMkLst>
          <pc:docMk/>
          <pc:sldMk cId="467374895" sldId="293"/>
        </pc:sldMkLst>
      </pc:sldChg>
      <pc:sldChg chg="addSp modSp add del">
        <pc:chgData name="Елена Агибалова" userId="afae4b4ead802fba" providerId="LiveId" clId="{975B0F4E-28FB-4728-925C-21D4B041E778}" dt="2020-04-19T12:35:13.804" v="1944" actId="47"/>
        <pc:sldMkLst>
          <pc:docMk/>
          <pc:sldMk cId="2871548977" sldId="293"/>
        </pc:sldMkLst>
        <pc:graphicFrameChg chg="add mod modGraphic">
          <ac:chgData name="Елена Агибалова" userId="afae4b4ead802fba" providerId="LiveId" clId="{975B0F4E-28FB-4728-925C-21D4B041E778}" dt="2020-04-17T22:11:40.209" v="1205"/>
          <ac:graphicFrameMkLst>
            <pc:docMk/>
            <pc:sldMk cId="2871548977" sldId="293"/>
            <ac:graphicFrameMk id="3" creationId="{C02D5CF8-19E2-4D51-8E4F-6C43BA4FD814}"/>
          </ac:graphicFrameMkLst>
        </pc:graphicFrameChg>
      </pc:sldChg>
      <pc:sldChg chg="addSp modSp add ord">
        <pc:chgData name="Елена Агибалова" userId="afae4b4ead802fba" providerId="LiveId" clId="{975B0F4E-28FB-4728-925C-21D4B041E778}" dt="2020-04-17T22:27:27.835" v="1616"/>
        <pc:sldMkLst>
          <pc:docMk/>
          <pc:sldMk cId="4291522858" sldId="294"/>
        </pc:sldMkLst>
        <pc:spChg chg="add mod">
          <ac:chgData name="Елена Агибалова" userId="afae4b4ead802fba" providerId="LiveId" clId="{975B0F4E-28FB-4728-925C-21D4B041E778}" dt="2020-04-17T22:14:19.679" v="1228" actId="1076"/>
          <ac:spMkLst>
            <pc:docMk/>
            <pc:sldMk cId="4291522858" sldId="294"/>
            <ac:spMk id="3" creationId="{B8AA6E8D-AF87-4D62-9EC5-032054737D99}"/>
          </ac:spMkLst>
        </pc:spChg>
        <pc:spChg chg="mod">
          <ac:chgData name="Елена Агибалова" userId="afae4b4ead802fba" providerId="LiveId" clId="{975B0F4E-28FB-4728-925C-21D4B041E778}" dt="2020-04-17T22:12:37.932" v="1208" actId="1076"/>
          <ac:spMkLst>
            <pc:docMk/>
            <pc:sldMk cId="4291522858" sldId="294"/>
            <ac:spMk id="4" creationId="{ABE1DCF2-F578-48AC-8898-2861835A4F0F}"/>
          </ac:spMkLst>
        </pc:spChg>
      </pc:sldChg>
      <pc:sldChg chg="addSp modSp add ord">
        <pc:chgData name="Елена Агибалова" userId="afae4b4ead802fba" providerId="LiveId" clId="{975B0F4E-28FB-4728-925C-21D4B041E778}" dt="2020-04-17T22:28:14.218" v="1620" actId="20577"/>
        <pc:sldMkLst>
          <pc:docMk/>
          <pc:sldMk cId="1328004310" sldId="295"/>
        </pc:sldMkLst>
        <pc:spChg chg="add mod">
          <ac:chgData name="Елена Агибалова" userId="afae4b4ead802fba" providerId="LiveId" clId="{975B0F4E-28FB-4728-925C-21D4B041E778}" dt="2020-04-17T22:28:14.218" v="1620" actId="20577"/>
          <ac:spMkLst>
            <pc:docMk/>
            <pc:sldMk cId="1328004310" sldId="295"/>
            <ac:spMk id="3" creationId="{8AF173AC-26D4-4769-AFF9-844003702FFF}"/>
          </ac:spMkLst>
        </pc:spChg>
      </pc:sldChg>
      <pc:sldChg chg="addSp modSp add ord">
        <pc:chgData name="Елена Агибалова" userId="afae4b4ead802fba" providerId="LiveId" clId="{975B0F4E-28FB-4728-925C-21D4B041E778}" dt="2020-04-19T12:57:05.775" v="2133" actId="20577"/>
        <pc:sldMkLst>
          <pc:docMk/>
          <pc:sldMk cId="4139803028" sldId="296"/>
        </pc:sldMkLst>
        <pc:spChg chg="add mod">
          <ac:chgData name="Елена Агибалова" userId="afae4b4ead802fba" providerId="LiveId" clId="{975B0F4E-28FB-4728-925C-21D4B041E778}" dt="2020-04-19T12:57:05.775" v="2133" actId="20577"/>
          <ac:spMkLst>
            <pc:docMk/>
            <pc:sldMk cId="4139803028" sldId="296"/>
            <ac:spMk id="3" creationId="{C4F24ADA-979B-45F2-BD41-06824F03FFF6}"/>
          </ac:spMkLst>
        </pc:spChg>
      </pc:sldChg>
      <pc:sldChg chg="addSp modSp add del">
        <pc:chgData name="Елена Агибалова" userId="afae4b4ead802fba" providerId="LiveId" clId="{975B0F4E-28FB-4728-925C-21D4B041E778}" dt="2020-04-17T22:24:25.867" v="1578" actId="47"/>
        <pc:sldMkLst>
          <pc:docMk/>
          <pc:sldMk cId="1085423125" sldId="297"/>
        </pc:sldMkLst>
        <pc:spChg chg="add mod">
          <ac:chgData name="Елена Агибалова" userId="afae4b4ead802fba" providerId="LiveId" clId="{975B0F4E-28FB-4728-925C-21D4B041E778}" dt="2020-04-17T22:21:27.077" v="1473" actId="207"/>
          <ac:spMkLst>
            <pc:docMk/>
            <pc:sldMk cId="1085423125" sldId="297"/>
            <ac:spMk id="3" creationId="{38ADA6F4-438D-49E4-B96F-C07F816CC720}"/>
          </ac:spMkLst>
        </pc:spChg>
      </pc:sldChg>
      <pc:sldChg chg="modSp add del">
        <pc:chgData name="Елена Агибалова" userId="afae4b4ead802fba" providerId="LiveId" clId="{975B0F4E-28FB-4728-925C-21D4B041E778}" dt="2020-04-19T12:35:15.449" v="1945" actId="47"/>
        <pc:sldMkLst>
          <pc:docMk/>
          <pc:sldMk cId="3298720865" sldId="298"/>
        </pc:sldMkLst>
        <pc:spChg chg="mod">
          <ac:chgData name="Елена Агибалова" userId="afae4b4ead802fba" providerId="LiveId" clId="{975B0F4E-28FB-4728-925C-21D4B041E778}" dt="2020-04-17T22:24:14.862" v="1576" actId="207"/>
          <ac:spMkLst>
            <pc:docMk/>
            <pc:sldMk cId="3298720865" sldId="298"/>
            <ac:spMk id="3" creationId="{38ADA6F4-438D-49E4-B96F-C07F816CC720}"/>
          </ac:spMkLst>
        </pc:spChg>
      </pc:sldChg>
      <pc:sldChg chg="modSp add del">
        <pc:chgData name="Елена Агибалова" userId="afae4b4ead802fba" providerId="LiveId" clId="{975B0F4E-28FB-4728-925C-21D4B041E778}" dt="2020-04-19T12:35:17.176" v="1946" actId="47"/>
        <pc:sldMkLst>
          <pc:docMk/>
          <pc:sldMk cId="742207326" sldId="299"/>
        </pc:sldMkLst>
        <pc:spChg chg="mod">
          <ac:chgData name="Елена Агибалова" userId="afae4b4ead802fba" providerId="LiveId" clId="{975B0F4E-28FB-4728-925C-21D4B041E778}" dt="2020-04-17T22:26:04.685" v="1601" actId="20577"/>
          <ac:spMkLst>
            <pc:docMk/>
            <pc:sldMk cId="742207326" sldId="299"/>
            <ac:spMk id="3" creationId="{38ADA6F4-438D-49E4-B96F-C07F816CC720}"/>
          </ac:spMkLst>
        </pc:spChg>
      </pc:sldChg>
      <pc:sldChg chg="modSp add del">
        <pc:chgData name="Елена Агибалова" userId="afae4b4ead802fba" providerId="LiveId" clId="{975B0F4E-28FB-4728-925C-21D4B041E778}" dt="2020-04-19T12:35:18.462" v="1947" actId="47"/>
        <pc:sldMkLst>
          <pc:docMk/>
          <pc:sldMk cId="2622036682" sldId="300"/>
        </pc:sldMkLst>
        <pc:spChg chg="mod">
          <ac:chgData name="Елена Агибалова" userId="afae4b4ead802fba" providerId="LiveId" clId="{975B0F4E-28FB-4728-925C-21D4B041E778}" dt="2020-04-17T22:27:07.855" v="1612" actId="20577"/>
          <ac:spMkLst>
            <pc:docMk/>
            <pc:sldMk cId="2622036682" sldId="300"/>
            <ac:spMk id="3" creationId="{38ADA6F4-438D-49E4-B96F-C07F816CC720}"/>
          </ac:spMkLst>
        </pc:spChg>
      </pc:sldChg>
      <pc:sldChg chg="addSp delSp modSp new">
        <pc:chgData name="Елена Агибалова" userId="afae4b4ead802fba" providerId="LiveId" clId="{975B0F4E-28FB-4728-925C-21D4B041E778}" dt="2020-04-19T13:01:13.045" v="2178" actId="20577"/>
        <pc:sldMkLst>
          <pc:docMk/>
          <pc:sldMk cId="972423571" sldId="301"/>
        </pc:sldMkLst>
        <pc:spChg chg="del">
          <ac:chgData name="Елена Агибалова" userId="afae4b4ead802fba" providerId="LiveId" clId="{975B0F4E-28FB-4728-925C-21D4B041E778}" dt="2020-04-17T22:29:07.845" v="1622" actId="478"/>
          <ac:spMkLst>
            <pc:docMk/>
            <pc:sldMk cId="972423571" sldId="301"/>
            <ac:spMk id="2" creationId="{E43FF57C-7C40-49DF-8F32-3286E2942ADD}"/>
          </ac:spMkLst>
        </pc:spChg>
        <pc:spChg chg="mod">
          <ac:chgData name="Елена Агибалова" userId="afae4b4ead802fba" providerId="LiveId" clId="{975B0F4E-28FB-4728-925C-21D4B041E778}" dt="2020-04-19T13:01:13.045" v="2178" actId="20577"/>
          <ac:spMkLst>
            <pc:docMk/>
            <pc:sldMk cId="972423571" sldId="301"/>
            <ac:spMk id="3" creationId="{914DB717-A67A-45A3-B7C5-8915FD24140C}"/>
          </ac:spMkLst>
        </pc:spChg>
        <pc:spChg chg="add del">
          <ac:chgData name="Елена Агибалова" userId="afae4b4ead802fba" providerId="LiveId" clId="{975B0F4E-28FB-4728-925C-21D4B041E778}" dt="2020-04-17T22:29:09.896" v="1624"/>
          <ac:spMkLst>
            <pc:docMk/>
            <pc:sldMk cId="972423571" sldId="301"/>
            <ac:spMk id="4" creationId="{4AAAE821-B530-4961-81F9-85E92DA79631}"/>
          </ac:spMkLst>
        </pc:spChg>
        <pc:spChg chg="add mod">
          <ac:chgData name="Елена Агибалова" userId="afae4b4ead802fba" providerId="LiveId" clId="{975B0F4E-28FB-4728-925C-21D4B041E778}" dt="2020-04-17T22:29:29.029" v="1626" actId="207"/>
          <ac:spMkLst>
            <pc:docMk/>
            <pc:sldMk cId="972423571" sldId="301"/>
            <ac:spMk id="5" creationId="{87CD9FCD-AC95-4AD6-BBEA-525E11356065}"/>
          </ac:spMkLst>
        </pc:spChg>
      </pc:sldChg>
      <pc:sldChg chg="modSp add">
        <pc:chgData name="Елена Агибалова" userId="afae4b4ead802fba" providerId="LiveId" clId="{975B0F4E-28FB-4728-925C-21D4B041E778}" dt="2020-04-19T12:05:04.213" v="1845" actId="207"/>
        <pc:sldMkLst>
          <pc:docMk/>
          <pc:sldMk cId="37099939" sldId="302"/>
        </pc:sldMkLst>
        <pc:spChg chg="mod">
          <ac:chgData name="Елена Агибалова" userId="afae4b4ead802fba" providerId="LiveId" clId="{975B0F4E-28FB-4728-925C-21D4B041E778}" dt="2020-04-19T12:05:04.213" v="1845" actId="207"/>
          <ac:spMkLst>
            <pc:docMk/>
            <pc:sldMk cId="37099939" sldId="302"/>
            <ac:spMk id="3" creationId="{B9DD5DF0-BA59-47E8-BA1D-FAD04D1CEAA2}"/>
          </ac:spMkLst>
        </pc:spChg>
      </pc:sldChg>
      <pc:sldChg chg="modSp add">
        <pc:chgData name="Елена Агибалова" userId="afae4b4ead802fba" providerId="LiveId" clId="{975B0F4E-28FB-4728-925C-21D4B041E778}" dt="2020-04-19T13:11:33.481" v="2179" actId="6549"/>
        <pc:sldMkLst>
          <pc:docMk/>
          <pc:sldMk cId="3788892816" sldId="303"/>
        </pc:sldMkLst>
        <pc:spChg chg="mod">
          <ac:chgData name="Елена Агибалова" userId="afae4b4ead802fba" providerId="LiveId" clId="{975B0F4E-28FB-4728-925C-21D4B041E778}" dt="2020-04-19T13:11:33.481" v="2179" actId="6549"/>
          <ac:spMkLst>
            <pc:docMk/>
            <pc:sldMk cId="3788892816" sldId="303"/>
            <ac:spMk id="3" creationId="{B9DD5DF0-BA59-47E8-BA1D-FAD04D1CEAA2}"/>
          </ac:spMkLst>
        </pc:spChg>
      </pc:sldChg>
      <pc:sldChg chg="modSp add">
        <pc:chgData name="Елена Агибалова" userId="afae4b4ead802fba" providerId="LiveId" clId="{975B0F4E-28FB-4728-925C-21D4B041E778}" dt="2020-04-19T12:34:30.576" v="1931" actId="20577"/>
        <pc:sldMkLst>
          <pc:docMk/>
          <pc:sldMk cId="1304553587" sldId="304"/>
        </pc:sldMkLst>
        <pc:spChg chg="mod">
          <ac:chgData name="Елена Агибалова" userId="afae4b4ead802fba" providerId="LiveId" clId="{975B0F4E-28FB-4728-925C-21D4B041E778}" dt="2020-04-19T12:34:30.576" v="1931" actId="20577"/>
          <ac:spMkLst>
            <pc:docMk/>
            <pc:sldMk cId="1304553587" sldId="304"/>
            <ac:spMk id="3" creationId="{B9DD5DF0-BA59-47E8-BA1D-FAD04D1CEAA2}"/>
          </ac:spMkLst>
        </pc:spChg>
      </pc:sldChg>
      <pc:sldChg chg="modSp add ord">
        <pc:chgData name="Елена Агибалова" userId="afae4b4ead802fba" providerId="LiveId" clId="{975B0F4E-28FB-4728-925C-21D4B041E778}" dt="2020-04-19T12:54:31.894" v="2131"/>
        <pc:sldMkLst>
          <pc:docMk/>
          <pc:sldMk cId="1652906946" sldId="305"/>
        </pc:sldMkLst>
        <pc:spChg chg="mod">
          <ac:chgData name="Елена Агибалова" userId="afae4b4ead802fba" providerId="LiveId" clId="{975B0F4E-28FB-4728-925C-21D4B041E778}" dt="2020-04-19T12:54:31.894" v="2131"/>
          <ac:spMkLst>
            <pc:docMk/>
            <pc:sldMk cId="1652906946" sldId="305"/>
            <ac:spMk id="3" creationId="{B9DD5DF0-BA59-47E8-BA1D-FAD04D1CEAA2}"/>
          </ac:spMkLst>
        </pc:spChg>
      </pc:sldChg>
      <pc:sldChg chg="modSp add">
        <pc:chgData name="Елена Агибалова" userId="afae4b4ead802fba" providerId="LiveId" clId="{975B0F4E-28FB-4728-925C-21D4B041E778}" dt="2020-04-19T12:34:21.599" v="1930" actId="20577"/>
        <pc:sldMkLst>
          <pc:docMk/>
          <pc:sldMk cId="585513130" sldId="306"/>
        </pc:sldMkLst>
        <pc:spChg chg="mod">
          <ac:chgData name="Елена Агибалова" userId="afae4b4ead802fba" providerId="LiveId" clId="{975B0F4E-28FB-4728-925C-21D4B041E778}" dt="2020-04-19T12:34:21.599" v="1930" actId="20577"/>
          <ac:spMkLst>
            <pc:docMk/>
            <pc:sldMk cId="585513130" sldId="306"/>
            <ac:spMk id="3" creationId="{B9DD5DF0-BA59-47E8-BA1D-FAD04D1CEAA2}"/>
          </ac:spMkLst>
        </pc:spChg>
      </pc:sldChg>
      <pc:sldChg chg="addSp delSp modSp add">
        <pc:chgData name="Елена Агибалова" userId="afae4b4ead802fba" providerId="LiveId" clId="{975B0F4E-28FB-4728-925C-21D4B041E778}" dt="2020-04-19T12:44:05.100" v="2046" actId="5793"/>
        <pc:sldMkLst>
          <pc:docMk/>
          <pc:sldMk cId="1298283574" sldId="307"/>
        </pc:sldMkLst>
        <pc:spChg chg="del">
          <ac:chgData name="Елена Агибалова" userId="afae4b4ead802fba" providerId="LiveId" clId="{975B0F4E-28FB-4728-925C-21D4B041E778}" dt="2020-04-19T12:41:38.695" v="1999" actId="478"/>
          <ac:spMkLst>
            <pc:docMk/>
            <pc:sldMk cId="1298283574" sldId="307"/>
            <ac:spMk id="2" creationId="{9A8A34DA-E6CF-4CA2-82DB-82C6F5585C5E}"/>
          </ac:spMkLst>
        </pc:spChg>
        <pc:spChg chg="del">
          <ac:chgData name="Елена Агибалова" userId="afae4b4ead802fba" providerId="LiveId" clId="{975B0F4E-28FB-4728-925C-21D4B041E778}" dt="2020-04-19T12:41:03.875" v="1998" actId="478"/>
          <ac:spMkLst>
            <pc:docMk/>
            <pc:sldMk cId="1298283574" sldId="307"/>
            <ac:spMk id="3" creationId="{B9DD5DF0-BA59-47E8-BA1D-FAD04D1CEAA2}"/>
          </ac:spMkLst>
        </pc:spChg>
        <pc:spChg chg="mod">
          <ac:chgData name="Елена Агибалова" userId="afae4b4ead802fba" providerId="LiveId" clId="{975B0F4E-28FB-4728-925C-21D4B041E778}" dt="2020-04-19T12:41:57.325" v="2000"/>
          <ac:spMkLst>
            <pc:docMk/>
            <pc:sldMk cId="1298283574" sldId="307"/>
            <ac:spMk id="4" creationId="{ABE1DCF2-F578-48AC-8898-2861835A4F0F}"/>
          </ac:spMkLst>
        </pc:spChg>
        <pc:spChg chg="add mod">
          <ac:chgData name="Елена Агибалова" userId="afae4b4ead802fba" providerId="LiveId" clId="{975B0F4E-28FB-4728-925C-21D4B041E778}" dt="2020-04-19T12:44:05.100" v="2046" actId="5793"/>
          <ac:spMkLst>
            <pc:docMk/>
            <pc:sldMk cId="1298283574" sldId="307"/>
            <ac:spMk id="6" creationId="{740DA7A9-C359-405D-9DED-777DDE8251FB}"/>
          </ac:spMkLst>
        </pc:spChg>
      </pc:sldChg>
      <pc:sldChg chg="modSp add">
        <pc:chgData name="Елена Агибалова" userId="afae4b4ead802fba" providerId="LiveId" clId="{975B0F4E-28FB-4728-925C-21D4B041E778}" dt="2020-04-19T12:50:51.583" v="2127" actId="14100"/>
        <pc:sldMkLst>
          <pc:docMk/>
          <pc:sldMk cId="2657293838" sldId="308"/>
        </pc:sldMkLst>
        <pc:spChg chg="mod">
          <ac:chgData name="Елена Агибалова" userId="afae4b4ead802fba" providerId="LiveId" clId="{975B0F4E-28FB-4728-925C-21D4B041E778}" dt="2020-04-19T12:50:51.583" v="2127" actId="14100"/>
          <ac:spMkLst>
            <pc:docMk/>
            <pc:sldMk cId="2657293838" sldId="308"/>
            <ac:spMk id="3" creationId="{B9DD5DF0-BA59-47E8-BA1D-FAD04D1CEAA2}"/>
          </ac:spMkLst>
        </pc:spChg>
      </pc:sldChg>
    </pc:docChg>
  </pc:docChgLst>
  <pc:docChgLst>
    <pc:chgData name="Елена Агибалова" userId="afae4b4ead802fba" providerId="LiveId" clId="{4893FAF3-3555-41B8-AA24-49AEBF0602BB}"/>
    <pc:docChg chg="undo custSel addSld delSld modSld sldOrd">
      <pc:chgData name="Елена Агибалова" userId="afae4b4ead802fba" providerId="LiveId" clId="{4893FAF3-3555-41B8-AA24-49AEBF0602BB}" dt="2020-04-12T18:25:02.249" v="202" actId="1076"/>
      <pc:docMkLst>
        <pc:docMk/>
      </pc:docMkLst>
      <pc:sldChg chg="modSp">
        <pc:chgData name="Елена Агибалова" userId="afae4b4ead802fba" providerId="LiveId" clId="{4893FAF3-3555-41B8-AA24-49AEBF0602BB}" dt="2020-04-12T18:25:02.249" v="202" actId="1076"/>
        <pc:sldMkLst>
          <pc:docMk/>
          <pc:sldMk cId="3652718636" sldId="256"/>
        </pc:sldMkLst>
        <pc:spChg chg="mod">
          <ac:chgData name="Елена Агибалова" userId="afae4b4ead802fba" providerId="LiveId" clId="{4893FAF3-3555-41B8-AA24-49AEBF0602BB}" dt="2020-04-12T18:25:02.249" v="202" actId="1076"/>
          <ac:spMkLst>
            <pc:docMk/>
            <pc:sldMk cId="3652718636" sldId="256"/>
            <ac:spMk id="2" creationId="{62174F12-C96D-475B-91AE-1F6B47223213}"/>
          </ac:spMkLst>
        </pc:spChg>
        <pc:spChg chg="mod">
          <ac:chgData name="Елена Агибалова" userId="afae4b4ead802fba" providerId="LiveId" clId="{4893FAF3-3555-41B8-AA24-49AEBF0602BB}" dt="2020-04-12T17:45:05.133" v="0" actId="20577"/>
          <ac:spMkLst>
            <pc:docMk/>
            <pc:sldMk cId="3652718636" sldId="256"/>
            <ac:spMk id="3" creationId="{A872657A-E540-4EED-B89D-BE376A118C2C}"/>
          </ac:spMkLst>
        </pc:spChg>
      </pc:sldChg>
      <pc:sldChg chg="modSp">
        <pc:chgData name="Елена Агибалова" userId="afae4b4ead802fba" providerId="LiveId" clId="{4893FAF3-3555-41B8-AA24-49AEBF0602BB}" dt="2020-04-12T18:14:31.679" v="189" actId="20577"/>
        <pc:sldMkLst>
          <pc:docMk/>
          <pc:sldMk cId="591006648" sldId="257"/>
        </pc:sldMkLst>
        <pc:spChg chg="mod">
          <ac:chgData name="Елена Агибалова" userId="afae4b4ead802fba" providerId="LiveId" clId="{4893FAF3-3555-41B8-AA24-49AEBF0602BB}" dt="2020-04-12T18:14:31.679" v="189" actId="20577"/>
          <ac:spMkLst>
            <pc:docMk/>
            <pc:sldMk cId="591006648" sldId="257"/>
            <ac:spMk id="3" creationId="{B9DD5DF0-BA59-47E8-BA1D-FAD04D1CEAA2}"/>
          </ac:spMkLst>
        </pc:spChg>
      </pc:sldChg>
      <pc:sldChg chg="modSp">
        <pc:chgData name="Елена Агибалова" userId="afae4b4ead802fba" providerId="LiveId" clId="{4893FAF3-3555-41B8-AA24-49AEBF0602BB}" dt="2020-04-12T17:59:55.508" v="2" actId="20577"/>
        <pc:sldMkLst>
          <pc:docMk/>
          <pc:sldMk cId="1879520932" sldId="271"/>
        </pc:sldMkLst>
        <pc:spChg chg="mod">
          <ac:chgData name="Елена Агибалова" userId="afae4b4ead802fba" providerId="LiveId" clId="{4893FAF3-3555-41B8-AA24-49AEBF0602BB}" dt="2020-04-12T17:59:55.508" v="2" actId="20577"/>
          <ac:spMkLst>
            <pc:docMk/>
            <pc:sldMk cId="1879520932" sldId="271"/>
            <ac:spMk id="3" creationId="{A26A75F3-5CE8-4E31-B47D-4A6570896603}"/>
          </ac:spMkLst>
        </pc:spChg>
      </pc:sldChg>
      <pc:sldChg chg="del">
        <pc:chgData name="Елена Агибалова" userId="afae4b4ead802fba" providerId="LiveId" clId="{4893FAF3-3555-41B8-AA24-49AEBF0602BB}" dt="2020-04-12T18:14:12.813" v="188" actId="47"/>
        <pc:sldMkLst>
          <pc:docMk/>
          <pc:sldMk cId="4221183946" sldId="272"/>
        </pc:sldMkLst>
      </pc:sldChg>
      <pc:sldChg chg="addSp delSp modSp new ord">
        <pc:chgData name="Елена Агибалова" userId="afae4b4ead802fba" providerId="LiveId" clId="{4893FAF3-3555-41B8-AA24-49AEBF0602BB}" dt="2020-04-12T18:14:11.265" v="187"/>
        <pc:sldMkLst>
          <pc:docMk/>
          <pc:sldMk cId="3381853632" sldId="274"/>
        </pc:sldMkLst>
        <pc:spChg chg="del mod">
          <ac:chgData name="Елена Агибалова" userId="afae4b4ead802fba" providerId="LiveId" clId="{4893FAF3-3555-41B8-AA24-49AEBF0602BB}" dt="2020-04-12T18:04:09.394" v="19" actId="478"/>
          <ac:spMkLst>
            <pc:docMk/>
            <pc:sldMk cId="3381853632" sldId="274"/>
            <ac:spMk id="2" creationId="{AEB13E19-B362-4E8D-92C3-17767AD7002F}"/>
          </ac:spMkLst>
        </pc:spChg>
        <pc:spChg chg="del">
          <ac:chgData name="Елена Агибалова" userId="afae4b4ead802fba" providerId="LiveId" clId="{4893FAF3-3555-41B8-AA24-49AEBF0602BB}" dt="2020-04-12T18:04:11.413" v="20" actId="478"/>
          <ac:spMkLst>
            <pc:docMk/>
            <pc:sldMk cId="3381853632" sldId="274"/>
            <ac:spMk id="3" creationId="{6270FA1E-4119-494E-A1CD-D40D15388307}"/>
          </ac:spMkLst>
        </pc:spChg>
        <pc:spChg chg="add mod">
          <ac:chgData name="Елена Агибалова" userId="afae4b4ead802fba" providerId="LiveId" clId="{4893FAF3-3555-41B8-AA24-49AEBF0602BB}" dt="2020-04-12T18:09:42.167" v="69" actId="113"/>
          <ac:spMkLst>
            <pc:docMk/>
            <pc:sldMk cId="3381853632" sldId="274"/>
            <ac:spMk id="4" creationId="{919EB5AC-C105-4BFA-A545-C961945E402E}"/>
          </ac:spMkLst>
        </pc:spChg>
        <pc:spChg chg="add mod">
          <ac:chgData name="Елена Агибалова" userId="afae4b4ead802fba" providerId="LiveId" clId="{4893FAF3-3555-41B8-AA24-49AEBF0602BB}" dt="2020-04-12T18:13:57.870" v="185" actId="404"/>
          <ac:spMkLst>
            <pc:docMk/>
            <pc:sldMk cId="3381853632" sldId="274"/>
            <ac:spMk id="18" creationId="{808D53A6-61D3-4F07-A889-C0EAFC9D424B}"/>
          </ac:spMkLst>
        </pc:spChg>
        <pc:spChg chg="add mod">
          <ac:chgData name="Елена Агибалова" userId="afae4b4ead802fba" providerId="LiveId" clId="{4893FAF3-3555-41B8-AA24-49AEBF0602BB}" dt="2020-04-12T18:11:28.108" v="144" actId="113"/>
          <ac:spMkLst>
            <pc:docMk/>
            <pc:sldMk cId="3381853632" sldId="274"/>
            <ac:spMk id="19" creationId="{AF532799-EB78-4E5C-8E6A-5E75868F34F1}"/>
          </ac:spMkLst>
        </pc:spChg>
        <pc:spChg chg="add mod">
          <ac:chgData name="Елена Агибалова" userId="afae4b4ead802fba" providerId="LiveId" clId="{4893FAF3-3555-41B8-AA24-49AEBF0602BB}" dt="2020-04-12T18:11:31.803" v="145" actId="113"/>
          <ac:spMkLst>
            <pc:docMk/>
            <pc:sldMk cId="3381853632" sldId="274"/>
            <ac:spMk id="20" creationId="{3F91D27E-C88B-40D8-8EF5-6F63A1A6305D}"/>
          </ac:spMkLst>
        </pc:spChg>
        <pc:spChg chg="add mod">
          <ac:chgData name="Елена Агибалова" userId="afae4b4ead802fba" providerId="LiveId" clId="{4893FAF3-3555-41B8-AA24-49AEBF0602BB}" dt="2020-04-12T18:11:37.193" v="146" actId="113"/>
          <ac:spMkLst>
            <pc:docMk/>
            <pc:sldMk cId="3381853632" sldId="274"/>
            <ac:spMk id="21" creationId="{ECA66748-72ED-4A72-A125-DC1355391983}"/>
          </ac:spMkLst>
        </pc:spChg>
        <pc:spChg chg="add mod">
          <ac:chgData name="Елена Агибалова" userId="afae4b4ead802fba" providerId="LiveId" clId="{4893FAF3-3555-41B8-AA24-49AEBF0602BB}" dt="2020-04-12T18:11:54.857" v="160" actId="403"/>
          <ac:spMkLst>
            <pc:docMk/>
            <pc:sldMk cId="3381853632" sldId="274"/>
            <ac:spMk id="22" creationId="{82717E31-0F82-48B3-83DD-9DBBE1C9A04F}"/>
          </ac:spMkLst>
        </pc:spChg>
        <pc:spChg chg="add del">
          <ac:chgData name="Елена Агибалова" userId="afae4b4ead802fba" providerId="LiveId" clId="{4893FAF3-3555-41B8-AA24-49AEBF0602BB}" dt="2020-04-12T18:12:29.903" v="162" actId="478"/>
          <ac:spMkLst>
            <pc:docMk/>
            <pc:sldMk cId="3381853632" sldId="274"/>
            <ac:spMk id="23" creationId="{A09BF44A-2EA0-4B5D-A105-6FB308FA6475}"/>
          </ac:spMkLst>
        </pc:spChg>
        <pc:spChg chg="add mod">
          <ac:chgData name="Елена Агибалова" userId="afae4b4ead802fba" providerId="LiveId" clId="{4893FAF3-3555-41B8-AA24-49AEBF0602BB}" dt="2020-04-12T18:12:53.355" v="166" actId="1076"/>
          <ac:spMkLst>
            <pc:docMk/>
            <pc:sldMk cId="3381853632" sldId="274"/>
            <ac:spMk id="24" creationId="{472AC214-BB60-4B75-8647-569498ABBC96}"/>
          </ac:spMkLst>
        </pc:spChg>
        <pc:spChg chg="add mod">
          <ac:chgData name="Елена Агибалова" userId="afae4b4ead802fba" providerId="LiveId" clId="{4893FAF3-3555-41B8-AA24-49AEBF0602BB}" dt="2020-04-12T18:13:45.474" v="184" actId="1076"/>
          <ac:spMkLst>
            <pc:docMk/>
            <pc:sldMk cId="3381853632" sldId="274"/>
            <ac:spMk id="25" creationId="{096DAAF1-6242-4264-A384-28AEB2F7A7B6}"/>
          </ac:spMkLst>
        </pc:spChg>
        <pc:cxnChg chg="add mod">
          <ac:chgData name="Елена Агибалова" userId="afae4b4ead802fba" providerId="LiveId" clId="{4893FAF3-3555-41B8-AA24-49AEBF0602BB}" dt="2020-04-12T18:08:25.900" v="49" actId="13822"/>
          <ac:cxnSpMkLst>
            <pc:docMk/>
            <pc:sldMk cId="3381853632" sldId="274"/>
            <ac:cxnSpMk id="6" creationId="{F76752A7-B357-4714-93A3-F9178BF491BA}"/>
          </ac:cxnSpMkLst>
        </pc:cxnChg>
        <pc:cxnChg chg="add mod">
          <ac:chgData name="Елена Агибалова" userId="afae4b4ead802fba" providerId="LiveId" clId="{4893FAF3-3555-41B8-AA24-49AEBF0602BB}" dt="2020-04-12T18:08:03.120" v="46" actId="14100"/>
          <ac:cxnSpMkLst>
            <pc:docMk/>
            <pc:sldMk cId="3381853632" sldId="274"/>
            <ac:cxnSpMk id="7" creationId="{A96BF364-0E06-464B-A407-490348D523DB}"/>
          </ac:cxnSpMkLst>
        </pc:cxnChg>
      </pc:sldChg>
    </pc:docChg>
  </pc:docChgLst>
  <pc:docChgLst>
    <pc:chgData name="Елена Агибалова" userId="afae4b4ead802fba" providerId="LiveId" clId="{5045FE8D-2617-45C8-8286-EB5239AB85B8}"/>
    <pc:docChg chg="undo custSel mod addSld delSld modSld">
      <pc:chgData name="Елена Агибалова" userId="afae4b4ead802fba" providerId="LiveId" clId="{5045FE8D-2617-45C8-8286-EB5239AB85B8}" dt="2020-04-12T16:59:02.170" v="1427" actId="20577"/>
      <pc:docMkLst>
        <pc:docMk/>
      </pc:docMkLst>
      <pc:sldChg chg="addSp delSp modSp new mod setBg delDesignElem">
        <pc:chgData name="Елена Агибалова" userId="afae4b4ead802fba" providerId="LiveId" clId="{5045FE8D-2617-45C8-8286-EB5239AB85B8}" dt="2020-04-12T13:55:35.831" v="237" actId="20577"/>
        <pc:sldMkLst>
          <pc:docMk/>
          <pc:sldMk cId="3652718636" sldId="256"/>
        </pc:sldMkLst>
        <pc:spChg chg="mod ord">
          <ac:chgData name="Елена Агибалова" userId="afae4b4ead802fba" providerId="LiveId" clId="{5045FE8D-2617-45C8-8286-EB5239AB85B8}" dt="2020-04-12T13:52:10.247" v="212" actId="207"/>
          <ac:spMkLst>
            <pc:docMk/>
            <pc:sldMk cId="3652718636" sldId="256"/>
            <ac:spMk id="2" creationId="{62174F12-C96D-475B-91AE-1F6B47223213}"/>
          </ac:spMkLst>
        </pc:spChg>
        <pc:spChg chg="mod">
          <ac:chgData name="Елена Агибалова" userId="afae4b4ead802fba" providerId="LiveId" clId="{5045FE8D-2617-45C8-8286-EB5239AB85B8}" dt="2020-04-12T13:55:35.831" v="237" actId="20577"/>
          <ac:spMkLst>
            <pc:docMk/>
            <pc:sldMk cId="3652718636" sldId="256"/>
            <ac:spMk id="3" creationId="{A872657A-E540-4EED-B89D-BE376A118C2C}"/>
          </ac:spMkLst>
        </pc:spChg>
        <pc:spChg chg="add del">
          <ac:chgData name="Елена Агибалова" userId="afae4b4ead802fba" providerId="LiveId" clId="{5045FE8D-2617-45C8-8286-EB5239AB85B8}" dt="2020-04-12T13:46:42.602" v="10"/>
          <ac:spMkLst>
            <pc:docMk/>
            <pc:sldMk cId="3652718636" sldId="256"/>
            <ac:spMk id="5" creationId="{57ABABA7-0420-4200-9B65-1C1967CE9373}"/>
          </ac:spMkLst>
        </pc:spChg>
        <pc:spChg chg="add del">
          <ac:chgData name="Елена Агибалова" userId="afae4b4ead802fba" providerId="LiveId" clId="{5045FE8D-2617-45C8-8286-EB5239AB85B8}" dt="2020-04-12T13:45:57.422" v="6"/>
          <ac:spMkLst>
            <pc:docMk/>
            <pc:sldMk cId="3652718636" sldId="256"/>
            <ac:spMk id="8" creationId="{2783C067-F8BF-4755-B516-8A0CD74CF60C}"/>
          </ac:spMkLst>
        </pc:spChg>
        <pc:spChg chg="add del">
          <ac:chgData name="Елена Агибалова" userId="afae4b4ead802fba" providerId="LiveId" clId="{5045FE8D-2617-45C8-8286-EB5239AB85B8}" dt="2020-04-12T13:45:57.422" v="6"/>
          <ac:spMkLst>
            <pc:docMk/>
            <pc:sldMk cId="3652718636" sldId="256"/>
            <ac:spMk id="10" creationId="{2ED796EC-E7FF-46DB-B912-FB08BF12AA6E}"/>
          </ac:spMkLst>
        </pc:spChg>
        <pc:spChg chg="add del">
          <ac:chgData name="Елена Агибалова" userId="afae4b4ead802fba" providerId="LiveId" clId="{5045FE8D-2617-45C8-8286-EB5239AB85B8}" dt="2020-04-12T13:45:57.422" v="6"/>
          <ac:spMkLst>
            <pc:docMk/>
            <pc:sldMk cId="3652718636" sldId="256"/>
            <ac:spMk id="12" creationId="{549A2DAB-B431-487D-95AD-BB0FECB49E57}"/>
          </ac:spMkLst>
        </pc:spChg>
        <pc:spChg chg="add del">
          <ac:chgData name="Елена Агибалова" userId="afae4b4ead802fba" providerId="LiveId" clId="{5045FE8D-2617-45C8-8286-EB5239AB85B8}" dt="2020-04-12T13:45:57.422" v="6"/>
          <ac:spMkLst>
            <pc:docMk/>
            <pc:sldMk cId="3652718636" sldId="256"/>
            <ac:spMk id="18" creationId="{0819F787-32B4-46A8-BC57-C6571BCEE243}"/>
          </ac:spMkLst>
        </pc:spChg>
        <pc:spChg chg="add del">
          <ac:chgData name="Елена Агибалова" userId="afae4b4ead802fba" providerId="LiveId" clId="{5045FE8D-2617-45C8-8286-EB5239AB85B8}" dt="2020-04-12T13:46:42.602" v="10"/>
          <ac:spMkLst>
            <pc:docMk/>
            <pc:sldMk cId="3652718636" sldId="256"/>
            <ac:spMk id="24" creationId="{8576F020-8157-45CE-B1D9-6FA47AFEB4FA}"/>
          </ac:spMkLst>
        </pc:spChg>
        <pc:spChg chg="add">
          <ac:chgData name="Елена Агибалова" userId="afae4b4ead802fba" providerId="LiveId" clId="{5045FE8D-2617-45C8-8286-EB5239AB85B8}" dt="2020-04-12T13:47:29.923" v="11" actId="26606"/>
          <ac:spMkLst>
            <pc:docMk/>
            <pc:sldMk cId="3652718636" sldId="256"/>
            <ac:spMk id="26" creationId="{2783C067-F8BF-4755-B516-8A0CD74CF60C}"/>
          </ac:spMkLst>
        </pc:spChg>
        <pc:spChg chg="add">
          <ac:chgData name="Елена Агибалова" userId="afae4b4ead802fba" providerId="LiveId" clId="{5045FE8D-2617-45C8-8286-EB5239AB85B8}" dt="2020-04-12T13:47:29.923" v="11" actId="26606"/>
          <ac:spMkLst>
            <pc:docMk/>
            <pc:sldMk cId="3652718636" sldId="256"/>
            <ac:spMk id="27" creationId="{2ED796EC-E7FF-46DB-B912-FB08BF12AA6E}"/>
          </ac:spMkLst>
        </pc:spChg>
        <pc:spChg chg="add">
          <ac:chgData name="Елена Агибалова" userId="afae4b4ead802fba" providerId="LiveId" clId="{5045FE8D-2617-45C8-8286-EB5239AB85B8}" dt="2020-04-12T13:47:29.923" v="11" actId="26606"/>
          <ac:spMkLst>
            <pc:docMk/>
            <pc:sldMk cId="3652718636" sldId="256"/>
            <ac:spMk id="28" creationId="{549A2DAB-B431-487D-95AD-BB0FECB49E57}"/>
          </ac:spMkLst>
        </pc:spChg>
        <pc:spChg chg="add">
          <ac:chgData name="Елена Агибалова" userId="afae4b4ead802fba" providerId="LiveId" clId="{5045FE8D-2617-45C8-8286-EB5239AB85B8}" dt="2020-04-12T13:47:29.923" v="11" actId="26606"/>
          <ac:spMkLst>
            <pc:docMk/>
            <pc:sldMk cId="3652718636" sldId="256"/>
            <ac:spMk id="31" creationId="{0819F787-32B4-46A8-BC57-C6571BCEE243}"/>
          </ac:spMkLst>
        </pc:spChg>
        <pc:grpChg chg="add del">
          <ac:chgData name="Елена Агибалова" userId="afae4b4ead802fba" providerId="LiveId" clId="{5045FE8D-2617-45C8-8286-EB5239AB85B8}" dt="2020-04-12T13:46:42.602" v="10"/>
          <ac:grpSpMkLst>
            <pc:docMk/>
            <pc:sldMk cId="3652718636" sldId="256"/>
            <ac:grpSpMk id="6" creationId="{7A03E380-9CD1-4ABA-A763-9F9D252B8908}"/>
          </ac:grpSpMkLst>
        </pc:grpChg>
        <pc:cxnChg chg="add del">
          <ac:chgData name="Елена Агибалова" userId="afae4b4ead802fba" providerId="LiveId" clId="{5045FE8D-2617-45C8-8286-EB5239AB85B8}" dt="2020-04-12T13:45:57.422" v="6"/>
          <ac:cxnSpMkLst>
            <pc:docMk/>
            <pc:sldMk cId="3652718636" sldId="256"/>
            <ac:cxnSpMk id="14" creationId="{C5ECDEE1-7093-418F-9CF5-24EEB115C1C1}"/>
          </ac:cxnSpMkLst>
        </pc:cxnChg>
        <pc:cxnChg chg="add del">
          <ac:chgData name="Елена Агибалова" userId="afae4b4ead802fba" providerId="LiveId" clId="{5045FE8D-2617-45C8-8286-EB5239AB85B8}" dt="2020-04-12T13:45:57.422" v="6"/>
          <ac:cxnSpMkLst>
            <pc:docMk/>
            <pc:sldMk cId="3652718636" sldId="256"/>
            <ac:cxnSpMk id="16" creationId="{045062AF-EB11-4651-BC4A-4DA21768DE8E}"/>
          </ac:cxnSpMkLst>
        </pc:cxnChg>
        <pc:cxnChg chg="add">
          <ac:chgData name="Елена Агибалова" userId="afae4b4ead802fba" providerId="LiveId" clId="{5045FE8D-2617-45C8-8286-EB5239AB85B8}" dt="2020-04-12T13:47:29.923" v="11" actId="26606"/>
          <ac:cxnSpMkLst>
            <pc:docMk/>
            <pc:sldMk cId="3652718636" sldId="256"/>
            <ac:cxnSpMk id="29" creationId="{C5ECDEE1-7093-418F-9CF5-24EEB115C1C1}"/>
          </ac:cxnSpMkLst>
        </pc:cxnChg>
        <pc:cxnChg chg="add">
          <ac:chgData name="Елена Агибалова" userId="afae4b4ead802fba" providerId="LiveId" clId="{5045FE8D-2617-45C8-8286-EB5239AB85B8}" dt="2020-04-12T13:47:29.923" v="11" actId="26606"/>
          <ac:cxnSpMkLst>
            <pc:docMk/>
            <pc:sldMk cId="3652718636" sldId="256"/>
            <ac:cxnSpMk id="30" creationId="{045062AF-EB11-4651-BC4A-4DA21768DE8E}"/>
          </ac:cxnSpMkLst>
        </pc:cxnChg>
      </pc:sldChg>
      <pc:sldChg chg="delSp modSp new">
        <pc:chgData name="Елена Агибалова" userId="afae4b4ead802fba" providerId="LiveId" clId="{5045FE8D-2617-45C8-8286-EB5239AB85B8}" dt="2020-04-12T14:06:18.065" v="305" actId="207"/>
        <pc:sldMkLst>
          <pc:docMk/>
          <pc:sldMk cId="591006648" sldId="257"/>
        </pc:sldMkLst>
        <pc:spChg chg="del">
          <ac:chgData name="Елена Агибалова" userId="afae4b4ead802fba" providerId="LiveId" clId="{5045FE8D-2617-45C8-8286-EB5239AB85B8}" dt="2020-04-12T13:58:30.454" v="238" actId="478"/>
          <ac:spMkLst>
            <pc:docMk/>
            <pc:sldMk cId="591006648" sldId="257"/>
            <ac:spMk id="2" creationId="{2FF0AADF-592F-47C5-97B7-0193353918FE}"/>
          </ac:spMkLst>
        </pc:spChg>
        <pc:spChg chg="mod">
          <ac:chgData name="Елена Агибалова" userId="afae4b4ead802fba" providerId="LiveId" clId="{5045FE8D-2617-45C8-8286-EB5239AB85B8}" dt="2020-04-12T14:06:18.065" v="305" actId="207"/>
          <ac:spMkLst>
            <pc:docMk/>
            <pc:sldMk cId="591006648" sldId="257"/>
            <ac:spMk id="3" creationId="{B9DD5DF0-BA59-47E8-BA1D-FAD04D1CEAA2}"/>
          </ac:spMkLst>
        </pc:spChg>
      </pc:sldChg>
      <pc:sldChg chg="addSp delSp modSp new">
        <pc:chgData name="Елена Агибалова" userId="afae4b4ead802fba" providerId="LiveId" clId="{5045FE8D-2617-45C8-8286-EB5239AB85B8}" dt="2020-04-12T14:15:09.391" v="416" actId="255"/>
        <pc:sldMkLst>
          <pc:docMk/>
          <pc:sldMk cId="51844983" sldId="258"/>
        </pc:sldMkLst>
        <pc:spChg chg="del">
          <ac:chgData name="Елена Агибалова" userId="afae4b4ead802fba" providerId="LiveId" clId="{5045FE8D-2617-45C8-8286-EB5239AB85B8}" dt="2020-04-12T14:00:57.876" v="257" actId="478"/>
          <ac:spMkLst>
            <pc:docMk/>
            <pc:sldMk cId="51844983" sldId="258"/>
            <ac:spMk id="2" creationId="{08B86263-58F2-49B1-9160-4CAC8DF46654}"/>
          </ac:spMkLst>
        </pc:spChg>
        <pc:spChg chg="mod">
          <ac:chgData name="Елена Агибалова" userId="afae4b4ead802fba" providerId="LiveId" clId="{5045FE8D-2617-45C8-8286-EB5239AB85B8}" dt="2020-04-12T14:14:56.391" v="415" actId="255"/>
          <ac:spMkLst>
            <pc:docMk/>
            <pc:sldMk cId="51844983" sldId="258"/>
            <ac:spMk id="3" creationId="{474976D3-A28E-4E6E-AE52-739AE7D228BD}"/>
          </ac:spMkLst>
        </pc:spChg>
        <pc:spChg chg="add mod">
          <ac:chgData name="Елена Агибалова" userId="afae4b4ead802fba" providerId="LiveId" clId="{5045FE8D-2617-45C8-8286-EB5239AB85B8}" dt="2020-04-12T14:15:09.391" v="416" actId="255"/>
          <ac:spMkLst>
            <pc:docMk/>
            <pc:sldMk cId="51844983" sldId="258"/>
            <ac:spMk id="4" creationId="{AC73E903-F0A4-4922-8E1F-525387057E14}"/>
          </ac:spMkLst>
        </pc:spChg>
        <pc:picChg chg="add del mod">
          <ac:chgData name="Елена Агибалова" userId="afae4b4ead802fba" providerId="LiveId" clId="{5045FE8D-2617-45C8-8286-EB5239AB85B8}" dt="2020-04-12T14:02:13.280" v="268"/>
          <ac:picMkLst>
            <pc:docMk/>
            <pc:sldMk cId="51844983" sldId="258"/>
            <ac:picMk id="1026" creationId="{42BB171C-5CEB-48CC-A895-BA5F13A0225E}"/>
          </ac:picMkLst>
        </pc:picChg>
        <pc:picChg chg="add mod">
          <ac:chgData name="Елена Агибалова" userId="afae4b4ead802fba" providerId="LiveId" clId="{5045FE8D-2617-45C8-8286-EB5239AB85B8}" dt="2020-04-12T14:07:37.039" v="312" actId="1076"/>
          <ac:picMkLst>
            <pc:docMk/>
            <pc:sldMk cId="51844983" sldId="258"/>
            <ac:picMk id="1027" creationId="{B55A92A7-1519-481B-AB71-02343CEB29CE}"/>
          </ac:picMkLst>
        </pc:picChg>
      </pc:sldChg>
      <pc:sldChg chg="addSp modSp new">
        <pc:chgData name="Елена Агибалова" userId="afae4b4ead802fba" providerId="LiveId" clId="{5045FE8D-2617-45C8-8286-EB5239AB85B8}" dt="2020-04-12T14:17:53.602" v="424" actId="1076"/>
        <pc:sldMkLst>
          <pc:docMk/>
          <pc:sldMk cId="2958745040" sldId="259"/>
        </pc:sldMkLst>
        <pc:spChg chg="mod">
          <ac:chgData name="Елена Агибалова" userId="afae4b4ead802fba" providerId="LiveId" clId="{5045FE8D-2617-45C8-8286-EB5239AB85B8}" dt="2020-04-12T14:09:01.950" v="338" actId="1076"/>
          <ac:spMkLst>
            <pc:docMk/>
            <pc:sldMk cId="2958745040" sldId="259"/>
            <ac:spMk id="2" creationId="{53F0D709-5622-4801-A651-C75EC4830A4D}"/>
          </ac:spMkLst>
        </pc:spChg>
        <pc:spChg chg="mod">
          <ac:chgData name="Елена Агибалова" userId="afae4b4ead802fba" providerId="LiveId" clId="{5045FE8D-2617-45C8-8286-EB5239AB85B8}" dt="2020-04-12T14:17:44.976" v="423" actId="27636"/>
          <ac:spMkLst>
            <pc:docMk/>
            <pc:sldMk cId="2958745040" sldId="259"/>
            <ac:spMk id="3" creationId="{7BE78995-90F2-4575-9421-A5AED0DE7220}"/>
          </ac:spMkLst>
        </pc:spChg>
        <pc:spChg chg="add mod">
          <ac:chgData name="Елена Агибалова" userId="afae4b4ead802fba" providerId="LiveId" clId="{5045FE8D-2617-45C8-8286-EB5239AB85B8}" dt="2020-04-12T14:17:53.602" v="424" actId="1076"/>
          <ac:spMkLst>
            <pc:docMk/>
            <pc:sldMk cId="2958745040" sldId="259"/>
            <ac:spMk id="4" creationId="{ADB23770-8E72-44A6-8A5A-DE01E4065EFA}"/>
          </ac:spMkLst>
        </pc:spChg>
      </pc:sldChg>
      <pc:sldChg chg="addSp delSp modSp new">
        <pc:chgData name="Елена Агибалова" userId="afae4b4ead802fba" providerId="LiveId" clId="{5045FE8D-2617-45C8-8286-EB5239AB85B8}" dt="2020-04-12T14:42:18.516" v="559" actId="113"/>
        <pc:sldMkLst>
          <pc:docMk/>
          <pc:sldMk cId="3442980143" sldId="260"/>
        </pc:sldMkLst>
        <pc:spChg chg="del">
          <ac:chgData name="Елена Агибалова" userId="afae4b4ead802fba" providerId="LiveId" clId="{5045FE8D-2617-45C8-8286-EB5239AB85B8}" dt="2020-04-12T14:19:30.788" v="426" actId="478"/>
          <ac:spMkLst>
            <pc:docMk/>
            <pc:sldMk cId="3442980143" sldId="260"/>
            <ac:spMk id="2" creationId="{A71D6AA9-C195-41F2-B342-A3F6A631038B}"/>
          </ac:spMkLst>
        </pc:spChg>
        <pc:spChg chg="mod">
          <ac:chgData name="Елена Агибалова" userId="afae4b4ead802fba" providerId="LiveId" clId="{5045FE8D-2617-45C8-8286-EB5239AB85B8}" dt="2020-04-12T14:41:36.311" v="554" actId="115"/>
          <ac:spMkLst>
            <pc:docMk/>
            <pc:sldMk cId="3442980143" sldId="260"/>
            <ac:spMk id="3" creationId="{12D4809F-CF89-4AC7-A4C5-DB63CA0162E0}"/>
          </ac:spMkLst>
        </pc:spChg>
        <pc:spChg chg="add del mod">
          <ac:chgData name="Елена Агибалова" userId="afae4b4ead802fba" providerId="LiveId" clId="{5045FE8D-2617-45C8-8286-EB5239AB85B8}" dt="2020-04-12T14:36:16.930" v="484" actId="478"/>
          <ac:spMkLst>
            <pc:docMk/>
            <pc:sldMk cId="3442980143" sldId="260"/>
            <ac:spMk id="4" creationId="{13FCD687-A314-46B1-A30F-56F8DFADA468}"/>
          </ac:spMkLst>
        </pc:spChg>
        <pc:spChg chg="add mod">
          <ac:chgData name="Елена Агибалова" userId="afae4b4ead802fba" providerId="LiveId" clId="{5045FE8D-2617-45C8-8286-EB5239AB85B8}" dt="2020-04-12T14:42:18.516" v="559" actId="113"/>
          <ac:spMkLst>
            <pc:docMk/>
            <pc:sldMk cId="3442980143" sldId="260"/>
            <ac:spMk id="5" creationId="{1C29E8C1-F976-4F44-B747-3C6936197194}"/>
          </ac:spMkLst>
        </pc:spChg>
      </pc:sldChg>
      <pc:sldChg chg="addSp delSp modSp new">
        <pc:chgData name="Елена Агибалова" userId="afae4b4ead802fba" providerId="LiveId" clId="{5045FE8D-2617-45C8-8286-EB5239AB85B8}" dt="2020-04-12T14:58:46.651" v="638" actId="207"/>
        <pc:sldMkLst>
          <pc:docMk/>
          <pc:sldMk cId="2040278721" sldId="261"/>
        </pc:sldMkLst>
        <pc:spChg chg="del mod">
          <ac:chgData name="Елена Агибалова" userId="afae4b4ead802fba" providerId="LiveId" clId="{5045FE8D-2617-45C8-8286-EB5239AB85B8}" dt="2020-04-12T14:43:58.944" v="562" actId="478"/>
          <ac:spMkLst>
            <pc:docMk/>
            <pc:sldMk cId="2040278721" sldId="261"/>
            <ac:spMk id="2" creationId="{3A25BDAB-CB82-43CB-96A0-0188C48E710A}"/>
          </ac:spMkLst>
        </pc:spChg>
        <pc:spChg chg="mod">
          <ac:chgData name="Елена Агибалова" userId="afae4b4ead802fba" providerId="LiveId" clId="{5045FE8D-2617-45C8-8286-EB5239AB85B8}" dt="2020-04-12T14:56:43.168" v="617" actId="1076"/>
          <ac:spMkLst>
            <pc:docMk/>
            <pc:sldMk cId="2040278721" sldId="261"/>
            <ac:spMk id="3" creationId="{AF2EF65D-B76A-4216-9938-ACBECEE44049}"/>
          </ac:spMkLst>
        </pc:spChg>
        <pc:spChg chg="add mod">
          <ac:chgData name="Елена Агибалова" userId="afae4b4ead802fba" providerId="LiveId" clId="{5045FE8D-2617-45C8-8286-EB5239AB85B8}" dt="2020-04-12T14:58:46.651" v="638" actId="207"/>
          <ac:spMkLst>
            <pc:docMk/>
            <pc:sldMk cId="2040278721" sldId="261"/>
            <ac:spMk id="4" creationId="{F67EAF62-666C-442B-85FA-284ACB46B9D9}"/>
          </ac:spMkLst>
        </pc:spChg>
        <pc:spChg chg="add mod">
          <ac:chgData name="Елена Агибалова" userId="afae4b4ead802fba" providerId="LiveId" clId="{5045FE8D-2617-45C8-8286-EB5239AB85B8}" dt="2020-04-12T14:58:13.583" v="633" actId="20577"/>
          <ac:spMkLst>
            <pc:docMk/>
            <pc:sldMk cId="2040278721" sldId="261"/>
            <ac:spMk id="5" creationId="{3DE442B8-BF95-4683-950D-7909C9F449B2}"/>
          </ac:spMkLst>
        </pc:spChg>
      </pc:sldChg>
      <pc:sldChg chg="addSp delSp modSp new del">
        <pc:chgData name="Елена Агибалова" userId="afae4b4ead802fba" providerId="LiveId" clId="{5045FE8D-2617-45C8-8286-EB5239AB85B8}" dt="2020-04-12T15:02:55.037" v="639" actId="47"/>
        <pc:sldMkLst>
          <pc:docMk/>
          <pc:sldMk cId="335340516" sldId="262"/>
        </pc:sldMkLst>
        <pc:spChg chg="del">
          <ac:chgData name="Елена Агибалова" userId="afae4b4ead802fba" providerId="LiveId" clId="{5045FE8D-2617-45C8-8286-EB5239AB85B8}" dt="2020-04-12T14:50:47.509" v="590" actId="478"/>
          <ac:spMkLst>
            <pc:docMk/>
            <pc:sldMk cId="335340516" sldId="262"/>
            <ac:spMk id="2" creationId="{F64F220A-987E-4D02-9CA5-C9CF49592D8F}"/>
          </ac:spMkLst>
        </pc:spChg>
        <pc:spChg chg="del mod">
          <ac:chgData name="Елена Агибалова" userId="afae4b4ead802fba" providerId="LiveId" clId="{5045FE8D-2617-45C8-8286-EB5239AB85B8}" dt="2020-04-12T14:56:02.007" v="611" actId="478"/>
          <ac:spMkLst>
            <pc:docMk/>
            <pc:sldMk cId="335340516" sldId="262"/>
            <ac:spMk id="3" creationId="{DBD86767-6CF8-477E-850F-F91F811C1890}"/>
          </ac:spMkLst>
        </pc:spChg>
        <pc:spChg chg="add mod">
          <ac:chgData name="Елена Агибалова" userId="afae4b4ead802fba" providerId="LiveId" clId="{5045FE8D-2617-45C8-8286-EB5239AB85B8}" dt="2020-04-12T14:56:02.007" v="611" actId="478"/>
          <ac:spMkLst>
            <pc:docMk/>
            <pc:sldMk cId="335340516" sldId="262"/>
            <ac:spMk id="5" creationId="{6B06A390-EA4B-4137-BE4E-312A79A4E362}"/>
          </ac:spMkLst>
        </pc:spChg>
      </pc:sldChg>
      <pc:sldChg chg="modSp new">
        <pc:chgData name="Елена Агибалова" userId="afae4b4ead802fba" providerId="LiveId" clId="{5045FE8D-2617-45C8-8286-EB5239AB85B8}" dt="2020-04-12T16:02:58.541" v="672" actId="20577"/>
        <pc:sldMkLst>
          <pc:docMk/>
          <pc:sldMk cId="2503891745" sldId="262"/>
        </pc:sldMkLst>
        <pc:spChg chg="mod">
          <ac:chgData name="Елена Агибалова" userId="afae4b4ead802fba" providerId="LiveId" clId="{5045FE8D-2617-45C8-8286-EB5239AB85B8}" dt="2020-04-12T15:05:44.869" v="652" actId="20577"/>
          <ac:spMkLst>
            <pc:docMk/>
            <pc:sldMk cId="2503891745" sldId="262"/>
            <ac:spMk id="2" creationId="{58EC59C9-0E69-4EEE-BA43-FBEACC687850}"/>
          </ac:spMkLst>
        </pc:spChg>
        <pc:spChg chg="mod">
          <ac:chgData name="Елена Агибалова" userId="afae4b4ead802fba" providerId="LiveId" clId="{5045FE8D-2617-45C8-8286-EB5239AB85B8}" dt="2020-04-12T16:02:58.541" v="672" actId="20577"/>
          <ac:spMkLst>
            <pc:docMk/>
            <pc:sldMk cId="2503891745" sldId="262"/>
            <ac:spMk id="3" creationId="{754D3231-B77D-4918-A29A-0AC75ECB777F}"/>
          </ac:spMkLst>
        </pc:spChg>
      </pc:sldChg>
      <pc:sldChg chg="addSp delSp modSp new">
        <pc:chgData name="Елена Агибалова" userId="afae4b4ead802fba" providerId="LiveId" clId="{5045FE8D-2617-45C8-8286-EB5239AB85B8}" dt="2020-04-12T16:10:28.949" v="835" actId="113"/>
        <pc:sldMkLst>
          <pc:docMk/>
          <pc:sldMk cId="667146183" sldId="263"/>
        </pc:sldMkLst>
        <pc:spChg chg="del mod">
          <ac:chgData name="Елена Агибалова" userId="afae4b4ead802fba" providerId="LiveId" clId="{5045FE8D-2617-45C8-8286-EB5239AB85B8}" dt="2020-04-12T16:04:06.172" v="674" actId="478"/>
          <ac:spMkLst>
            <pc:docMk/>
            <pc:sldMk cId="667146183" sldId="263"/>
            <ac:spMk id="2" creationId="{F05A174A-DDE8-418D-936E-271F05D7DE48}"/>
          </ac:spMkLst>
        </pc:spChg>
        <pc:spChg chg="mod">
          <ac:chgData name="Елена Агибалова" userId="afae4b4ead802fba" providerId="LiveId" clId="{5045FE8D-2617-45C8-8286-EB5239AB85B8}" dt="2020-04-12T16:10:28.949" v="835" actId="113"/>
          <ac:spMkLst>
            <pc:docMk/>
            <pc:sldMk cId="667146183" sldId="263"/>
            <ac:spMk id="3" creationId="{A246AB06-26E8-4858-A343-0A7A0387B301}"/>
          </ac:spMkLst>
        </pc:spChg>
        <pc:spChg chg="add del mod">
          <ac:chgData name="Елена Агибалова" userId="afae4b4ead802fba" providerId="LiveId" clId="{5045FE8D-2617-45C8-8286-EB5239AB85B8}" dt="2020-04-12T16:07:03.291" v="733" actId="478"/>
          <ac:spMkLst>
            <pc:docMk/>
            <pc:sldMk cId="667146183" sldId="263"/>
            <ac:spMk id="4" creationId="{DFC223B2-F679-4362-801E-36F2B410FA0A}"/>
          </ac:spMkLst>
        </pc:spChg>
        <pc:spChg chg="add mod">
          <ac:chgData name="Елена Агибалова" userId="afae4b4ead802fba" providerId="LiveId" clId="{5045FE8D-2617-45C8-8286-EB5239AB85B8}" dt="2020-04-12T16:08:58.301" v="819" actId="1076"/>
          <ac:spMkLst>
            <pc:docMk/>
            <pc:sldMk cId="667146183" sldId="263"/>
            <ac:spMk id="5" creationId="{1486BAC5-A246-4029-A546-278F097D46C0}"/>
          </ac:spMkLst>
        </pc:spChg>
      </pc:sldChg>
      <pc:sldChg chg="modSp new">
        <pc:chgData name="Елена Агибалова" userId="afae4b4ead802fba" providerId="LiveId" clId="{5045FE8D-2617-45C8-8286-EB5239AB85B8}" dt="2020-04-12T16:13:29.615" v="871" actId="113"/>
        <pc:sldMkLst>
          <pc:docMk/>
          <pc:sldMk cId="3153550990" sldId="264"/>
        </pc:sldMkLst>
        <pc:spChg chg="mod">
          <ac:chgData name="Елена Агибалова" userId="afae4b4ead802fba" providerId="LiveId" clId="{5045FE8D-2617-45C8-8286-EB5239AB85B8}" dt="2020-04-12T16:11:44.965" v="858" actId="1076"/>
          <ac:spMkLst>
            <pc:docMk/>
            <pc:sldMk cId="3153550990" sldId="264"/>
            <ac:spMk id="2" creationId="{2DE97164-B05B-404B-BDC9-685AD16FBB1B}"/>
          </ac:spMkLst>
        </pc:spChg>
        <pc:spChg chg="mod">
          <ac:chgData name="Елена Агибалова" userId="afae4b4ead802fba" providerId="LiveId" clId="{5045FE8D-2617-45C8-8286-EB5239AB85B8}" dt="2020-04-12T16:13:29.615" v="871" actId="113"/>
          <ac:spMkLst>
            <pc:docMk/>
            <pc:sldMk cId="3153550990" sldId="264"/>
            <ac:spMk id="3" creationId="{386F2CF9-DECE-42F5-A6BA-D16087195F81}"/>
          </ac:spMkLst>
        </pc:spChg>
      </pc:sldChg>
      <pc:sldChg chg="delSp modSp new">
        <pc:chgData name="Елена Агибалова" userId="afae4b4ead802fba" providerId="LiveId" clId="{5045FE8D-2617-45C8-8286-EB5239AB85B8}" dt="2020-04-12T16:15:37.281" v="920" actId="20577"/>
        <pc:sldMkLst>
          <pc:docMk/>
          <pc:sldMk cId="2818524061" sldId="265"/>
        </pc:sldMkLst>
        <pc:spChg chg="del">
          <ac:chgData name="Елена Агибалова" userId="afae4b4ead802fba" providerId="LiveId" clId="{5045FE8D-2617-45C8-8286-EB5239AB85B8}" dt="2020-04-12T16:14:14.203" v="873" actId="478"/>
          <ac:spMkLst>
            <pc:docMk/>
            <pc:sldMk cId="2818524061" sldId="265"/>
            <ac:spMk id="2" creationId="{4D65DCF8-2DE2-4C43-AEC6-A67F4955E896}"/>
          </ac:spMkLst>
        </pc:spChg>
        <pc:spChg chg="mod">
          <ac:chgData name="Елена Агибалова" userId="afae4b4ead802fba" providerId="LiveId" clId="{5045FE8D-2617-45C8-8286-EB5239AB85B8}" dt="2020-04-12T16:15:37.281" v="920" actId="20577"/>
          <ac:spMkLst>
            <pc:docMk/>
            <pc:sldMk cId="2818524061" sldId="265"/>
            <ac:spMk id="3" creationId="{BAF7CE75-476D-410E-85CE-A006983835C2}"/>
          </ac:spMkLst>
        </pc:spChg>
      </pc:sldChg>
      <pc:sldChg chg="delSp modSp new">
        <pc:chgData name="Елена Агибалова" userId="afae4b4ead802fba" providerId="LiveId" clId="{5045FE8D-2617-45C8-8286-EB5239AB85B8}" dt="2020-04-12T16:18:58.619" v="940" actId="113"/>
        <pc:sldMkLst>
          <pc:docMk/>
          <pc:sldMk cId="4004798615" sldId="266"/>
        </pc:sldMkLst>
        <pc:spChg chg="del mod">
          <ac:chgData name="Елена Агибалова" userId="afae4b4ead802fba" providerId="LiveId" clId="{5045FE8D-2617-45C8-8286-EB5239AB85B8}" dt="2020-04-12T16:17:30.944" v="923" actId="478"/>
          <ac:spMkLst>
            <pc:docMk/>
            <pc:sldMk cId="4004798615" sldId="266"/>
            <ac:spMk id="2" creationId="{EAC64FEA-FF43-47EC-A17D-E5D4128B6ECB}"/>
          </ac:spMkLst>
        </pc:spChg>
        <pc:spChg chg="mod">
          <ac:chgData name="Елена Агибалова" userId="afae4b4ead802fba" providerId="LiveId" clId="{5045FE8D-2617-45C8-8286-EB5239AB85B8}" dt="2020-04-12T16:18:58.619" v="940" actId="113"/>
          <ac:spMkLst>
            <pc:docMk/>
            <pc:sldMk cId="4004798615" sldId="266"/>
            <ac:spMk id="3" creationId="{8474814D-E5DD-48D8-BB8A-34E79E7CBDA1}"/>
          </ac:spMkLst>
        </pc:spChg>
      </pc:sldChg>
      <pc:sldChg chg="addSp delSp modSp new">
        <pc:chgData name="Елена Агибалова" userId="afae4b4ead802fba" providerId="LiveId" clId="{5045FE8D-2617-45C8-8286-EB5239AB85B8}" dt="2020-04-12T16:25:11.921" v="1050" actId="113"/>
        <pc:sldMkLst>
          <pc:docMk/>
          <pc:sldMk cId="1770252612" sldId="267"/>
        </pc:sldMkLst>
        <pc:spChg chg="del">
          <ac:chgData name="Елена Агибалова" userId="afae4b4ead802fba" providerId="LiveId" clId="{5045FE8D-2617-45C8-8286-EB5239AB85B8}" dt="2020-04-12T16:19:57.601" v="942" actId="478"/>
          <ac:spMkLst>
            <pc:docMk/>
            <pc:sldMk cId="1770252612" sldId="267"/>
            <ac:spMk id="2" creationId="{A8F62563-374B-4BBC-BA25-30B49496CB69}"/>
          </ac:spMkLst>
        </pc:spChg>
        <pc:spChg chg="mod">
          <ac:chgData name="Елена Агибалова" userId="afae4b4ead802fba" providerId="LiveId" clId="{5045FE8D-2617-45C8-8286-EB5239AB85B8}" dt="2020-04-12T16:23:34.986" v="1015" actId="113"/>
          <ac:spMkLst>
            <pc:docMk/>
            <pc:sldMk cId="1770252612" sldId="267"/>
            <ac:spMk id="3" creationId="{48AE0845-55FD-47EA-9232-4B1A480BCFB4}"/>
          </ac:spMkLst>
        </pc:spChg>
        <pc:spChg chg="add del mod">
          <ac:chgData name="Елена Агибалова" userId="afae4b4ead802fba" providerId="LiveId" clId="{5045FE8D-2617-45C8-8286-EB5239AB85B8}" dt="2020-04-12T16:24:09.550" v="1023" actId="478"/>
          <ac:spMkLst>
            <pc:docMk/>
            <pc:sldMk cId="1770252612" sldId="267"/>
            <ac:spMk id="4" creationId="{9AF6D432-E5BF-42BE-914E-9FF8B01D7649}"/>
          </ac:spMkLst>
        </pc:spChg>
        <pc:spChg chg="add del">
          <ac:chgData name="Елена Агибалова" userId="afae4b4ead802fba" providerId="LiveId" clId="{5045FE8D-2617-45C8-8286-EB5239AB85B8}" dt="2020-04-12T16:24:02.697" v="1020"/>
          <ac:spMkLst>
            <pc:docMk/>
            <pc:sldMk cId="1770252612" sldId="267"/>
            <ac:spMk id="5" creationId="{D9143326-80FD-457A-A158-719AD4D16337}"/>
          </ac:spMkLst>
        </pc:spChg>
        <pc:spChg chg="add mod">
          <ac:chgData name="Елена Агибалова" userId="afae4b4ead802fba" providerId="LiveId" clId="{5045FE8D-2617-45C8-8286-EB5239AB85B8}" dt="2020-04-12T16:25:11.921" v="1050" actId="113"/>
          <ac:spMkLst>
            <pc:docMk/>
            <pc:sldMk cId="1770252612" sldId="267"/>
            <ac:spMk id="6" creationId="{256CB4A2-4A75-4321-B5C1-3ABA602C695C}"/>
          </ac:spMkLst>
        </pc:spChg>
        <pc:spChg chg="add del">
          <ac:chgData name="Елена Агибалова" userId="afae4b4ead802fba" providerId="LiveId" clId="{5045FE8D-2617-45C8-8286-EB5239AB85B8}" dt="2020-04-12T16:24:22.581" v="1027"/>
          <ac:spMkLst>
            <pc:docMk/>
            <pc:sldMk cId="1770252612" sldId="267"/>
            <ac:spMk id="7" creationId="{F1AC7A8C-5F44-4329-82F6-5CDA43838DBA}"/>
          </ac:spMkLst>
        </pc:spChg>
      </pc:sldChg>
      <pc:sldChg chg="delSp modSp new">
        <pc:chgData name="Елена Агибалова" userId="afae4b4ead802fba" providerId="LiveId" clId="{5045FE8D-2617-45C8-8286-EB5239AB85B8}" dt="2020-04-12T16:25:27.563" v="1051" actId="1076"/>
        <pc:sldMkLst>
          <pc:docMk/>
          <pc:sldMk cId="3267223345" sldId="268"/>
        </pc:sldMkLst>
        <pc:spChg chg="del mod">
          <ac:chgData name="Елена Агибалова" userId="afae4b4ead802fba" providerId="LiveId" clId="{5045FE8D-2617-45C8-8286-EB5239AB85B8}" dt="2020-04-12T16:20:08.694" v="946" actId="478"/>
          <ac:spMkLst>
            <pc:docMk/>
            <pc:sldMk cId="3267223345" sldId="268"/>
            <ac:spMk id="2" creationId="{BB2DADA8-F6B9-4CBE-B4C0-40668E5A9622}"/>
          </ac:spMkLst>
        </pc:spChg>
        <pc:spChg chg="mod">
          <ac:chgData name="Елена Агибалова" userId="afae4b4ead802fba" providerId="LiveId" clId="{5045FE8D-2617-45C8-8286-EB5239AB85B8}" dt="2020-04-12T16:25:27.563" v="1051" actId="1076"/>
          <ac:spMkLst>
            <pc:docMk/>
            <pc:sldMk cId="3267223345" sldId="268"/>
            <ac:spMk id="3" creationId="{04B6C2E1-9DAF-4BD8-8198-0A8AA4DFA722}"/>
          </ac:spMkLst>
        </pc:spChg>
      </pc:sldChg>
      <pc:sldChg chg="addSp delSp modSp new">
        <pc:chgData name="Елена Агибалова" userId="afae4b4ead802fba" providerId="LiveId" clId="{5045FE8D-2617-45C8-8286-EB5239AB85B8}" dt="2020-04-12T16:34:12.038" v="1086" actId="113"/>
        <pc:sldMkLst>
          <pc:docMk/>
          <pc:sldMk cId="2797871625" sldId="269"/>
        </pc:sldMkLst>
        <pc:spChg chg="del mod">
          <ac:chgData name="Елена Агибалова" userId="afae4b4ead802fba" providerId="LiveId" clId="{5045FE8D-2617-45C8-8286-EB5239AB85B8}" dt="2020-04-12T16:31:32.757" v="1054" actId="478"/>
          <ac:spMkLst>
            <pc:docMk/>
            <pc:sldMk cId="2797871625" sldId="269"/>
            <ac:spMk id="2" creationId="{7592DF04-4C4D-468F-98B6-B668AD07C000}"/>
          </ac:spMkLst>
        </pc:spChg>
        <pc:spChg chg="mod">
          <ac:chgData name="Елена Агибалова" userId="afae4b4ead802fba" providerId="LiveId" clId="{5045FE8D-2617-45C8-8286-EB5239AB85B8}" dt="2020-04-12T16:34:12.038" v="1086" actId="113"/>
          <ac:spMkLst>
            <pc:docMk/>
            <pc:sldMk cId="2797871625" sldId="269"/>
            <ac:spMk id="3" creationId="{DDF7A1D5-F4F1-43D7-941F-DCE95FA70F4F}"/>
          </ac:spMkLst>
        </pc:spChg>
        <pc:spChg chg="add mod">
          <ac:chgData name="Елена Агибалова" userId="afae4b4ead802fba" providerId="LiveId" clId="{5045FE8D-2617-45C8-8286-EB5239AB85B8}" dt="2020-04-12T16:31:41.176" v="1066" actId="20577"/>
          <ac:spMkLst>
            <pc:docMk/>
            <pc:sldMk cId="2797871625" sldId="269"/>
            <ac:spMk id="4" creationId="{953F2F80-6A07-4F86-8618-B0032CF14D58}"/>
          </ac:spMkLst>
        </pc:spChg>
      </pc:sldChg>
      <pc:sldChg chg="addSp delSp modSp new">
        <pc:chgData name="Елена Агибалова" userId="afae4b4ead802fba" providerId="LiveId" clId="{5045FE8D-2617-45C8-8286-EB5239AB85B8}" dt="2020-04-12T16:37:43.241" v="1134" actId="207"/>
        <pc:sldMkLst>
          <pc:docMk/>
          <pc:sldMk cId="1340374528" sldId="270"/>
        </pc:sldMkLst>
        <pc:spChg chg="del">
          <ac:chgData name="Елена Агибалова" userId="afae4b4ead802fba" providerId="LiveId" clId="{5045FE8D-2617-45C8-8286-EB5239AB85B8}" dt="2020-04-12T16:35:33.686" v="1087" actId="478"/>
          <ac:spMkLst>
            <pc:docMk/>
            <pc:sldMk cId="1340374528" sldId="270"/>
            <ac:spMk id="2" creationId="{5BB049FF-8D3A-473E-97F1-CD98FAAB4374}"/>
          </ac:spMkLst>
        </pc:spChg>
        <pc:spChg chg="mod">
          <ac:chgData name="Елена Агибалова" userId="afae4b4ead802fba" providerId="LiveId" clId="{5045FE8D-2617-45C8-8286-EB5239AB85B8}" dt="2020-04-12T16:37:43.241" v="1134" actId="207"/>
          <ac:spMkLst>
            <pc:docMk/>
            <pc:sldMk cId="1340374528" sldId="270"/>
            <ac:spMk id="3" creationId="{6235B3D1-C398-47B7-AEC3-8906642A4FE9}"/>
          </ac:spMkLst>
        </pc:spChg>
        <pc:spChg chg="add mod">
          <ac:chgData name="Елена Агибалова" userId="afae4b4ead802fba" providerId="LiveId" clId="{5045FE8D-2617-45C8-8286-EB5239AB85B8}" dt="2020-04-12T16:36:00.912" v="1121" actId="14100"/>
          <ac:spMkLst>
            <pc:docMk/>
            <pc:sldMk cId="1340374528" sldId="270"/>
            <ac:spMk id="4" creationId="{0A1F20FF-2913-434F-8215-7F023C6B3A20}"/>
          </ac:spMkLst>
        </pc:spChg>
      </pc:sldChg>
      <pc:sldChg chg="delSp modSp new">
        <pc:chgData name="Елена Агибалова" userId="afae4b4ead802fba" providerId="LiveId" clId="{5045FE8D-2617-45C8-8286-EB5239AB85B8}" dt="2020-04-12T16:40:59.647" v="1150" actId="207"/>
        <pc:sldMkLst>
          <pc:docMk/>
          <pc:sldMk cId="1879520932" sldId="271"/>
        </pc:sldMkLst>
        <pc:spChg chg="del">
          <ac:chgData name="Елена Агибалова" userId="afae4b4ead802fba" providerId="LiveId" clId="{5045FE8D-2617-45C8-8286-EB5239AB85B8}" dt="2020-04-12T16:39:22.762" v="1136" actId="478"/>
          <ac:spMkLst>
            <pc:docMk/>
            <pc:sldMk cId="1879520932" sldId="271"/>
            <ac:spMk id="2" creationId="{DD6799FE-12BB-4D5E-B4A3-1F4E336C193B}"/>
          </ac:spMkLst>
        </pc:spChg>
        <pc:spChg chg="mod">
          <ac:chgData name="Елена Агибалова" userId="afae4b4ead802fba" providerId="LiveId" clId="{5045FE8D-2617-45C8-8286-EB5239AB85B8}" dt="2020-04-12T16:40:59.647" v="1150" actId="207"/>
          <ac:spMkLst>
            <pc:docMk/>
            <pc:sldMk cId="1879520932" sldId="271"/>
            <ac:spMk id="3" creationId="{A26A75F3-5CE8-4E31-B47D-4A6570896603}"/>
          </ac:spMkLst>
        </pc:spChg>
      </pc:sldChg>
      <pc:sldChg chg="addSp delSp modSp new">
        <pc:chgData name="Елена Агибалова" userId="afae4b4ead802fba" providerId="LiveId" clId="{5045FE8D-2617-45C8-8286-EB5239AB85B8}" dt="2020-04-12T16:48:15.257" v="1201" actId="1076"/>
        <pc:sldMkLst>
          <pc:docMk/>
          <pc:sldMk cId="4221183946" sldId="272"/>
        </pc:sldMkLst>
        <pc:spChg chg="del mod">
          <ac:chgData name="Елена Агибалова" userId="afae4b4ead802fba" providerId="LiveId" clId="{5045FE8D-2617-45C8-8286-EB5239AB85B8}" dt="2020-04-12T16:47:50.343" v="1195" actId="478"/>
          <ac:spMkLst>
            <pc:docMk/>
            <pc:sldMk cId="4221183946" sldId="272"/>
            <ac:spMk id="2" creationId="{93E9291C-A36A-4A67-8241-B3A019DD023D}"/>
          </ac:spMkLst>
        </pc:spChg>
        <pc:spChg chg="del mod">
          <ac:chgData name="Елена Агибалова" userId="afae4b4ead802fba" providerId="LiveId" clId="{5045FE8D-2617-45C8-8286-EB5239AB85B8}" dt="2020-04-12T16:47:28.821" v="1190" actId="478"/>
          <ac:spMkLst>
            <pc:docMk/>
            <pc:sldMk cId="4221183946" sldId="272"/>
            <ac:spMk id="3" creationId="{85775DD6-9F73-4D8C-A64B-75E579244CB5}"/>
          </ac:spMkLst>
        </pc:spChg>
        <pc:spChg chg="add del mod">
          <ac:chgData name="Елена Агибалова" userId="afae4b4ead802fba" providerId="LiveId" clId="{5045FE8D-2617-45C8-8286-EB5239AB85B8}" dt="2020-04-12T16:47:52.260" v="1197" actId="478"/>
          <ac:spMkLst>
            <pc:docMk/>
            <pc:sldMk cId="4221183946" sldId="272"/>
            <ac:spMk id="5" creationId="{5B49D84C-75CA-41FA-97D1-0C9A66B295D8}"/>
          </ac:spMkLst>
        </pc:spChg>
        <pc:picChg chg="add mod">
          <ac:chgData name="Елена Агибалова" userId="afae4b4ead802fba" providerId="LiveId" clId="{5045FE8D-2617-45C8-8286-EB5239AB85B8}" dt="2020-04-12T16:48:15.257" v="1201" actId="1076"/>
          <ac:picMkLst>
            <pc:docMk/>
            <pc:sldMk cId="4221183946" sldId="272"/>
            <ac:picMk id="2050" creationId="{3DA3D1E4-1F57-4F3B-A45A-719D941AA4FF}"/>
          </ac:picMkLst>
        </pc:picChg>
      </pc:sldChg>
      <pc:sldChg chg="modSp new">
        <pc:chgData name="Елена Агибалова" userId="afae4b4ead802fba" providerId="LiveId" clId="{5045FE8D-2617-45C8-8286-EB5239AB85B8}" dt="2020-04-12T16:59:02.170" v="1427" actId="20577"/>
        <pc:sldMkLst>
          <pc:docMk/>
          <pc:sldMk cId="3738007097" sldId="273"/>
        </pc:sldMkLst>
        <pc:spChg chg="mod">
          <ac:chgData name="Елена Агибалова" userId="afae4b4ead802fba" providerId="LiveId" clId="{5045FE8D-2617-45C8-8286-EB5239AB85B8}" dt="2020-04-12T16:48:45.858" v="1218" actId="14100"/>
          <ac:spMkLst>
            <pc:docMk/>
            <pc:sldMk cId="3738007097" sldId="273"/>
            <ac:spMk id="2" creationId="{502E53A6-7316-47E7-8CA0-E42DA9AC3116}"/>
          </ac:spMkLst>
        </pc:spChg>
        <pc:spChg chg="mod">
          <ac:chgData name="Елена Агибалова" userId="afae4b4ead802fba" providerId="LiveId" clId="{5045FE8D-2617-45C8-8286-EB5239AB85B8}" dt="2020-04-12T16:59:02.170" v="1427" actId="20577"/>
          <ac:spMkLst>
            <pc:docMk/>
            <pc:sldMk cId="3738007097" sldId="273"/>
            <ac:spMk id="3" creationId="{01BCBD09-1199-41EC-9A83-BF8E438539E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C22D32-71C6-4B14-A466-2B95ED297C0D}" type="datetimeFigureOut">
              <a:rPr lang="ru-RU" smtClean="0"/>
              <a:pPr/>
              <a:t>27.04.2020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57EC9C-5EB1-4E80-9CED-5493B292EB53}" type="slidenum">
              <a:rPr lang="ru-RU" smtClean="0"/>
              <a:pPr/>
              <a:t>‹#›</a:t>
            </a:fld>
            <a:endParaRPr lang="ru-RU"/>
          </a:p>
        </p:txBody>
      </p:sp>
    </p:spTree>
    <p:extLst>
      <p:ext uri="{BB962C8B-B14F-4D97-AF65-F5344CB8AC3E}">
        <p14:creationId xmlns:p14="http://schemas.microsoft.com/office/powerpoint/2010/main" val="524573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1F57EC9C-5EB1-4E80-9CED-5493B292EB53}" type="slidenum">
              <a:rPr lang="ru-RU" smtClean="0"/>
              <a:pPr/>
              <a:t>4</a:t>
            </a:fld>
            <a:endParaRPr lang="ru-RU"/>
          </a:p>
        </p:txBody>
      </p:sp>
    </p:spTree>
    <p:extLst>
      <p:ext uri="{BB962C8B-B14F-4D97-AF65-F5344CB8AC3E}">
        <p14:creationId xmlns:p14="http://schemas.microsoft.com/office/powerpoint/2010/main" val="4059387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1F57EC9C-5EB1-4E80-9CED-5493B292EB53}" type="slidenum">
              <a:rPr lang="ru-RU" smtClean="0"/>
              <a:pPr/>
              <a:t>5</a:t>
            </a:fld>
            <a:endParaRPr lang="ru-RU"/>
          </a:p>
        </p:txBody>
      </p:sp>
    </p:spTree>
    <p:extLst>
      <p:ext uri="{BB962C8B-B14F-4D97-AF65-F5344CB8AC3E}">
        <p14:creationId xmlns:p14="http://schemas.microsoft.com/office/powerpoint/2010/main" val="3641308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1F57EC9C-5EB1-4E80-9CED-5493B292EB53}" type="slidenum">
              <a:rPr lang="ru-RU" smtClean="0"/>
              <a:pPr/>
              <a:t>20</a:t>
            </a:fld>
            <a:endParaRPr lang="ru-RU"/>
          </a:p>
        </p:txBody>
      </p:sp>
    </p:spTree>
    <p:extLst>
      <p:ext uri="{BB962C8B-B14F-4D97-AF65-F5344CB8AC3E}">
        <p14:creationId xmlns:p14="http://schemas.microsoft.com/office/powerpoint/2010/main" val="3043614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2810145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2829783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D83025-4E56-4E30-97C4-79449532B0BD}"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20030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13600858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D83025-4E56-4E30-97C4-79449532B0BD}"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98397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36008361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2945861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1737987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203535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1923341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2517335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419275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2599847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3790458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F4FA3F5F-0D0B-476E-8898-720BB4DD9F7F}" type="datetimeFigureOut">
              <a:rPr lang="ru-RU" smtClean="0"/>
              <a:pPr/>
              <a:t>27.04.2020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FD83025-4E56-4E30-97C4-79449532B0BD}" type="slidenum">
              <a:rPr lang="ru-RU" smtClean="0"/>
              <a:pPr/>
              <a:t>‹#›</a:t>
            </a:fld>
            <a:endParaRPr lang="ru-RU"/>
          </a:p>
        </p:txBody>
      </p:sp>
    </p:spTree>
    <p:extLst>
      <p:ext uri="{BB962C8B-B14F-4D97-AF65-F5344CB8AC3E}">
        <p14:creationId xmlns:p14="http://schemas.microsoft.com/office/powerpoint/2010/main" val="3277486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FD83025-4E56-4E30-97C4-79449532B0BD}" type="slidenum">
              <a:rPr lang="ru-RU" smtClean="0"/>
              <a:pPr/>
              <a:t>‹#›</a:t>
            </a:fld>
            <a:endParaRPr lang="ru-RU"/>
          </a:p>
        </p:txBody>
      </p:sp>
      <p:sp>
        <p:nvSpPr>
          <p:cNvPr id="5" name="Date Placeholder 4"/>
          <p:cNvSpPr>
            <a:spLocks noGrp="1"/>
          </p:cNvSpPr>
          <p:nvPr>
            <p:ph type="dt" sz="half" idx="10"/>
          </p:nvPr>
        </p:nvSpPr>
        <p:spPr/>
        <p:txBody>
          <a:bodyPr/>
          <a:lstStyle/>
          <a:p>
            <a:fld id="{F4FA3F5F-0D0B-476E-8898-720BB4DD9F7F}" type="datetimeFigureOut">
              <a:rPr lang="ru-RU" smtClean="0"/>
              <a:pPr/>
              <a:t>27.04.2020</a:t>
            </a:fld>
            <a:endParaRPr lang="ru-RU"/>
          </a:p>
        </p:txBody>
      </p:sp>
    </p:spTree>
    <p:extLst>
      <p:ext uri="{BB962C8B-B14F-4D97-AF65-F5344CB8AC3E}">
        <p14:creationId xmlns:p14="http://schemas.microsoft.com/office/powerpoint/2010/main" val="703804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4FA3F5F-0D0B-476E-8898-720BB4DD9F7F}" type="datetimeFigureOut">
              <a:rPr lang="ru-RU" smtClean="0"/>
              <a:pPr/>
              <a:t>27.04.2020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FD83025-4E56-4E30-97C4-79449532B0BD}" type="slidenum">
              <a:rPr lang="ru-RU" smtClean="0"/>
              <a:pPr/>
              <a:t>‹#›</a:t>
            </a:fld>
            <a:endParaRPr lang="ru-RU"/>
          </a:p>
        </p:txBody>
      </p:sp>
    </p:spTree>
    <p:extLst>
      <p:ext uri="{BB962C8B-B14F-4D97-AF65-F5344CB8AC3E}">
        <p14:creationId xmlns:p14="http://schemas.microsoft.com/office/powerpoint/2010/main" val="384467541"/>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 id="2147483884" r:id="rId12"/>
    <p:sldLayoutId id="2147483885" r:id="rId13"/>
    <p:sldLayoutId id="2147483886" r:id="rId14"/>
    <p:sldLayoutId id="2147483887" r:id="rId15"/>
    <p:sldLayoutId id="21474838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rustutors.r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ogevip.r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7">
            <a:extLst>
              <a:ext uri="{FF2B5EF4-FFF2-40B4-BE49-F238E27FC236}">
                <a16:creationId xmlns:a16="http://schemas.microsoft.com/office/drawing/2014/main" id="{2783C067-F8BF-4755-B516-8A0CD74C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66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9">
            <a:extLst>
              <a:ext uri="{FF2B5EF4-FFF2-40B4-BE49-F238E27FC236}">
                <a16:creationId xmlns:a16="http://schemas.microsoft.com/office/drawing/2014/main" id="{2ED796EC-E7FF-46DB-B912-FB08BF12A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11">
            <a:extLst>
              <a:ext uri="{FF2B5EF4-FFF2-40B4-BE49-F238E27FC236}">
                <a16:creationId xmlns:a16="http://schemas.microsoft.com/office/drawing/2014/main" id="{549A2DAB-B431-487D-95AD-BB0FECB49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lumMod val="75000"/>
              <a:alpha val="88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29" name="Straight Connector 13">
            <a:extLst>
              <a:ext uri="{FF2B5EF4-FFF2-40B4-BE49-F238E27FC236}">
                <a16:creationId xmlns:a16="http://schemas.microsoft.com/office/drawing/2014/main" id="{C5ECDEE1-7093-418F-9CF5-24EEB115C1C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30" name="Straight Connector 15">
            <a:extLst>
              <a:ext uri="{FF2B5EF4-FFF2-40B4-BE49-F238E27FC236}">
                <a16:creationId xmlns:a16="http://schemas.microsoft.com/office/drawing/2014/main" id="{045062AF-EB11-4651-BC4A-4DA21768D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3" name="Подзаголовок 2">
            <a:extLst>
              <a:ext uri="{FF2B5EF4-FFF2-40B4-BE49-F238E27FC236}">
                <a16:creationId xmlns:a16="http://schemas.microsoft.com/office/drawing/2014/main" id="{A872657A-E540-4EED-B89D-BE376A118C2C}"/>
              </a:ext>
            </a:extLst>
          </p:cNvPr>
          <p:cNvSpPr>
            <a:spLocks noGrp="1"/>
          </p:cNvSpPr>
          <p:nvPr>
            <p:ph type="subTitle" idx="1"/>
          </p:nvPr>
        </p:nvSpPr>
        <p:spPr>
          <a:xfrm>
            <a:off x="629320" y="4192938"/>
            <a:ext cx="8150613" cy="2290590"/>
          </a:xfrm>
        </p:spPr>
        <p:txBody>
          <a:bodyPr>
            <a:normAutofit/>
          </a:bodyPr>
          <a:lstStyle/>
          <a:p>
            <a:pPr algn="l"/>
            <a:r>
              <a:rPr lang="ru-RU" sz="2400" b="1" dirty="0">
                <a:solidFill>
                  <a:schemeClr val="tx1"/>
                </a:solidFill>
                <a:latin typeface="+mj-lt"/>
              </a:rPr>
              <a:t>Агибалова Наталья Ивановна,</a:t>
            </a:r>
          </a:p>
          <a:p>
            <a:pPr algn="l"/>
            <a:r>
              <a:rPr lang="ru-RU" sz="2400" dirty="0">
                <a:solidFill>
                  <a:schemeClr val="tx1"/>
                </a:solidFill>
                <a:latin typeface="+mj-lt"/>
              </a:rPr>
              <a:t>учитель русского языка и литературы</a:t>
            </a:r>
          </a:p>
          <a:p>
            <a:pPr algn="l"/>
            <a:r>
              <a:rPr lang="ru-RU" sz="2400" dirty="0">
                <a:solidFill>
                  <a:schemeClr val="tx1"/>
                </a:solidFill>
                <a:latin typeface="+mj-lt"/>
              </a:rPr>
              <a:t>ОКОУ «</a:t>
            </a:r>
            <a:r>
              <a:rPr lang="ru-RU" sz="2400" dirty="0" err="1">
                <a:solidFill>
                  <a:schemeClr val="tx1"/>
                </a:solidFill>
                <a:latin typeface="+mj-lt"/>
              </a:rPr>
              <a:t>Клюквинская</a:t>
            </a:r>
            <a:r>
              <a:rPr lang="ru-RU" sz="2400" dirty="0">
                <a:solidFill>
                  <a:schemeClr val="tx1"/>
                </a:solidFill>
                <a:latin typeface="+mj-lt"/>
              </a:rPr>
              <a:t> школа-интернат»</a:t>
            </a:r>
          </a:p>
          <a:p>
            <a:pPr algn="l"/>
            <a:r>
              <a:rPr lang="ru-RU" sz="2400" dirty="0">
                <a:solidFill>
                  <a:schemeClr val="tx1"/>
                </a:solidFill>
                <a:latin typeface="+mj-lt"/>
              </a:rPr>
              <a:t>Курского района Курской области  </a:t>
            </a:r>
          </a:p>
        </p:txBody>
      </p:sp>
      <p:sp>
        <p:nvSpPr>
          <p:cNvPr id="2" name="Заголовок 1">
            <a:extLst>
              <a:ext uri="{FF2B5EF4-FFF2-40B4-BE49-F238E27FC236}">
                <a16:creationId xmlns:a16="http://schemas.microsoft.com/office/drawing/2014/main" id="{62174F12-C96D-475B-91AE-1F6B47223213}"/>
              </a:ext>
            </a:extLst>
          </p:cNvPr>
          <p:cNvSpPr>
            <a:spLocks noGrp="1"/>
          </p:cNvSpPr>
          <p:nvPr>
            <p:ph type="ctrTitle"/>
          </p:nvPr>
        </p:nvSpPr>
        <p:spPr>
          <a:xfrm>
            <a:off x="1133638" y="1475659"/>
            <a:ext cx="9176620" cy="1748725"/>
          </a:xfrm>
        </p:spPr>
        <p:txBody>
          <a:bodyPr>
            <a:normAutofit/>
          </a:bodyPr>
          <a:lstStyle/>
          <a:p>
            <a:pPr algn="ctr"/>
            <a:r>
              <a:rPr lang="ru-RU" dirty="0">
                <a:solidFill>
                  <a:schemeClr val="accent2">
                    <a:lumMod val="75000"/>
                  </a:schemeClr>
                </a:solidFill>
              </a:rPr>
              <a:t>Анализ содержания текста  (задание 6 ОГЭ)</a:t>
            </a:r>
          </a:p>
        </p:txBody>
      </p:sp>
      <p:sp>
        <p:nvSpPr>
          <p:cNvPr id="31" name="Rectangle 27">
            <a:extLst>
              <a:ext uri="{FF2B5EF4-FFF2-40B4-BE49-F238E27FC236}">
                <a16:creationId xmlns:a16="http://schemas.microsoft.com/office/drawing/2014/main" id="{0819F787-32B4-46A8-BC57-C6571BCEE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652718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1388124"/>
            <a:ext cx="9650776" cy="4935558"/>
          </a:xfrm>
        </p:spPr>
        <p:txBody>
          <a:bodyPr>
            <a:normAutofit/>
          </a:bodyPr>
          <a:lstStyle/>
          <a:p>
            <a:pPr marL="0" indent="0" algn="ctr" fontAlgn="base">
              <a:buNone/>
            </a:pPr>
            <a:r>
              <a:rPr lang="ru-RU" sz="2800" b="1" dirty="0">
                <a:solidFill>
                  <a:schemeClr val="accent2">
                    <a:lumMod val="75000"/>
                  </a:schemeClr>
                </a:solidFill>
              </a:rPr>
              <a:t>ВАЖНО!</a:t>
            </a:r>
            <a:endParaRPr lang="ru-RU" sz="2400" b="1" dirty="0">
              <a:solidFill>
                <a:schemeClr val="accent2">
                  <a:lumMod val="75000"/>
                </a:schemeClr>
              </a:solidFill>
            </a:endParaRPr>
          </a:p>
          <a:p>
            <a:pPr marL="0" indent="0" fontAlgn="base">
              <a:buNone/>
            </a:pPr>
            <a:r>
              <a:rPr lang="ru-RU" sz="2400" dirty="0">
                <a:solidFill>
                  <a:schemeClr val="tx1"/>
                </a:solidFill>
              </a:rPr>
              <a:t>Для того чтобы выполнить задание 6, необходимо в полной мере владеть разными видами чтения и уметь подбирать вид в соответствии с целью.</a:t>
            </a:r>
            <a:br>
              <a:rPr lang="ru-RU" sz="2400" dirty="0"/>
            </a:br>
            <a:r>
              <a:rPr lang="ru-RU" sz="2400" b="1" dirty="0">
                <a:solidFill>
                  <a:schemeClr val="accent2">
                    <a:lumMod val="75000"/>
                  </a:schemeClr>
                </a:solidFill>
              </a:rPr>
              <a:t>Чтение </a:t>
            </a:r>
            <a:r>
              <a:rPr lang="ru-RU" sz="2400" dirty="0">
                <a:solidFill>
                  <a:schemeClr val="tx1"/>
                </a:solidFill>
                <a:sym typeface="Symbol" panose="05050102010706020507" pitchFamily="18" charset="2"/>
              </a:rPr>
              <a:t> </a:t>
            </a:r>
            <a:r>
              <a:rPr lang="ru-RU" sz="2400" dirty="0">
                <a:solidFill>
                  <a:schemeClr val="tx1"/>
                </a:solidFill>
              </a:rPr>
              <a:t>вид речевой деятельности, в результате которой мы получаем необходимую информацию, эмоции.</a:t>
            </a:r>
            <a:br>
              <a:rPr lang="ru-RU" sz="2400" dirty="0">
                <a:solidFill>
                  <a:schemeClr val="tx1"/>
                </a:solidFill>
              </a:rPr>
            </a:br>
            <a:r>
              <a:rPr lang="ru-RU" sz="2400" dirty="0">
                <a:solidFill>
                  <a:schemeClr val="tx1"/>
                </a:solidFill>
              </a:rPr>
              <a:t>Чтобы правильно выбирать стратегию чтения, важно понять мотив чтения. Он может быть разным: для получения информации, для общего развития, для отдыха, развлечения, наслаждения. </a:t>
            </a:r>
            <a:br>
              <a:rPr lang="ru-RU" sz="2400" dirty="0"/>
            </a:br>
            <a:r>
              <a:rPr lang="ru-RU" sz="2400" b="1" dirty="0">
                <a:solidFill>
                  <a:schemeClr val="accent2">
                    <a:lumMod val="75000"/>
                  </a:schemeClr>
                </a:solidFill>
              </a:rPr>
              <a:t>В нашем случае</a:t>
            </a:r>
            <a:r>
              <a:rPr lang="ru-RU" sz="2400" dirty="0"/>
              <a:t> </a:t>
            </a:r>
            <a:r>
              <a:rPr lang="ru-RU" sz="2400" dirty="0">
                <a:solidFill>
                  <a:schemeClr val="tx1"/>
                </a:solidFill>
              </a:rPr>
              <a:t>мотивом является получение информации.</a:t>
            </a:r>
            <a:br>
              <a:rPr lang="ru-RU" sz="2400" dirty="0">
                <a:solidFill>
                  <a:schemeClr val="tx1"/>
                </a:solidFill>
              </a:rPr>
            </a:br>
            <a:endParaRPr lang="ru-RU" sz="3200" dirty="0">
              <a:solidFill>
                <a:schemeClr val="tx1"/>
              </a:solidFill>
            </a:endParaRPr>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245913"/>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398708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1388124"/>
            <a:ext cx="9650776" cy="4935558"/>
          </a:xfrm>
        </p:spPr>
        <p:txBody>
          <a:bodyPr>
            <a:normAutofit/>
          </a:bodyPr>
          <a:lstStyle/>
          <a:p>
            <a:pPr marL="0" lvl="0" indent="0" fontAlgn="base">
              <a:buNone/>
            </a:pPr>
            <a:r>
              <a:rPr lang="ru-RU" sz="2800" b="1" dirty="0">
                <a:solidFill>
                  <a:schemeClr val="accent2">
                    <a:lumMod val="75000"/>
                  </a:schemeClr>
                </a:solidFill>
              </a:rPr>
              <a:t>Изучающее чтение </a:t>
            </a:r>
            <a:r>
              <a:rPr lang="ru-RU" sz="2800" dirty="0"/>
              <a:t>по</a:t>
            </a:r>
            <a:r>
              <a:rPr lang="ru-RU" sz="2800" dirty="0">
                <a:solidFill>
                  <a:schemeClr val="tx1"/>
                </a:solidFill>
              </a:rPr>
              <a:t>зволяет читателю наиболее полно понять информацию, содержащуюся в тексте. Текст читается внимательно, медленно, целиком, часто сопровождается перечитыванием отдельных отрезков. Изучающее чтение направлено на усвоение главной мысли, логики изложения, требует вникания в детали. Часто цель такого чтение </a:t>
            </a:r>
            <a:r>
              <a:rPr lang="ru-RU" sz="2800" dirty="0">
                <a:solidFill>
                  <a:schemeClr val="tx1"/>
                </a:solidFill>
                <a:sym typeface="Symbol" panose="05050102010706020507" pitchFamily="18" charset="2"/>
              </a:rPr>
              <a:t></a:t>
            </a:r>
            <a:r>
              <a:rPr lang="ru-RU" sz="2800" dirty="0">
                <a:solidFill>
                  <a:schemeClr val="tx1"/>
                </a:solidFill>
              </a:rPr>
              <a:t> запоминание информации и ее дальнейшее использование.</a:t>
            </a:r>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245913"/>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2991309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1388123"/>
            <a:ext cx="9650776" cy="5351723"/>
          </a:xfrm>
        </p:spPr>
        <p:txBody>
          <a:bodyPr>
            <a:normAutofit lnSpcReduction="10000"/>
          </a:bodyPr>
          <a:lstStyle/>
          <a:p>
            <a:pPr marL="0" indent="0">
              <a:buNone/>
            </a:pPr>
            <a:r>
              <a:rPr lang="ru-RU" sz="2000" dirty="0"/>
              <a:t>Тексты, представленные для анализа в тесте ОГЭ, как правило, </a:t>
            </a:r>
            <a:r>
              <a:rPr lang="ru-RU" sz="2000" dirty="0">
                <a:solidFill>
                  <a:schemeClr val="accent2">
                    <a:lumMod val="75000"/>
                  </a:schemeClr>
                </a:solidFill>
              </a:rPr>
              <a:t>художественные.</a:t>
            </a:r>
            <a:br>
              <a:rPr lang="ru-RU" sz="2000" dirty="0"/>
            </a:br>
            <a:br>
              <a:rPr lang="ru-RU" sz="2000" dirty="0"/>
            </a:br>
            <a:r>
              <a:rPr lang="ru-RU" sz="2000" dirty="0"/>
              <a:t>Как правильно понять содержание </a:t>
            </a:r>
            <a:r>
              <a:rPr lang="ru-RU" sz="2000" dirty="0">
                <a:solidFill>
                  <a:schemeClr val="accent2">
                    <a:lumMod val="75000"/>
                  </a:schemeClr>
                </a:solidFill>
              </a:rPr>
              <a:t>художественного</a:t>
            </a:r>
            <a:r>
              <a:rPr lang="ru-RU" sz="2000" dirty="0"/>
              <a:t> текста? Необходимо учитывать приемы и средства, которые может использовать автор.</a:t>
            </a:r>
            <a:br>
              <a:rPr lang="ru-RU" sz="2000" dirty="0"/>
            </a:br>
            <a:r>
              <a:rPr lang="ru-RU" sz="2000" b="1" dirty="0">
                <a:solidFill>
                  <a:schemeClr val="accent2">
                    <a:lumMod val="75000"/>
                  </a:schemeClr>
                </a:solidFill>
              </a:rPr>
              <a:t>На что стоит обратить внимание?</a:t>
            </a:r>
          </a:p>
          <a:p>
            <a:r>
              <a:rPr lang="ru-RU" sz="2000" b="1" dirty="0">
                <a:solidFill>
                  <a:schemeClr val="accent2">
                    <a:lumMod val="75000"/>
                  </a:schemeClr>
                </a:solidFill>
              </a:rPr>
              <a:t>Ирония, сарказм (злая ирония)</a:t>
            </a:r>
            <a:r>
              <a:rPr lang="ru-RU" sz="2000" b="1" dirty="0"/>
              <a:t> </a:t>
            </a:r>
            <a:r>
              <a:rPr lang="ru-RU" sz="2000" dirty="0"/>
              <a:t>– насмешка, которая часто строится на употреблении слов в противоположном смысле. Почему важно уметь распознавать иронию? Ответ прост: если вы будете понимать все сказанное героями буквально, то просто не поймете смысл, который вкладывают герои в слова. </a:t>
            </a:r>
          </a:p>
          <a:p>
            <a:pPr marL="0" indent="0">
              <a:buNone/>
            </a:pPr>
            <a:r>
              <a:rPr lang="ru-RU" sz="2000" b="1" dirty="0"/>
              <a:t>     </a:t>
            </a:r>
            <a:r>
              <a:rPr lang="ru-RU" sz="2000" b="1" dirty="0">
                <a:solidFill>
                  <a:schemeClr val="accent2">
                    <a:lumMod val="75000"/>
                  </a:schemeClr>
                </a:solidFill>
              </a:rPr>
              <a:t>Примеры иронии:</a:t>
            </a:r>
            <a:br>
              <a:rPr lang="ru-RU" sz="2000" b="1" dirty="0">
                <a:solidFill>
                  <a:schemeClr val="accent2">
                    <a:lumMod val="75000"/>
                  </a:schemeClr>
                </a:solidFill>
              </a:rPr>
            </a:br>
            <a:r>
              <a:rPr lang="ru-RU" sz="2000" b="1" dirty="0"/>
              <a:t>     </a:t>
            </a:r>
            <a:r>
              <a:rPr lang="ru-RU" sz="2000" dirty="0"/>
              <a:t>«Забил снаряд я в пушку туго </a:t>
            </a:r>
            <a:br>
              <a:rPr lang="ru-RU" sz="2000" dirty="0"/>
            </a:br>
            <a:r>
              <a:rPr lang="ru-RU" sz="2000" dirty="0"/>
              <a:t>      И думал: угощу я друга </a:t>
            </a:r>
            <a:br>
              <a:rPr lang="ru-RU" sz="2000" dirty="0"/>
            </a:br>
            <a:r>
              <a:rPr lang="ru-RU" sz="2000" dirty="0"/>
              <a:t>      Постой-ка, брат </a:t>
            </a:r>
            <a:r>
              <a:rPr lang="ru-RU" sz="2000" dirty="0" err="1"/>
              <a:t>мусью</a:t>
            </a:r>
            <a:r>
              <a:rPr lang="ru-RU" sz="2000" dirty="0"/>
              <a:t>!» («Бородино» М.Ю. Лермонтов)</a:t>
            </a:r>
            <a:br>
              <a:rPr lang="ru-RU" sz="2000" dirty="0"/>
            </a:br>
            <a:r>
              <a:rPr lang="ru-RU" sz="2000" dirty="0"/>
              <a:t>     (Конечно, никаких друзей никто не собирался угощать)</a:t>
            </a:r>
            <a:br>
              <a:rPr lang="ru-RU" dirty="0"/>
            </a:br>
            <a:endParaRPr lang="ru-RU" sz="2000" dirty="0">
              <a:solidFill>
                <a:schemeClr val="accent2">
                  <a:lumMod val="75000"/>
                </a:schemeClr>
              </a:solidFill>
            </a:endParaRPr>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245913"/>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2755397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3" y="1388123"/>
            <a:ext cx="9818999" cy="5351723"/>
          </a:xfrm>
        </p:spPr>
        <p:txBody>
          <a:bodyPr>
            <a:normAutofit/>
          </a:bodyPr>
          <a:lstStyle/>
          <a:p>
            <a:pPr marL="0" lvl="0" indent="0" fontAlgn="base">
              <a:buNone/>
            </a:pPr>
            <a:r>
              <a:rPr lang="ru-RU" sz="2000" b="1" dirty="0">
                <a:solidFill>
                  <a:schemeClr val="accent2">
                    <a:lumMod val="75000"/>
                  </a:schemeClr>
                </a:solidFill>
              </a:rPr>
              <a:t>На что стоит обратить внимание?</a:t>
            </a:r>
            <a:r>
              <a:rPr lang="ru-RU" b="1" dirty="0"/>
              <a:t> </a:t>
            </a:r>
          </a:p>
          <a:p>
            <a:pPr lvl="0" fontAlgn="base"/>
            <a:r>
              <a:rPr lang="ru-RU" b="1" dirty="0">
                <a:solidFill>
                  <a:schemeClr val="accent2">
                    <a:lumMod val="75000"/>
                  </a:schemeClr>
                </a:solidFill>
              </a:rPr>
              <a:t>Подтекст</a:t>
            </a:r>
            <a:r>
              <a:rPr lang="ru-RU" b="1" dirty="0"/>
              <a:t> </a:t>
            </a:r>
            <a:r>
              <a:rPr lang="ru-RU" dirty="0"/>
              <a:t>— внутренний, скрытый смысл текста. Важно улавливать не только общий смысл, но и скрытый.</a:t>
            </a:r>
            <a:br>
              <a:rPr lang="ru-RU" dirty="0"/>
            </a:br>
            <a:r>
              <a:rPr lang="ru-RU" i="1" dirty="0"/>
              <a:t>«Ваш шпиц, прелестный шпиц», — обращается Молчалин к </a:t>
            </a:r>
            <a:r>
              <a:rPr lang="ru-RU" i="1" dirty="0" err="1"/>
              <a:t>Хлестовой</a:t>
            </a:r>
            <a:r>
              <a:rPr lang="ru-RU" i="1" dirty="0"/>
              <a:t>. «Мой муж — прелестный муж», — только что говорила Наталья Дмитриевна </a:t>
            </a:r>
            <a:r>
              <a:rPr lang="ru-RU" i="1" dirty="0" err="1"/>
              <a:t>Горич</a:t>
            </a:r>
            <a:r>
              <a:rPr lang="ru-RU" i="1" dirty="0"/>
              <a:t>.</a:t>
            </a:r>
            <a:r>
              <a:rPr lang="ru-RU" dirty="0"/>
              <a:t> </a:t>
            </a:r>
            <a:br>
              <a:rPr lang="ru-RU" dirty="0"/>
            </a:br>
            <a:r>
              <a:rPr lang="ru-RU" dirty="0"/>
              <a:t>(Синтаксическим параллелизмом этих фраз и повторением слова «прелестный» вводится вполне определенный подтекст: мужья московских дам занимают положение комнатных собачек)</a:t>
            </a:r>
          </a:p>
          <a:p>
            <a:r>
              <a:rPr lang="ru-RU" b="1" dirty="0">
                <a:solidFill>
                  <a:schemeClr val="accent2">
                    <a:lumMod val="75000"/>
                  </a:schemeClr>
                </a:solidFill>
              </a:rPr>
              <a:t>Гипербола (чрезмерное преувеличение), литота (чрезмерное преуменьшение). </a:t>
            </a:r>
            <a:r>
              <a:rPr lang="ru-RU" dirty="0"/>
              <a:t>Важно различать, когда герои преувеличивают или преуменьшают и не воспринимать сказанное буквально.</a:t>
            </a:r>
          </a:p>
          <a:p>
            <a:pPr lvl="0" fontAlgn="base"/>
            <a:r>
              <a:rPr lang="ru-RU" b="1" dirty="0">
                <a:solidFill>
                  <a:schemeClr val="accent2">
                    <a:lumMod val="75000"/>
                  </a:schemeClr>
                </a:solidFill>
              </a:rPr>
              <a:t>Просторечия, жаргонизмы, диалектизмы</a:t>
            </a:r>
            <a:r>
              <a:rPr lang="ru-RU" dirty="0">
                <a:solidFill>
                  <a:schemeClr val="accent2">
                    <a:lumMod val="75000"/>
                  </a:schemeClr>
                </a:solidFill>
              </a:rPr>
              <a:t> </a:t>
            </a:r>
            <a:r>
              <a:rPr lang="ru-RU" dirty="0"/>
              <a:t>могут многое "рассказать" о персонаже. Например, просторечие свойственно героям с низким уровнем образования, культуры, воспитания. Даже если персонаж это скрывает, речь "выдает" его. </a:t>
            </a:r>
          </a:p>
          <a:p>
            <a:pPr fontAlgn="base"/>
            <a:r>
              <a:rPr lang="ru-RU" b="1" dirty="0">
                <a:solidFill>
                  <a:schemeClr val="accent2">
                    <a:lumMod val="75000"/>
                  </a:schemeClr>
                </a:solidFill>
              </a:rPr>
              <a:t>Тропы</a:t>
            </a:r>
            <a:r>
              <a:rPr lang="ru-RU" dirty="0"/>
              <a:t> (метафоры, эпитеты и т.д.). Тропы также нельзя понимать буквально.</a:t>
            </a:r>
            <a:br>
              <a:rPr lang="ru-RU" dirty="0"/>
            </a:br>
            <a:endParaRPr lang="ru-RU" sz="2000" dirty="0">
              <a:solidFill>
                <a:schemeClr val="accent2">
                  <a:lumMod val="75000"/>
                </a:schemeClr>
              </a:solidFill>
            </a:endParaRPr>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245913"/>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3054926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3" y="996593"/>
            <a:ext cx="9818999" cy="5743253"/>
          </a:xfrm>
        </p:spPr>
        <p:txBody>
          <a:bodyPr>
            <a:normAutofit fontScale="77500" lnSpcReduction="20000"/>
          </a:bodyPr>
          <a:lstStyle/>
          <a:p>
            <a:pPr marL="0" indent="0">
              <a:buNone/>
            </a:pPr>
            <a:r>
              <a:rPr lang="ru-RU" b="1" dirty="0">
                <a:solidFill>
                  <a:schemeClr val="accent2">
                    <a:lumMod val="75000"/>
                  </a:schemeClr>
                </a:solidFill>
              </a:rPr>
              <a:t>Прочтите текст и выполните задания  6–9. </a:t>
            </a:r>
          </a:p>
          <a:p>
            <a:pPr marL="0" indent="0">
              <a:buNone/>
            </a:pPr>
            <a:r>
              <a:rPr lang="ru-RU" dirty="0"/>
              <a:t>(1)На маленькой пристани уже набился народ.</a:t>
            </a:r>
          </a:p>
          <a:p>
            <a:pPr marL="0" indent="0">
              <a:buNone/>
            </a:pPr>
            <a:r>
              <a:rPr lang="ru-RU" i="1" dirty="0"/>
              <a:t>—</a:t>
            </a:r>
            <a:r>
              <a:rPr lang="ru-RU" dirty="0"/>
              <a:t> (2)Матвей </a:t>
            </a:r>
            <a:r>
              <a:rPr lang="ru-RU" dirty="0" err="1"/>
              <a:t>Капитоныч</a:t>
            </a:r>
            <a:r>
              <a:rPr lang="ru-RU" dirty="0"/>
              <a:t>, поторопись! </a:t>
            </a:r>
            <a:r>
              <a:rPr lang="ru-RU" i="1" dirty="0"/>
              <a:t>—</a:t>
            </a:r>
            <a:r>
              <a:rPr lang="ru-RU" dirty="0"/>
              <a:t> закричал кто-то из ожидающих. (3)Гребец ничего не ответил. (4)Подводя лодку к мосткам, он чуть-чуть повернул голову, и тут я увидел его лицо. (5)Это был мальчик лет одиннадцати-двенадцати, а может быть, и моложе. (6)Лицо у него было худенькое, серьёзное, строгое, тёмное от загара, только бровки были смешные, детские, совершенно выцветшие, белые, да из-под широкого козырька огромной боцманской фуражки падали на запотевший лоб такие же соломенные, давно не стриженные  волосы.</a:t>
            </a:r>
            <a:br>
              <a:rPr lang="ru-RU" dirty="0"/>
            </a:br>
            <a:r>
              <a:rPr lang="ru-RU" i="1" dirty="0"/>
              <a:t>— </a:t>
            </a:r>
            <a:r>
              <a:rPr lang="en-US" dirty="0"/>
              <a:t> </a:t>
            </a:r>
            <a:r>
              <a:rPr lang="ru-RU" dirty="0"/>
              <a:t>(7)Матвей </a:t>
            </a:r>
            <a:r>
              <a:rPr lang="ru-RU" dirty="0" err="1"/>
              <a:t>Капитоныч</a:t>
            </a:r>
            <a:r>
              <a:rPr lang="ru-RU" dirty="0"/>
              <a:t>, здравствуй!</a:t>
            </a:r>
            <a:br>
              <a:rPr lang="ru-RU" dirty="0"/>
            </a:br>
            <a:r>
              <a:rPr lang="ru-RU" i="1" dirty="0"/>
              <a:t>— </a:t>
            </a:r>
            <a:r>
              <a:rPr lang="ru-RU" dirty="0"/>
              <a:t> (8)Отойдите, не мешайте! – вместо ответа закричал он каким-то хриплым простуженным баском, и в эту минуту лодка ударилась о стенку причала. (9)Началась выгрузка пассажиров и посадка новых. (10)Маленький перевозчик выглядел очень усталым, с лица его катил пот, но он очень спокойно, без всякого раздражения, сурово и повелительно распоряжался посадкой.</a:t>
            </a:r>
            <a:br>
              <a:rPr lang="ru-RU" dirty="0"/>
            </a:br>
            <a:r>
              <a:rPr lang="ru-RU" i="1" dirty="0"/>
              <a:t>—</a:t>
            </a:r>
            <a:r>
              <a:rPr lang="ru-RU" dirty="0"/>
              <a:t> (11)Эй!</a:t>
            </a:r>
            <a:r>
              <a:rPr lang="ru-RU" i="1" dirty="0"/>
              <a:t> — </a:t>
            </a:r>
            <a:r>
              <a:rPr lang="ru-RU" dirty="0"/>
              <a:t>покрикивал  он. (12)Садись  с  левого  борта.  (13)А  ты,   с котелком, </a:t>
            </a:r>
            <a:r>
              <a:rPr lang="ru-RU" i="1" dirty="0"/>
              <a:t>—</a:t>
            </a:r>
            <a:r>
              <a:rPr lang="ru-RU" dirty="0"/>
              <a:t> туда… (14)Тихо… (15)Без  паники.</a:t>
            </a:r>
            <a:br>
              <a:rPr lang="ru-RU" dirty="0"/>
            </a:br>
            <a:r>
              <a:rPr lang="ru-RU" dirty="0"/>
              <a:t>(16)Не успел наш  ялик отойти и на сотню метров от берега, случилось  то, чего, казалось бы, уж никак нельзя было ожидать в этот солнечный, безмятежно спокойный летний день. (17)Послышался звук, похожий на отдалённый гром. (18)Лёгким гулом он прошёл по реке. (19)И тотчас же в каждом из нас что-то ёкнуло и привычно насторожилось. (20)В эту минуту второй, более сильный удар размашистым отзвуком прокатился по  реке.</a:t>
            </a:r>
            <a:br>
              <a:rPr lang="ru-RU" dirty="0"/>
            </a:br>
            <a:r>
              <a:rPr lang="ru-RU" i="1" dirty="0"/>
              <a:t>— </a:t>
            </a:r>
            <a:r>
              <a:rPr lang="ru-RU" dirty="0"/>
              <a:t>(21)</a:t>
            </a:r>
            <a:r>
              <a:rPr lang="ru-RU" dirty="0" err="1"/>
              <a:t>Мотенька</a:t>
            </a:r>
            <a:r>
              <a:rPr lang="ru-RU" dirty="0"/>
              <a:t>, что это?</a:t>
            </a:r>
            <a:br>
              <a:rPr lang="ru-RU" dirty="0"/>
            </a:br>
            <a:r>
              <a:rPr lang="ru-RU" i="1" dirty="0"/>
              <a:t>— </a:t>
            </a:r>
            <a:r>
              <a:rPr lang="en-US" dirty="0"/>
              <a:t> </a:t>
            </a:r>
            <a:r>
              <a:rPr lang="ru-RU" dirty="0"/>
              <a:t>(22)Ну что! </a:t>
            </a:r>
            <a:r>
              <a:rPr lang="ru-RU" i="1" dirty="0"/>
              <a:t>—</a:t>
            </a:r>
            <a:r>
              <a:rPr lang="ru-RU" dirty="0"/>
              <a:t> сказал он, не поворачивая головы. </a:t>
            </a:r>
            <a:br>
              <a:rPr lang="ru-RU" dirty="0"/>
            </a:br>
            <a:r>
              <a:rPr lang="ru-RU" i="1" dirty="0"/>
              <a:t>—</a:t>
            </a:r>
            <a:r>
              <a:rPr lang="ru-RU" dirty="0"/>
              <a:t> (23)Ничего особенного.(24)Зенитки.</a:t>
            </a:r>
            <a:br>
              <a:rPr lang="ru-RU" dirty="0"/>
            </a:br>
            <a:r>
              <a:rPr lang="ru-RU" dirty="0"/>
              <a:t>(25)Тут будто кувалдой ударило меня по барабанным перепонкам, я невольно зажмурился, услышал, как закричали женщины, и изо всех сил вцепился в холодный влажный борт лодки, чтобы не полететь в воду. (26)Ничего не скажу </a:t>
            </a:r>
            <a:r>
              <a:rPr lang="ru-RU" i="1" dirty="0"/>
              <a:t>—</a:t>
            </a:r>
            <a:r>
              <a:rPr lang="ru-RU" dirty="0"/>
              <a:t> было страшно. (27)Особенно, когда в воду спереди и сзади, справа и слева от шлюпки начали падать осколки. (28)Передо мной сидел мальчик. (29)Ни на один миг он не оставил вёсел. (30)Так же уверенно и легко вёл он своё маленькое судно, и на лице его я не мог прочесть ни страха, ни волнения. «(31)Неужели он не боится? </a:t>
            </a:r>
            <a:r>
              <a:rPr lang="ru-RU" i="1" dirty="0"/>
              <a:t>—</a:t>
            </a:r>
            <a:r>
              <a:rPr lang="ru-RU" dirty="0"/>
              <a:t> подумал я.</a:t>
            </a:r>
            <a:r>
              <a:rPr lang="ru-RU" i="1" dirty="0"/>
              <a:t> — </a:t>
            </a:r>
            <a:r>
              <a:rPr lang="ru-RU" dirty="0"/>
              <a:t>(32)Неужто  не хочется ему бросить вёсла, зажмуриться,  спрятаться  под  скамейку?..  (33)А впрочем, он ещё маленький, </a:t>
            </a:r>
            <a:r>
              <a:rPr lang="ru-RU" i="1" dirty="0"/>
              <a:t>—</a:t>
            </a:r>
            <a:r>
              <a:rPr lang="ru-RU" dirty="0"/>
              <a:t> подумалось мне. </a:t>
            </a:r>
            <a:r>
              <a:rPr lang="ru-RU" i="1" dirty="0"/>
              <a:t>—</a:t>
            </a:r>
            <a:r>
              <a:rPr lang="ru-RU" dirty="0"/>
              <a:t> (34)Не понимает, что такое смерть».</a:t>
            </a:r>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194542"/>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3889472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3" y="996593"/>
            <a:ext cx="9818999" cy="5743253"/>
          </a:xfrm>
        </p:spPr>
        <p:txBody>
          <a:bodyPr>
            <a:normAutofit fontScale="85000" lnSpcReduction="10000"/>
          </a:bodyPr>
          <a:lstStyle/>
          <a:p>
            <a:pPr marL="0" indent="0">
              <a:buNone/>
            </a:pPr>
            <a:r>
              <a:rPr lang="ru-RU" dirty="0"/>
              <a:t>35)Дела, которые привели меня на Каменный остров,  отняли  у  меня часа полтора-два. (36)В ожидании машины  я  беседовал  с  командиром батареи и между прочим рассказал о том, как наш ялик попал в осколочный  дождь. (37)Командир батареи почему-то вдруг очень смутился и даже покраснел.</a:t>
            </a:r>
            <a:br>
              <a:rPr lang="ru-RU" dirty="0"/>
            </a:br>
            <a:r>
              <a:rPr lang="ru-RU" i="1" dirty="0"/>
              <a:t>— </a:t>
            </a:r>
            <a:r>
              <a:rPr lang="ru-RU" dirty="0"/>
              <a:t>(38)Да, да… </a:t>
            </a:r>
            <a:r>
              <a:rPr lang="ru-RU" i="1" dirty="0"/>
              <a:t>—</a:t>
            </a:r>
            <a:r>
              <a:rPr lang="ru-RU" dirty="0"/>
              <a:t> сказал он, вытирая платком лицо. </a:t>
            </a:r>
            <a:r>
              <a:rPr lang="ru-RU" i="1" dirty="0"/>
              <a:t>—</a:t>
            </a:r>
            <a:r>
              <a:rPr lang="ru-RU" dirty="0"/>
              <a:t> (39)К сожалению, наши снаряды летают не только вверх, но и вниз. (40)Но что же поделаешь! (41)Ведь бывают жертвы, свои люди гибнут. (42)Вот как раз недели три тому назад тут перевозчика осколком убило.</a:t>
            </a:r>
            <a:br>
              <a:rPr lang="ru-RU" dirty="0"/>
            </a:br>
            <a:r>
              <a:rPr lang="ru-RU" i="1" dirty="0"/>
              <a:t>— </a:t>
            </a:r>
            <a:r>
              <a:rPr lang="ru-RU" dirty="0"/>
              <a:t>(43)Как перевозчика? </a:t>
            </a:r>
            <a:r>
              <a:rPr lang="ru-RU" i="1" dirty="0"/>
              <a:t>—</a:t>
            </a:r>
            <a:r>
              <a:rPr lang="ru-RU" dirty="0"/>
              <a:t> сказал я. </a:t>
            </a:r>
            <a:r>
              <a:rPr lang="ru-RU" i="1" dirty="0"/>
              <a:t>—</a:t>
            </a:r>
            <a:r>
              <a:rPr lang="ru-RU" dirty="0"/>
              <a:t> (44)Где? (45)Какого?</a:t>
            </a:r>
            <a:br>
              <a:rPr lang="ru-RU" dirty="0"/>
            </a:br>
            <a:r>
              <a:rPr lang="ru-RU" i="1" dirty="0"/>
              <a:t>— </a:t>
            </a:r>
            <a:r>
              <a:rPr lang="ru-RU" dirty="0"/>
              <a:t>(46)Да вот тут как раз, на Неве, где вы переезжали. (47)Хороший человек был. (48)Сорок два года работал на  перевозе.</a:t>
            </a:r>
            <a:br>
              <a:rPr lang="ru-RU" dirty="0"/>
            </a:br>
            <a:r>
              <a:rPr lang="ru-RU" i="1" dirty="0"/>
              <a:t>— </a:t>
            </a:r>
            <a:r>
              <a:rPr lang="ru-RU" dirty="0"/>
              <a:t>(49)А сейчас там какой-то мальчик, </a:t>
            </a:r>
            <a:r>
              <a:rPr lang="ru-RU" i="1" dirty="0"/>
              <a:t>—</a:t>
            </a:r>
            <a:r>
              <a:rPr lang="ru-RU" dirty="0"/>
              <a:t> сказал я.</a:t>
            </a:r>
            <a:br>
              <a:rPr lang="ru-RU" dirty="0"/>
            </a:br>
            <a:r>
              <a:rPr lang="ru-RU" i="1" dirty="0"/>
              <a:t>— </a:t>
            </a:r>
            <a:r>
              <a:rPr lang="ru-RU" dirty="0"/>
              <a:t>(50)Матвей </a:t>
            </a:r>
            <a:r>
              <a:rPr lang="ru-RU" dirty="0" err="1"/>
              <a:t>Капитоныч</a:t>
            </a:r>
            <a:r>
              <a:rPr lang="ru-RU" dirty="0"/>
              <a:t>! (51)Это сынишка перевозчика, который погиб.</a:t>
            </a:r>
            <a:br>
              <a:rPr lang="ru-RU" dirty="0"/>
            </a:br>
            <a:r>
              <a:rPr lang="ru-RU" dirty="0"/>
              <a:t>(52)Я отчётливо представил во всех подробностях, как это случилось.(53)И вот не прошло и месяца, а этот мальчик сидит на этой лодке  и работает теми же вёслами, которые выпали тогда из рук его отца. «(54)Как же он может? </a:t>
            </a:r>
            <a:r>
              <a:rPr lang="ru-RU" i="1" dirty="0"/>
              <a:t>—</a:t>
            </a:r>
            <a:r>
              <a:rPr lang="ru-RU" dirty="0"/>
              <a:t> подумал я. </a:t>
            </a:r>
            <a:r>
              <a:rPr lang="ru-RU" i="1" dirty="0"/>
              <a:t>—</a:t>
            </a:r>
            <a:r>
              <a:rPr lang="ru-RU" dirty="0"/>
              <a:t> (55)Как может этот маленький человек  держать  в руках эти страшные вёсла?(56)Как может он спокойно сидеть на скамейке, на которой ещё, небось, не высохла кровь его отца? (57)Ведь, казалось бы, он на всю жизнь должен был проникнуться смертельным ужасом и к этой заклятой работе, и к этой лодке, и к вёслам, и к чёрной невской воде.(58)Даже отдалённый орудийный выстрел должен был пугать его и холодить жестокой тоской его маленькое сердце. (59)А ведь он улыбался.(60)Вы подумайте  только </a:t>
            </a:r>
            <a:r>
              <a:rPr lang="ru-RU" i="1" dirty="0"/>
              <a:t>—</a:t>
            </a:r>
            <a:r>
              <a:rPr lang="ru-RU" dirty="0"/>
              <a:t> он  улыбался давеча, когда земля и небо дрожали от залпов зенитных орудий».                                                                                                                                           </a:t>
            </a:r>
            <a:br>
              <a:rPr lang="ru-RU" dirty="0"/>
            </a:br>
            <a:endParaRPr lang="ru-RU" dirty="0"/>
          </a:p>
          <a:p>
            <a:pPr marL="0" indent="0" algn="r">
              <a:buNone/>
            </a:pPr>
            <a:r>
              <a:rPr lang="ru-RU" dirty="0"/>
              <a:t>(По Л. Пантелееву*) </a:t>
            </a:r>
          </a:p>
          <a:p>
            <a:pPr marL="0" indent="0">
              <a:buNone/>
            </a:pPr>
            <a:r>
              <a:rPr lang="ru-RU" i="1" dirty="0"/>
              <a:t>* </a:t>
            </a:r>
            <a:r>
              <a:rPr lang="ru-RU" b="1" i="1" dirty="0"/>
              <a:t>Леонид Пантелеев</a:t>
            </a:r>
            <a:r>
              <a:rPr lang="ru-RU" i="1" dirty="0"/>
              <a:t> (Алексей Иванович Еремеев, 1908–1987) – русский советский писатель, журналист.</a:t>
            </a:r>
            <a:endParaRPr lang="ru-RU" dirty="0"/>
          </a:p>
          <a:p>
            <a:pPr marL="0" indent="0">
              <a:buNone/>
            </a:pPr>
            <a:endParaRPr lang="ru-RU" dirty="0"/>
          </a:p>
          <a:p>
            <a:pPr marL="0" indent="0">
              <a:buNone/>
            </a:pPr>
            <a:endParaRPr lang="ru-RU" dirty="0"/>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194542"/>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480307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996593"/>
            <a:ext cx="9870729" cy="5743253"/>
          </a:xfrm>
        </p:spPr>
        <p:txBody>
          <a:bodyPr>
            <a:normAutofit/>
          </a:bodyPr>
          <a:lstStyle/>
          <a:p>
            <a:pPr marL="0" indent="0">
              <a:buNone/>
            </a:pPr>
            <a:r>
              <a:rPr lang="ru-RU" sz="2400" b="1" dirty="0">
                <a:solidFill>
                  <a:schemeClr val="accent2">
                    <a:lumMod val="75000"/>
                  </a:schemeClr>
                </a:solidFill>
              </a:rPr>
              <a:t>Формулировка задания </a:t>
            </a:r>
          </a:p>
          <a:p>
            <a:pPr marL="0" indent="0">
              <a:buNone/>
            </a:pPr>
            <a:r>
              <a:rPr lang="ru-RU" sz="2400" dirty="0"/>
              <a:t>Какие из высказываний </a:t>
            </a:r>
            <a:r>
              <a:rPr lang="ru-RU" sz="2400" b="1" dirty="0">
                <a:solidFill>
                  <a:schemeClr val="accent2"/>
                </a:solidFill>
              </a:rPr>
              <a:t>соответствуют</a:t>
            </a:r>
            <a:r>
              <a:rPr lang="ru-RU" sz="2400" dirty="0"/>
              <a:t> содержанию текста? Укажите номера ответов. </a:t>
            </a:r>
          </a:p>
          <a:p>
            <a:pPr marL="0" indent="0">
              <a:buNone/>
            </a:pPr>
            <a:r>
              <a:rPr lang="ru-RU" sz="2400" dirty="0"/>
              <a:t>1) События, описанные в тексте, происходили на  Неве.</a:t>
            </a:r>
          </a:p>
          <a:p>
            <a:pPr marL="0" indent="0">
              <a:buNone/>
            </a:pPr>
            <a:r>
              <a:rPr lang="ru-RU" sz="2400" dirty="0"/>
              <a:t>2) Командир батареи понимал, что случайными жертвами обстрелов становятся мирные люди.</a:t>
            </a:r>
          </a:p>
          <a:p>
            <a:pPr marL="0" indent="0">
              <a:buNone/>
            </a:pPr>
            <a:r>
              <a:rPr lang="ru-RU" sz="2400" dirty="0"/>
              <a:t>3) Лодка была обстреляна вражеской артиллерией.</a:t>
            </a:r>
          </a:p>
          <a:p>
            <a:pPr marL="0" indent="0">
              <a:buNone/>
            </a:pPr>
            <a:r>
              <a:rPr lang="ru-RU" sz="2400" dirty="0"/>
              <a:t>4) Матвей </a:t>
            </a:r>
            <a:r>
              <a:rPr lang="ru-RU" sz="2400" dirty="0" err="1"/>
              <a:t>Капитоныч</a:t>
            </a:r>
            <a:r>
              <a:rPr lang="ru-RU" sz="2400" dirty="0"/>
              <a:t> – это сын погибшего  перевозчика.</a:t>
            </a:r>
          </a:p>
          <a:p>
            <a:pPr marL="0" indent="0">
              <a:buNone/>
            </a:pPr>
            <a:r>
              <a:rPr lang="ru-RU" sz="2400" dirty="0"/>
              <a:t>5) Мальчику-гребцу во время обстрела хотелось бросить весла и спрятаться,  и это все хорошо понимали.</a:t>
            </a:r>
          </a:p>
          <a:p>
            <a:pPr marL="0" indent="0">
              <a:buNone/>
            </a:pPr>
            <a:endParaRPr lang="ru-RU" dirty="0"/>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194542"/>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3394802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996593"/>
            <a:ext cx="9870729" cy="5743253"/>
          </a:xfrm>
        </p:spPr>
        <p:txBody>
          <a:bodyPr>
            <a:normAutofit/>
          </a:bodyPr>
          <a:lstStyle/>
          <a:p>
            <a:pPr marL="0" indent="0">
              <a:buNone/>
            </a:pPr>
            <a:r>
              <a:rPr lang="ru-RU" sz="2400" b="1" dirty="0">
                <a:solidFill>
                  <a:schemeClr val="accent2">
                    <a:lumMod val="75000"/>
                  </a:schemeClr>
                </a:solidFill>
              </a:rPr>
              <a:t>Описание содержания задания </a:t>
            </a:r>
          </a:p>
          <a:p>
            <a:pPr marL="0" indent="0">
              <a:buNone/>
            </a:pPr>
            <a:r>
              <a:rPr lang="ru-RU" sz="2400" dirty="0"/>
              <a:t>Задание направлено на проверку умения проводить информационно-смысловой анализ прочитанного текста. Предлагается 5 вариантов ответов, из которых правильными могут быть от 2 до 4.</a:t>
            </a:r>
          </a:p>
          <a:p>
            <a:pPr marL="0" indent="0">
              <a:buNone/>
            </a:pPr>
            <a:r>
              <a:rPr lang="ru-RU" sz="2400" dirty="0"/>
              <a:t>Выполняя это задание, надо знать, что неправильные варианты ответа таят в себе ошибки трёх видов:</a:t>
            </a:r>
          </a:p>
          <a:p>
            <a:r>
              <a:rPr lang="ru-RU" sz="2400" dirty="0"/>
              <a:t>противоречие фактам (имена, даты, названия, количество, участники событий, место и время);</a:t>
            </a:r>
          </a:p>
          <a:p>
            <a:r>
              <a:rPr lang="ru-RU" sz="2400" dirty="0"/>
              <a:t>подмена главного второстепенным;</a:t>
            </a:r>
          </a:p>
          <a:p>
            <a:r>
              <a:rPr lang="ru-RU" sz="2400" dirty="0"/>
              <a:t>искажение концептуальной информации, т.е. скрытого в глубине текста смысла (главная мысль, позиция автора, его отношение к персонажам).</a:t>
            </a:r>
          </a:p>
          <a:p>
            <a:pPr marL="0" indent="0">
              <a:buNone/>
            </a:pPr>
            <a:endParaRPr lang="ru-RU" dirty="0"/>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194542"/>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1244576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996593"/>
            <a:ext cx="10008952" cy="5743253"/>
          </a:xfrm>
        </p:spPr>
        <p:txBody>
          <a:bodyPr>
            <a:normAutofit/>
          </a:bodyPr>
          <a:lstStyle/>
          <a:p>
            <a:pPr marL="0" indent="0">
              <a:buNone/>
            </a:pPr>
            <a:r>
              <a:rPr lang="ru-RU" sz="2000" b="1" dirty="0">
                <a:solidFill>
                  <a:schemeClr val="accent2">
                    <a:lumMod val="75000"/>
                  </a:schemeClr>
                </a:solidFill>
              </a:rPr>
              <a:t>Образец рассуждения </a:t>
            </a:r>
          </a:p>
          <a:p>
            <a:pPr marL="0" indent="0">
              <a:buNone/>
            </a:pPr>
            <a:r>
              <a:rPr lang="ru-RU" sz="2000" dirty="0"/>
              <a:t>Внимательно читаем вариант высказывания, находим в тексте необходимый фрагмент, соотносим утверждение с содержанием текста и определяем соответствие/несоответствие.</a:t>
            </a:r>
          </a:p>
          <a:p>
            <a:pPr marL="0" indent="0">
              <a:buNone/>
            </a:pPr>
            <a:r>
              <a:rPr lang="ru-RU" sz="2000" dirty="0"/>
              <a:t>1) Утверждение соответствует содержанию текста, что подтверждается предложением 46.</a:t>
            </a:r>
          </a:p>
          <a:p>
            <a:pPr marL="0" indent="0">
              <a:buNone/>
            </a:pPr>
            <a:r>
              <a:rPr lang="ru-RU" sz="2000" dirty="0"/>
              <a:t>2) Утверждение соответствует содержанию текста, что подтверждается предложениями 39-41.</a:t>
            </a:r>
          </a:p>
          <a:p>
            <a:pPr marL="0" indent="0">
              <a:buNone/>
            </a:pPr>
            <a:r>
              <a:rPr lang="ru-RU" sz="2000" dirty="0"/>
              <a:t>3) Утверждение не соответствует содержанию текста, оно опровергается предложениями 24 и 60.</a:t>
            </a:r>
          </a:p>
          <a:p>
            <a:pPr marL="0" indent="0">
              <a:buNone/>
            </a:pPr>
            <a:r>
              <a:rPr lang="ru-RU" sz="2000" dirty="0"/>
              <a:t>4) Утверждение соответствует содержанию текста, что подтверждается предложением 51.</a:t>
            </a:r>
          </a:p>
          <a:p>
            <a:pPr marL="0" indent="0">
              <a:buNone/>
            </a:pPr>
            <a:r>
              <a:rPr lang="ru-RU" sz="2000" dirty="0"/>
              <a:t>5) Утверждение не соответствует содержанию текста, оно опровергается предложениями 29-30.</a:t>
            </a:r>
          </a:p>
          <a:p>
            <a:pPr marL="0" indent="0">
              <a:buNone/>
            </a:pPr>
            <a:r>
              <a:rPr lang="ru-RU" sz="2000" dirty="0"/>
              <a:t>                                                                                                            Ответ: 124</a:t>
            </a:r>
          </a:p>
          <a:p>
            <a:pPr marL="0" indent="0">
              <a:buNone/>
            </a:pPr>
            <a:endParaRPr lang="ru-RU" dirty="0"/>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194542"/>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965437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996593"/>
            <a:ext cx="10008952" cy="5743253"/>
          </a:xfrm>
        </p:spPr>
        <p:txBody>
          <a:bodyPr>
            <a:normAutofit/>
          </a:bodyPr>
          <a:lstStyle/>
          <a:p>
            <a:pPr marL="0" indent="0">
              <a:buNone/>
            </a:pPr>
            <a:r>
              <a:rPr lang="ru-RU" sz="2400" dirty="0"/>
              <a:t>Залогом успешного выполнения задания является, конечно же, внимательное изучающее чтение напечатанного текста. Начните свою работу именно с этого, ведь вам ещё предстоит писать сочинение.</a:t>
            </a:r>
          </a:p>
          <a:p>
            <a:pPr marL="0" indent="0">
              <a:buNone/>
            </a:pPr>
            <a:r>
              <a:rPr lang="ru-RU" sz="2400" dirty="0"/>
              <a:t>Помогут в работе над заданием и ответы на следующие вопросы:</a:t>
            </a:r>
          </a:p>
          <a:p>
            <a:pPr lvl="0"/>
            <a:r>
              <a:rPr lang="ru-RU" sz="2400" dirty="0"/>
              <a:t>какова позиция автора (основная мысль текста), что автор хотел выразить, сказать своим произведением;</a:t>
            </a:r>
          </a:p>
          <a:p>
            <a:pPr lvl="0"/>
            <a:r>
              <a:rPr lang="ru-RU" sz="2400" dirty="0"/>
              <a:t>какие герои представлены в тексте, как автор их изображает и как к ним относится.</a:t>
            </a:r>
          </a:p>
          <a:p>
            <a:pPr marL="0" indent="0">
              <a:buNone/>
            </a:pPr>
            <a:r>
              <a:rPr lang="ru-RU" sz="2400" dirty="0"/>
              <a:t>Ответить на вопрос шестого задания можно, если вы определите не только поверхностную информацию, но и глубинную, которая часто в тексте прямо не выражена.</a:t>
            </a:r>
          </a:p>
          <a:p>
            <a:pPr marL="0" indent="0">
              <a:buNone/>
            </a:pPr>
            <a:endParaRPr lang="ru-RU" dirty="0"/>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194542"/>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18700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1833522"/>
            <a:ext cx="9329997" cy="3575760"/>
          </a:xfrm>
        </p:spPr>
        <p:txBody>
          <a:bodyPr/>
          <a:lstStyle/>
          <a:p>
            <a:pPr marL="0" indent="0">
              <a:buNone/>
            </a:pPr>
            <a:r>
              <a:rPr lang="ru-RU" sz="2800" dirty="0">
                <a:solidFill>
                  <a:schemeClr val="accent2">
                    <a:lumMod val="75000"/>
                  </a:schemeClr>
                </a:solidFill>
              </a:rPr>
              <a:t>Задание 6 </a:t>
            </a:r>
            <a:r>
              <a:rPr lang="ru-RU" sz="2800" dirty="0">
                <a:solidFill>
                  <a:schemeClr val="tx1"/>
                </a:solidFill>
              </a:rPr>
              <a:t>представляет собой анализ содержания текста. </a:t>
            </a:r>
          </a:p>
          <a:p>
            <a:pPr marL="0" indent="0">
              <a:spcBef>
                <a:spcPts val="0"/>
              </a:spcBef>
              <a:buNone/>
            </a:pPr>
            <a:endParaRPr lang="ru-RU" sz="2800" dirty="0">
              <a:solidFill>
                <a:schemeClr val="tx1"/>
              </a:solidFill>
            </a:endParaRPr>
          </a:p>
          <a:p>
            <a:pPr marL="0" indent="0">
              <a:spcBef>
                <a:spcPts val="0"/>
              </a:spcBef>
              <a:buNone/>
            </a:pPr>
            <a:r>
              <a:rPr lang="ru-RU" sz="2800" dirty="0">
                <a:solidFill>
                  <a:schemeClr val="accent2">
                    <a:lumMod val="75000"/>
                  </a:schemeClr>
                </a:solidFill>
              </a:rPr>
              <a:t>Формулировка задания следующая: </a:t>
            </a:r>
            <a:r>
              <a:rPr lang="ru-RU" sz="2800" dirty="0"/>
              <a:t>Какие из высказываний соответствуют содержанию текста? Укажите номера ответов.</a:t>
            </a:r>
            <a:endParaRPr lang="ru-RU" sz="2800" dirty="0">
              <a:solidFill>
                <a:schemeClr val="tx1"/>
              </a:solidFill>
            </a:endParaRPr>
          </a:p>
        </p:txBody>
      </p:sp>
      <p:sp>
        <p:nvSpPr>
          <p:cNvPr id="4" name="Заголовок 1">
            <a:extLst>
              <a:ext uri="{FF2B5EF4-FFF2-40B4-BE49-F238E27FC236}">
                <a16:creationId xmlns:a16="http://schemas.microsoft.com/office/drawing/2014/main" id="{ABE1DCF2-F578-48AC-8898-2861835A4F0F}"/>
              </a:ext>
            </a:extLst>
          </p:cNvPr>
          <p:cNvSpPr>
            <a:spLocks noGrp="1"/>
          </p:cNvSpPr>
          <p:nvPr>
            <p:ph type="title"/>
          </p:nvPr>
        </p:nvSpPr>
        <p:spPr>
          <a:xfrm>
            <a:off x="198304" y="419523"/>
            <a:ext cx="9485523" cy="1029195"/>
          </a:xfrm>
        </p:spPr>
        <p:txBody>
          <a:bodyPr>
            <a:noAutofit/>
          </a:body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5910066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914DB717-A67A-45A3-B7C5-8915FD24140C}"/>
              </a:ext>
            </a:extLst>
          </p:cNvPr>
          <p:cNvSpPr>
            <a:spLocks noGrp="1"/>
          </p:cNvSpPr>
          <p:nvPr>
            <p:ph idx="1"/>
          </p:nvPr>
        </p:nvSpPr>
        <p:spPr>
          <a:xfrm>
            <a:off x="677334" y="1255775"/>
            <a:ext cx="8596668" cy="4506047"/>
          </a:xfrm>
        </p:spPr>
        <p:txBody>
          <a:bodyPr/>
          <a:lstStyle/>
          <a:p>
            <a:pPr marL="0" marR="12065" indent="0">
              <a:lnSpc>
                <a:spcPct val="150000"/>
              </a:lnSpc>
              <a:spcBef>
                <a:spcPts val="100"/>
              </a:spcBef>
              <a:buNone/>
            </a:pPr>
            <a:r>
              <a:rPr lang="ru-RU" sz="2000" dirty="0">
                <a:solidFill>
                  <a:schemeClr val="tx1"/>
                </a:solidFill>
              </a:rPr>
              <a:t>1. МЕТОДИЧЕСКИЕ РЕКОМЕНДАЦИИ обучающимся по организации индивидуальной подготовки к ОГЭ 2020 года, автор-составитель: </a:t>
            </a:r>
          </a:p>
          <a:p>
            <a:pPr marL="0" marR="12065" indent="0">
              <a:lnSpc>
                <a:spcPct val="150000"/>
              </a:lnSpc>
              <a:spcBef>
                <a:spcPts val="100"/>
              </a:spcBef>
              <a:buNone/>
            </a:pPr>
            <a:r>
              <a:rPr lang="ru-RU" sz="2000" dirty="0">
                <a:solidFill>
                  <a:schemeClr val="tx1"/>
                </a:solidFill>
              </a:rPr>
              <a:t>И.П. </a:t>
            </a:r>
            <a:r>
              <a:rPr lang="ru-RU" sz="2000" dirty="0" err="1">
                <a:solidFill>
                  <a:schemeClr val="tx1"/>
                </a:solidFill>
              </a:rPr>
              <a:t>Цыбулько</a:t>
            </a:r>
            <a:r>
              <a:rPr lang="ru-RU" sz="2000" dirty="0">
                <a:solidFill>
                  <a:schemeClr val="tx1"/>
                </a:solidFill>
              </a:rPr>
              <a:t> </a:t>
            </a:r>
          </a:p>
          <a:p>
            <a:pPr marL="0" marR="12065" indent="0">
              <a:lnSpc>
                <a:spcPct val="150000"/>
              </a:lnSpc>
              <a:spcBef>
                <a:spcPts val="100"/>
              </a:spcBef>
              <a:buNone/>
            </a:pPr>
            <a:r>
              <a:rPr lang="ru-RU" sz="2000" dirty="0">
                <a:solidFill>
                  <a:schemeClr val="tx1"/>
                </a:solidFill>
              </a:rPr>
              <a:t>2. </a:t>
            </a:r>
            <a:r>
              <a:rPr lang="en-US" sz="2000" dirty="0">
                <a:solidFill>
                  <a:schemeClr val="tx1"/>
                </a:solidFill>
                <a:hlinkClick r:id="rId3"/>
              </a:rPr>
              <a:t>https://rustutors.ru/</a:t>
            </a:r>
            <a:endParaRPr lang="ru-RU" sz="2000" dirty="0">
              <a:solidFill>
                <a:schemeClr val="tx1"/>
              </a:solidFill>
            </a:endParaRPr>
          </a:p>
          <a:p>
            <a:pPr marL="0" marR="12065" indent="0">
              <a:lnSpc>
                <a:spcPct val="150000"/>
              </a:lnSpc>
              <a:spcBef>
                <a:spcPts val="100"/>
              </a:spcBef>
              <a:buNone/>
            </a:pPr>
            <a:r>
              <a:rPr lang="ru-RU" sz="2000" dirty="0">
                <a:solidFill>
                  <a:schemeClr val="tx1"/>
                </a:solidFill>
              </a:rPr>
              <a:t>3. </a:t>
            </a:r>
            <a:r>
              <a:rPr lang="en-US" sz="2000" dirty="0">
                <a:solidFill>
                  <a:schemeClr val="tx1"/>
                </a:solidFill>
                <a:hlinkClick r:id="rId4"/>
              </a:rPr>
              <a:t>https://ogevip.ru/</a:t>
            </a:r>
            <a:endParaRPr lang="ru-RU" sz="2000" dirty="0">
              <a:solidFill>
                <a:schemeClr val="tx1"/>
              </a:solidFill>
            </a:endParaRPr>
          </a:p>
          <a:p>
            <a:pPr marL="0" marR="12065" indent="0">
              <a:lnSpc>
                <a:spcPct val="150000"/>
              </a:lnSpc>
              <a:spcBef>
                <a:spcPts val="100"/>
              </a:spcBef>
              <a:buNone/>
            </a:pPr>
            <a:endParaRPr lang="ru-RU" sz="2000" dirty="0">
              <a:solidFill>
                <a:schemeClr val="tx1"/>
              </a:solidFill>
            </a:endParaRPr>
          </a:p>
          <a:p>
            <a:pPr marL="0" marR="12065" indent="0">
              <a:lnSpc>
                <a:spcPct val="150000"/>
              </a:lnSpc>
              <a:spcBef>
                <a:spcPts val="100"/>
              </a:spcBef>
              <a:buNone/>
            </a:pPr>
            <a:endParaRPr lang="ru-RU" sz="2000" dirty="0">
              <a:solidFill>
                <a:schemeClr val="tx1"/>
              </a:solidFill>
            </a:endParaRPr>
          </a:p>
        </p:txBody>
      </p:sp>
      <p:sp>
        <p:nvSpPr>
          <p:cNvPr id="5" name="Заголовок 1">
            <a:extLst>
              <a:ext uri="{FF2B5EF4-FFF2-40B4-BE49-F238E27FC236}">
                <a16:creationId xmlns:a16="http://schemas.microsoft.com/office/drawing/2014/main" id="{87CD9FCD-AC95-4AD6-BBEA-525E11356065}"/>
              </a:ext>
            </a:extLst>
          </p:cNvPr>
          <p:cNvSpPr>
            <a:spLocks noGrp="1"/>
          </p:cNvSpPr>
          <p:nvPr>
            <p:ph type="title"/>
          </p:nvPr>
        </p:nvSpPr>
        <p:spPr>
          <a:xfrm>
            <a:off x="677334" y="253340"/>
            <a:ext cx="8596668" cy="946068"/>
          </a:xfrm>
        </p:spPr>
        <p:txBody>
          <a:bodyPr>
            <a:normAutofit/>
          </a:bodyPr>
          <a:lstStyle/>
          <a:p>
            <a:pPr algn="ctr"/>
            <a:r>
              <a:rPr lang="ru-RU" dirty="0">
                <a:solidFill>
                  <a:schemeClr val="accent2">
                    <a:lumMod val="75000"/>
                  </a:schemeClr>
                </a:solidFill>
              </a:rPr>
              <a:t>Литература</a:t>
            </a:r>
            <a:endParaRPr lang="ru-RU" sz="5400" b="1" dirty="0">
              <a:solidFill>
                <a:schemeClr val="accent2">
                  <a:lumMod val="75000"/>
                </a:schemeClr>
              </a:solidFill>
            </a:endParaRPr>
          </a:p>
        </p:txBody>
      </p:sp>
    </p:spTree>
    <p:extLst>
      <p:ext uri="{BB962C8B-B14F-4D97-AF65-F5344CB8AC3E}">
        <p14:creationId xmlns:p14="http://schemas.microsoft.com/office/powerpoint/2010/main" val="972423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275422" y="1388124"/>
            <a:ext cx="9329997" cy="5608577"/>
          </a:xfrm>
        </p:spPr>
        <p:txBody>
          <a:bodyPr>
            <a:noAutofit/>
          </a:bodyPr>
          <a:lstStyle/>
          <a:p>
            <a:pPr marL="0" indent="0">
              <a:buNone/>
            </a:pPr>
            <a:r>
              <a:rPr lang="ru-RU" sz="2600" b="1" dirty="0">
                <a:solidFill>
                  <a:schemeClr val="accent2">
                    <a:lumMod val="75000"/>
                  </a:schemeClr>
                </a:solidFill>
              </a:rPr>
              <a:t>Речь </a:t>
            </a:r>
            <a:endParaRPr lang="ru-RU" sz="2600" dirty="0">
              <a:solidFill>
                <a:schemeClr val="accent2">
                  <a:lumMod val="75000"/>
                </a:schemeClr>
              </a:solidFill>
            </a:endParaRPr>
          </a:p>
          <a:p>
            <a:pPr marL="0" indent="0">
              <a:buNone/>
            </a:pPr>
            <a:r>
              <a:rPr lang="ru-RU" sz="2000" b="1" dirty="0">
                <a:solidFill>
                  <a:schemeClr val="tx1"/>
                </a:solidFill>
              </a:rPr>
              <a:t>Основные умения: </a:t>
            </a:r>
            <a:endParaRPr lang="ru-RU" sz="2000" b="1" dirty="0"/>
          </a:p>
          <a:p>
            <a:r>
              <a:rPr lang="ru-RU" sz="2000" dirty="0"/>
              <a:t>анализировать текст; </a:t>
            </a:r>
          </a:p>
          <a:p>
            <a:r>
              <a:rPr lang="ru-RU" sz="2000" dirty="0"/>
              <a:t>выделять тему, основную мысль, ключевые слова, </a:t>
            </a:r>
            <a:r>
              <a:rPr lang="ru-RU" sz="2000" dirty="0" err="1"/>
              <a:t>микротемы</a:t>
            </a:r>
            <a:r>
              <a:rPr lang="ru-RU" sz="2000" dirty="0"/>
              <a:t>, разбивать текст на абзацы, композиционные элементы текста; </a:t>
            </a:r>
          </a:p>
          <a:p>
            <a:r>
              <a:rPr lang="ru-RU" sz="2000" dirty="0"/>
              <a:t>определять функционально-смысловые типы речи, принадлежность текста к одному из них и к функциональной разновидности языка; </a:t>
            </a:r>
          </a:p>
          <a:p>
            <a:r>
              <a:rPr lang="ru-RU" sz="2000" dirty="0"/>
              <a:t>создавать тексты различных типов речи и соблюдать нормы их построения; </a:t>
            </a:r>
          </a:p>
          <a:p>
            <a:r>
              <a:rPr lang="ru-RU" sz="2000" dirty="0"/>
              <a:t>определять виды связи, смысловые, лексические и грамматические средства связи предложений в тексте, а также уместно и целесообразно их использовать. </a:t>
            </a:r>
          </a:p>
          <a:p>
            <a:pPr marL="0" indent="0">
              <a:buNone/>
            </a:pPr>
            <a:endParaRPr lang="ru-RU" sz="2000" dirty="0"/>
          </a:p>
        </p:txBody>
      </p:sp>
      <p:sp>
        <p:nvSpPr>
          <p:cNvPr id="5" name="Заголовок 1">
            <a:extLst>
              <a:ext uri="{FF2B5EF4-FFF2-40B4-BE49-F238E27FC236}">
                <a16:creationId xmlns:a16="http://schemas.microsoft.com/office/drawing/2014/main" id="{ECE67875-B223-4B5D-9A7C-EDBAEE887C4B}"/>
              </a:ext>
            </a:extLst>
          </p:cNvPr>
          <p:cNvSpPr txBox="1">
            <a:spLocks/>
          </p:cNvSpPr>
          <p:nvPr/>
        </p:nvSpPr>
        <p:spPr>
          <a:xfrm>
            <a:off x="0" y="358929"/>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37099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1612304"/>
            <a:ext cx="9329997" cy="4886767"/>
          </a:xfrm>
        </p:spPr>
        <p:txBody>
          <a:bodyPr>
            <a:noAutofit/>
          </a:bodyPr>
          <a:lstStyle/>
          <a:p>
            <a:pPr marL="0" indent="0">
              <a:buNone/>
            </a:pPr>
            <a:r>
              <a:rPr lang="ru-RU" b="1" dirty="0"/>
              <a:t>     </a:t>
            </a:r>
            <a:r>
              <a:rPr lang="ru-RU" sz="2400" b="1" dirty="0">
                <a:solidFill>
                  <a:schemeClr val="accent2">
                    <a:lumMod val="75000"/>
                  </a:schemeClr>
                </a:solidFill>
              </a:rPr>
              <a:t>Читая текст,</a:t>
            </a:r>
          </a:p>
          <a:p>
            <a:r>
              <a:rPr lang="ru-RU" dirty="0"/>
              <a:t>обращайте внимание на все непонятные слова и выражения. Помните о том, что лексическое значение незнакомого слова может быть подсказано содержанием всего текста; </a:t>
            </a:r>
          </a:p>
          <a:p>
            <a:r>
              <a:rPr lang="ru-RU" dirty="0"/>
              <a:t>ведите диалог с автором текста; по ходу чтения ставьте вопросы к тексту и выдвигайте предположения о дальнейшем его содержании;</a:t>
            </a:r>
          </a:p>
          <a:p>
            <a:r>
              <a:rPr lang="ru-RU" dirty="0"/>
              <a:t>проверяйте верность выдвинутых Вами предположений при чтении последующих частей текста; </a:t>
            </a:r>
          </a:p>
          <a:p>
            <a:r>
              <a:rPr lang="ru-RU" dirty="0"/>
              <a:t>старайтесь всё время выделять в тексте главное, существенное. Находите важную информацию, делайте выписки основных идей, положений. Обращайте внимание на фразы, выделенные курсивом или жирным шрифтом, так как именно они выражают ключевые понятия и мысли; </a:t>
            </a:r>
          </a:p>
        </p:txBody>
      </p:sp>
      <p:sp>
        <p:nvSpPr>
          <p:cNvPr id="6" name="Заголовок 1">
            <a:extLst>
              <a:ext uri="{FF2B5EF4-FFF2-40B4-BE49-F238E27FC236}">
                <a16:creationId xmlns:a16="http://schemas.microsoft.com/office/drawing/2014/main" id="{F8CD9D70-F88D-412E-A839-A892FA4BB66D}"/>
              </a:ext>
            </a:extLst>
          </p:cNvPr>
          <p:cNvSpPr txBox="1">
            <a:spLocks/>
          </p:cNvSpPr>
          <p:nvPr/>
        </p:nvSpPr>
        <p:spPr>
          <a:xfrm>
            <a:off x="0" y="358929"/>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3788892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1612304"/>
            <a:ext cx="9329997" cy="4886767"/>
          </a:xfrm>
        </p:spPr>
        <p:txBody>
          <a:bodyPr>
            <a:noAutofit/>
          </a:bodyPr>
          <a:lstStyle/>
          <a:p>
            <a:pPr marL="0" indent="0">
              <a:buNone/>
            </a:pPr>
            <a:r>
              <a:rPr lang="ru-RU" sz="2400" b="1" dirty="0">
                <a:solidFill>
                  <a:schemeClr val="accent2">
                    <a:lumMod val="75000"/>
                  </a:schemeClr>
                </a:solidFill>
              </a:rPr>
              <a:t>    Читая текст,</a:t>
            </a:r>
          </a:p>
          <a:p>
            <a:r>
              <a:rPr lang="ru-RU" dirty="0"/>
              <a:t>особое внимание уделяйте первым фразам каждого абзаца, так как именно они, как правило, выражают обобщающее, «узловые» суждения автора; </a:t>
            </a:r>
          </a:p>
          <a:p>
            <a:r>
              <a:rPr lang="ru-RU" dirty="0"/>
              <a:t>обращайте внимание на слова, употреблённые в переносном значении; это поможет Вам не только выполнить задания, связанные с анализом средств выразительности, но и лучше понять прочитанный текст; </a:t>
            </a:r>
          </a:p>
          <a:p>
            <a:r>
              <a:rPr lang="ru-RU" dirty="0"/>
              <a:t>приготовьтесь к тому, что, отвечая на задания экзаменационной работы, Вам придётся постоянно возвращаться к тексту, перечитывать его полностью или частично. </a:t>
            </a:r>
            <a:endParaRPr lang="ru-RU" sz="2000" dirty="0"/>
          </a:p>
        </p:txBody>
      </p:sp>
      <p:sp>
        <p:nvSpPr>
          <p:cNvPr id="6" name="Заголовок 1">
            <a:extLst>
              <a:ext uri="{FF2B5EF4-FFF2-40B4-BE49-F238E27FC236}">
                <a16:creationId xmlns:a16="http://schemas.microsoft.com/office/drawing/2014/main" id="{F8CD9D70-F88D-412E-A839-A892FA4BB66D}"/>
              </a:ext>
            </a:extLst>
          </p:cNvPr>
          <p:cNvSpPr txBox="1">
            <a:spLocks/>
          </p:cNvSpPr>
          <p:nvPr/>
        </p:nvSpPr>
        <p:spPr>
          <a:xfrm>
            <a:off x="0" y="358929"/>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2247537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a:extLst>
              <a:ext uri="{FF2B5EF4-FFF2-40B4-BE49-F238E27FC236}">
                <a16:creationId xmlns:a16="http://schemas.microsoft.com/office/drawing/2014/main" id="{2961EA40-1C37-4DB6-977B-9487FF92BBC1}"/>
              </a:ext>
            </a:extLst>
          </p:cNvPr>
          <p:cNvSpPr txBox="1">
            <a:spLocks/>
          </p:cNvSpPr>
          <p:nvPr/>
        </p:nvSpPr>
        <p:spPr>
          <a:xfrm>
            <a:off x="0" y="358929"/>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pic>
        <p:nvPicPr>
          <p:cNvPr id="7" name="Объект 6">
            <a:extLst>
              <a:ext uri="{FF2B5EF4-FFF2-40B4-BE49-F238E27FC236}">
                <a16:creationId xmlns:a16="http://schemas.microsoft.com/office/drawing/2014/main" id="{D2A1B23C-6069-4680-825C-02C7E3C38C3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7346" y="1388124"/>
            <a:ext cx="8059053" cy="5012676"/>
          </a:xfrm>
        </p:spPr>
      </p:pic>
    </p:spTree>
    <p:extLst>
      <p:ext uri="{BB962C8B-B14F-4D97-AF65-F5344CB8AC3E}">
        <p14:creationId xmlns:p14="http://schemas.microsoft.com/office/powerpoint/2010/main" val="1945615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1388124"/>
            <a:ext cx="9329997" cy="4935558"/>
          </a:xfrm>
        </p:spPr>
        <p:txBody>
          <a:bodyPr>
            <a:normAutofit/>
          </a:bodyPr>
          <a:lstStyle/>
          <a:p>
            <a:pPr marL="0" indent="0">
              <a:buNone/>
            </a:pPr>
            <a:r>
              <a:rPr lang="ru-RU" sz="2800" dirty="0">
                <a:solidFill>
                  <a:schemeClr val="accent2">
                    <a:lumMod val="75000"/>
                  </a:schemeClr>
                </a:solidFill>
              </a:rPr>
              <a:t>Задание 6</a:t>
            </a:r>
            <a:r>
              <a:rPr lang="ru-RU" sz="2800" dirty="0"/>
              <a:t> ОГЭ по русскому языку относится к типу </a:t>
            </a:r>
            <a:r>
              <a:rPr lang="ru-RU" sz="2800" dirty="0" err="1"/>
              <a:t>послетекстовых</a:t>
            </a:r>
            <a:r>
              <a:rPr lang="ru-RU" sz="2800" dirty="0"/>
              <a:t> заданий, которые предназначены для проверки глубины и точности понимания прочитанного, умения анализировать полученную информацию.</a:t>
            </a:r>
            <a:br>
              <a:rPr lang="ru-RU" sz="2400" dirty="0"/>
            </a:br>
            <a:endParaRPr lang="ru-RU" sz="2400" dirty="0">
              <a:solidFill>
                <a:schemeClr val="tx1"/>
              </a:solidFill>
            </a:endParaRPr>
          </a:p>
        </p:txBody>
      </p:sp>
      <p:sp>
        <p:nvSpPr>
          <p:cNvPr id="6" name="Заголовок 1">
            <a:extLst>
              <a:ext uri="{FF2B5EF4-FFF2-40B4-BE49-F238E27FC236}">
                <a16:creationId xmlns:a16="http://schemas.microsoft.com/office/drawing/2014/main" id="{2961EA40-1C37-4DB6-977B-9487FF92BBC1}"/>
              </a:ext>
            </a:extLst>
          </p:cNvPr>
          <p:cNvSpPr txBox="1">
            <a:spLocks/>
          </p:cNvSpPr>
          <p:nvPr/>
        </p:nvSpPr>
        <p:spPr>
          <a:xfrm>
            <a:off x="0" y="358929"/>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1304553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1388124"/>
            <a:ext cx="9650776" cy="4935558"/>
          </a:xfrm>
        </p:spPr>
        <p:txBody>
          <a:bodyPr>
            <a:normAutofit/>
          </a:bodyPr>
          <a:lstStyle/>
          <a:p>
            <a:pPr marL="0" indent="0" fontAlgn="base">
              <a:buNone/>
            </a:pPr>
            <a:r>
              <a:rPr lang="ru-RU" sz="2400" b="1" dirty="0">
                <a:solidFill>
                  <a:schemeClr val="accent2">
                    <a:lumMod val="75000"/>
                  </a:schemeClr>
                </a:solidFill>
              </a:rPr>
              <a:t>    Алгоритм выполнения</a:t>
            </a:r>
          </a:p>
          <a:p>
            <a:pPr fontAlgn="base"/>
            <a:r>
              <a:rPr lang="ru-RU" sz="2200" dirty="0"/>
              <a:t>Внимательно прочитайте текст в первый раз (вид чтения </a:t>
            </a:r>
            <a:r>
              <a:rPr lang="ru-RU" sz="2200" dirty="0">
                <a:sym typeface="Symbol" panose="05050102010706020507" pitchFamily="18" charset="2"/>
              </a:rPr>
              <a:t></a:t>
            </a:r>
            <a:r>
              <a:rPr lang="ru-RU" sz="2200" dirty="0"/>
              <a:t> </a:t>
            </a:r>
            <a:r>
              <a:rPr lang="ru-RU" sz="2200" dirty="0">
                <a:solidFill>
                  <a:schemeClr val="accent2">
                    <a:lumMod val="75000"/>
                  </a:schemeClr>
                </a:solidFill>
              </a:rPr>
              <a:t>изучающее</a:t>
            </a:r>
            <a:r>
              <a:rPr lang="ru-RU" sz="2200" dirty="0"/>
              <a:t>), выделите непонятные слова.</a:t>
            </a:r>
          </a:p>
          <a:p>
            <a:pPr fontAlgn="base"/>
            <a:r>
              <a:rPr lang="ru-RU" sz="2200" dirty="0"/>
              <a:t>Каждый вариант ответа необходимо сверить с текстом. Для этого можно использовать такой вид чтения, как сканирование и поисковое чтение. </a:t>
            </a:r>
            <a:endParaRPr lang="ru-RU" sz="3200" dirty="0">
              <a:solidFill>
                <a:schemeClr val="tx1"/>
              </a:solidFill>
            </a:endParaRPr>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245913"/>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585513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9DD5DF0-BA59-47E8-BA1D-FAD04D1CEAA2}"/>
              </a:ext>
            </a:extLst>
          </p:cNvPr>
          <p:cNvSpPr>
            <a:spLocks noGrp="1"/>
          </p:cNvSpPr>
          <p:nvPr>
            <p:ph idx="1"/>
          </p:nvPr>
        </p:nvSpPr>
        <p:spPr>
          <a:xfrm>
            <a:off x="198304" y="1388124"/>
            <a:ext cx="9650776" cy="4935558"/>
          </a:xfrm>
        </p:spPr>
        <p:txBody>
          <a:bodyPr>
            <a:normAutofit fontScale="92500"/>
          </a:bodyPr>
          <a:lstStyle/>
          <a:p>
            <a:pPr marL="0" indent="0" fontAlgn="base">
              <a:buNone/>
            </a:pPr>
            <a:r>
              <a:rPr lang="ru-RU" sz="2400" b="1" dirty="0"/>
              <a:t>    </a:t>
            </a:r>
            <a:r>
              <a:rPr lang="ru-RU" sz="2600" b="1" dirty="0">
                <a:solidFill>
                  <a:schemeClr val="accent2">
                    <a:lumMod val="75000"/>
                  </a:schemeClr>
                </a:solidFill>
              </a:rPr>
              <a:t>Алгоритм выполнения</a:t>
            </a:r>
            <a:endParaRPr lang="ru-RU" sz="2400" b="1" dirty="0">
              <a:solidFill>
                <a:schemeClr val="accent2">
                  <a:lumMod val="75000"/>
                </a:schemeClr>
              </a:solidFill>
            </a:endParaRPr>
          </a:p>
          <a:p>
            <a:pPr fontAlgn="base"/>
            <a:r>
              <a:rPr lang="ru-RU" sz="2400" dirty="0"/>
              <a:t>Находим необходимый отрезок текста и сверяем информацию, данную в варианте ответа, с информацией текста. При проверке информации обратите внимание на приемы и средства выразительности, которые использует автор(его герои) в тексте, (ирония, сарказм, гипербола, метафора), подтекст и др. Они могут существенно влиять на восприятие. Например, ирония – употребление слов в противоположном смысле с целью насмешки. Если будете понимать все буквально, то не сможете правильно понять информацию, которую доносит персонаж. </a:t>
            </a:r>
          </a:p>
          <a:p>
            <a:pPr fontAlgn="base"/>
            <a:r>
              <a:rPr lang="ru-RU" sz="2400" dirty="0"/>
              <a:t>Особенно тщательно проверяйте фактическую информацию (названия, цифры и т.д.)</a:t>
            </a:r>
            <a:r>
              <a:rPr lang="ru-RU" sz="2400" b="1" dirty="0"/>
              <a:t>,</a:t>
            </a:r>
            <a:r>
              <a:rPr lang="ru-RU" sz="2400" dirty="0"/>
              <a:t> ее могут специально искажать, чтобы запутать.</a:t>
            </a:r>
          </a:p>
        </p:txBody>
      </p:sp>
      <p:sp>
        <p:nvSpPr>
          <p:cNvPr id="6" name="Заголовок 1">
            <a:extLst>
              <a:ext uri="{FF2B5EF4-FFF2-40B4-BE49-F238E27FC236}">
                <a16:creationId xmlns:a16="http://schemas.microsoft.com/office/drawing/2014/main" id="{E536DE2B-C603-47A6-A905-7D4DB739B292}"/>
              </a:ext>
            </a:extLst>
          </p:cNvPr>
          <p:cNvSpPr txBox="1">
            <a:spLocks/>
          </p:cNvSpPr>
          <p:nvPr/>
        </p:nvSpPr>
        <p:spPr>
          <a:xfrm>
            <a:off x="0" y="245913"/>
            <a:ext cx="9485523" cy="102919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a:solidFill>
                  <a:schemeClr val="accent2">
                    <a:lumMod val="75000"/>
                  </a:schemeClr>
                </a:solidFill>
              </a:rPr>
              <a:t>Задание 6. Анализ содержания текста</a:t>
            </a:r>
          </a:p>
        </p:txBody>
      </p:sp>
    </p:spTree>
    <p:extLst>
      <p:ext uri="{BB962C8B-B14F-4D97-AF65-F5344CB8AC3E}">
        <p14:creationId xmlns:p14="http://schemas.microsoft.com/office/powerpoint/2010/main" val="1129079134"/>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Аспект">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871</TotalTime>
  <Words>2416</Words>
  <Application>Microsoft Office PowerPoint</Application>
  <PresentationFormat>Широкоэкранный</PresentationFormat>
  <Paragraphs>100</Paragraphs>
  <Slides>20</Slides>
  <Notes>3</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Arial</vt:lpstr>
      <vt:lpstr>Calibri</vt:lpstr>
      <vt:lpstr>Trebuchet MS</vt:lpstr>
      <vt:lpstr>Wingdings 3</vt:lpstr>
      <vt:lpstr>Аспект</vt:lpstr>
      <vt:lpstr>Анализ содержания текста  (задание 6 ОГЭ)</vt:lpstr>
      <vt:lpstr>Задание 6. Анализ содержания текста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Литература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Стилистика как раздел науки о языке. Функциональные стили  </dc:title>
  <dc:creator>Елена Агибалова</dc:creator>
  <cp:lastModifiedBy>Елена Агибалова</cp:lastModifiedBy>
  <cp:revision>22</cp:revision>
  <dcterms:created xsi:type="dcterms:W3CDTF">2020-04-12T13:47:29Z</dcterms:created>
  <dcterms:modified xsi:type="dcterms:W3CDTF">2020-04-27T10:26:02Z</dcterms:modified>
</cp:coreProperties>
</file>