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2" r:id="rId6"/>
    <p:sldId id="264" r:id="rId7"/>
    <p:sldId id="265" r:id="rId8"/>
    <p:sldId id="267" r:id="rId9"/>
    <p:sldId id="266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1337131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Бутерброды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r"/>
            <a:r>
              <a:rPr lang="ru-RU" dirty="0" smtClean="0"/>
              <a:t>Составитель:</a:t>
            </a:r>
          </a:p>
          <a:p>
            <a:pPr algn="r"/>
            <a:r>
              <a:rPr lang="ru-RU" dirty="0" smtClean="0"/>
              <a:t>Симакова Татьяна Юрьевна</a:t>
            </a:r>
          </a:p>
          <a:p>
            <a:pPr algn="r"/>
            <a:r>
              <a:rPr lang="ru-RU" dirty="0" smtClean="0"/>
              <a:t>Учитель технологии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0701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16037" y="527858"/>
            <a:ext cx="4239491" cy="77724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Бутерброд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63287" y="1571105"/>
            <a:ext cx="9601200" cy="3581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Происходит от немецкого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Butterbrot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«хлеб с маслом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»: </a:t>
            </a:r>
          </a:p>
          <a:p>
            <a:pPr marL="0" indent="0">
              <a:buNone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Butter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«масло» +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Brot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«хлеб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 бутерброда-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хлеб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Дополнение к основе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сочетаемые по вкусу продукты, бутербродные смеси, паштеты, масла 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Бутерброды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используют в качестве самостоятельного блюда или закуски.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8816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ohotamyasa.ru/wp-content/uploads/5/9/7/59786f319cdecdc179c9bdb2222f3e39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946" y="0"/>
            <a:ext cx="9749666" cy="6829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7874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16778" y="270164"/>
            <a:ext cx="5212080" cy="60105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Открытые бутерброды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2935" y="803844"/>
            <a:ext cx="10673541" cy="210312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Бутерброды готовят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пшеничном или ржаном хлебе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Хлеб нарезают толщиной 1 см</a:t>
            </a:r>
          </a:p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Дополнение к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основе: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сливочное масло, печеночный паштет, сыры, мясное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ассорти, таким как ростбиф, индейка, ветчина, бекон, салями, говяжий язык,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мортаделла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овощи, такие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болгарский перец, помидоры, редис, зеленый лук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огурец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68121" y="3866055"/>
            <a:ext cx="4501901" cy="646331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Простые</a:t>
            </a:r>
            <a:r>
              <a:rPr lang="ru-RU" dirty="0" smtClean="0"/>
              <a:t> открытые бутерброды готовят с одним кусочком хлеба и одним продуктом</a:t>
            </a:r>
            <a:endParaRPr lang="ru-RU" dirty="0"/>
          </a:p>
        </p:txBody>
      </p:sp>
      <p:pic>
        <p:nvPicPr>
          <p:cNvPr id="9" name="Picture 6" descr="https://butterbrot-samara.ru/upload/iblock/8b7/8b7aac7b9f8bfd24c97f7747f239bb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4374" y="4697326"/>
            <a:ext cx="2748741" cy="2061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700060" y="3866055"/>
            <a:ext cx="5182426" cy="646331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Сложные</a:t>
            </a:r>
            <a:r>
              <a:rPr lang="ru-RU" dirty="0" smtClean="0"/>
              <a:t> открытые бутерброды готовят с одним кусочком хлеба и несколькими продуктами</a:t>
            </a:r>
            <a:endParaRPr lang="ru-RU" dirty="0"/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4276898" y="2764307"/>
            <a:ext cx="3707476" cy="486604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solidFill>
                  <a:srgbClr val="C00000"/>
                </a:solidFill>
              </a:rPr>
              <a:t>Открытые бутерброды</a:t>
            </a:r>
            <a:endParaRPr lang="ru-RU" sz="2800" dirty="0">
              <a:solidFill>
                <a:srgbClr val="C00000"/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3413413" y="3267539"/>
            <a:ext cx="1404851" cy="598516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7134396" y="3266114"/>
            <a:ext cx="1841270" cy="599941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 descr="https://mtdata.ru/u23/photoA2D0/20190413384-0/origin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136" y="4629499"/>
            <a:ext cx="3102245" cy="2067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9591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5872" y="261851"/>
            <a:ext cx="5652655" cy="64423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Закрытые бутерброды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80652" y="1247854"/>
            <a:ext cx="4713317" cy="64633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Сэндвичи -  </a:t>
            </a:r>
            <a:r>
              <a:rPr lang="ru-RU" dirty="0" smtClean="0">
                <a:solidFill>
                  <a:schemeClr val="tx1"/>
                </a:solidFill>
              </a:rPr>
              <a:t>бутерброд</a:t>
            </a:r>
            <a:r>
              <a:rPr lang="ru-RU" dirty="0">
                <a:solidFill>
                  <a:schemeClr val="tx1"/>
                </a:solidFill>
              </a:rPr>
              <a:t>, закрытый с обеих сторон </a:t>
            </a:r>
            <a:r>
              <a:rPr lang="ru-RU" dirty="0" smtClean="0">
                <a:solidFill>
                  <a:schemeClr val="tx1"/>
                </a:solidFill>
              </a:rPr>
              <a:t>хлебом.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492238" y="1193822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PT Sans Italic"/>
              </a:rPr>
              <a:t>Гамбургеры </a:t>
            </a:r>
            <a:r>
              <a:rPr lang="ru-RU" dirty="0" smtClean="0">
                <a:latin typeface="PT Sans Italic"/>
              </a:rPr>
              <a:t>представляют </a:t>
            </a:r>
            <a:r>
              <a:rPr lang="ru-RU" dirty="0">
                <a:latin typeface="PT Sans Italic"/>
              </a:rPr>
              <a:t>собой разрезанную пополам булочку и котлету в ней.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38594" y="2127888"/>
            <a:ext cx="105072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Если делать сэндвич с хлебом, то от открытого бутерброда он будет отличаться лишь тем, что</a:t>
            </a:r>
            <a:r>
              <a:rPr lang="ru-RU" b="1" dirty="0"/>
              <a:t> сверху накрывается вторым кусочком хлеба.</a:t>
            </a:r>
            <a:r>
              <a:rPr lang="ru-RU" dirty="0"/>
              <a:t> Такой вид бутерброда может состоять из одного, двух и более слоев. Тот же принцип приготовления и для булочки: разрезаем вдоль (можно не до конца) и внутрь вкладывается любая начинка.</a:t>
            </a:r>
            <a:endParaRPr lang="ru-RU" dirty="0"/>
          </a:p>
        </p:txBody>
      </p:sp>
      <p:pic>
        <p:nvPicPr>
          <p:cNvPr id="4100" name="Picture 4" descr="Сочны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5167" y="3473599"/>
            <a:ext cx="5293843" cy="3118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static.agora.kz/offer_images/2021/03/22/05/big/R/rzN6gOIuRos/buterbrodnica_gril_rotekh_novinka_2018_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905" y="3473599"/>
            <a:ext cx="4798810" cy="3178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221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49782" y="461356"/>
            <a:ext cx="6001789" cy="760615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Горячие бутерброды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33553" y="5885939"/>
            <a:ext cx="5004262" cy="532015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Подают на стол в горячем виде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332807" y="1870364"/>
            <a:ext cx="4039986" cy="5320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Franklin Gothic Book" panose="020B0503020102020204" pitchFamily="34" charset="0"/>
              <a:buNone/>
            </a:pPr>
            <a:r>
              <a:rPr lang="ru-RU" dirty="0" smtClean="0"/>
              <a:t>Запекают в духовке</a:t>
            </a: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8262851" y="1870363"/>
            <a:ext cx="3097876" cy="5320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Franklin Gothic Book" panose="020B0503020102020204" pitchFamily="34" charset="0"/>
              <a:buNone/>
            </a:pPr>
            <a:r>
              <a:rPr lang="ru-RU" dirty="0" smtClean="0"/>
              <a:t>Жарят на сковороде</a:t>
            </a: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4430683" y="1261948"/>
            <a:ext cx="4039986" cy="5320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Franklin Gothic Book" panose="020B0503020102020204" pitchFamily="34" charset="0"/>
              <a:buNone/>
            </a:pPr>
            <a:r>
              <a:rPr lang="ru-RU" dirty="0" smtClean="0"/>
              <a:t>Готовят двумя способами</a:t>
            </a:r>
            <a:endParaRPr lang="ru-RU" dirty="0"/>
          </a:p>
        </p:txBody>
      </p:sp>
      <p:pic>
        <p:nvPicPr>
          <p:cNvPr id="6150" name="Picture 6" descr="http://zakuskidoma.ru/wp-content/uploads/2018/03/%D0%B1%D1%83%D1%82%D0%B5%D1%80%D0%B1%D1%80%D0%BE%D0%B4%D1%8B-%D0%BD%D0%B0-%D1%81%D0%BA%D0%BE%D0%B2%D0%BE%D1%80%D0%BE%D0%B4%D0%B5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474" y="2402378"/>
            <a:ext cx="4559005" cy="3141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s://img-global.cpcdn.com/recipes/dc64f0a4eb2d1aeb/1200x630cq70/phot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0676" y="2469937"/>
            <a:ext cx="5574278" cy="2926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46813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1174" y="156279"/>
            <a:ext cx="9601200" cy="50874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Закусочные бутерброды</a:t>
            </a:r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8022" y="987136"/>
            <a:ext cx="4721628" cy="2044931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Канапе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маленькие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утерброды, толщиной 0,5-0,8 см, шириной или диаметром 3-4 см, приготовленные на хлебе или печенье.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форме могут быть треугольные, четырехугольные, круглые, квадратные, ромбовидные и др. 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Обычно канапе насаживают на шпажки.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2" name="Picture 4" descr="https://madampodari.ru/wp-content/uploads/1/5/3/153ee2d6fa31b5fd914106d7deb5241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407" y="3692514"/>
            <a:ext cx="3956858" cy="3165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65273" y="987136"/>
            <a:ext cx="579674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Тартинка</a:t>
            </a: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русская 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закуска, изначально представлявшая собой тонкий ломтик хлеба, намазанный сливочным маслом, или маленький бутерброд с маслом, сыром, телятиной. 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4" name="Picture 6" descr="Тартинки с лимонным маслом и красной икро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913" y="2907013"/>
            <a:ext cx="3175462" cy="2381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Тартинки с красной рыбой и авокадо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7375" y="4559531"/>
            <a:ext cx="3064625" cy="2298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71781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407323"/>
            <a:ext cx="9601200" cy="3581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виду используемых продуктов бутерброды делятся на: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мясные (колбаса, ветчина, сало, паштет и др.)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рыбные (икра, копчёная и солёная рыбы, рыбные консервы)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сладкие (варенье, мёд, шоколадное масло, джем и др.)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овощные (кетчуп, жареные баклажаны, огурцы, помидоры, листья салата, сладкий перец)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молочными продуктами (сыр, творожная масса)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AutoShape 2" descr="https://worldofmeat.ru/wp-content/uploads/2018/06/Fast_food_Butterbrot_38188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8" name="Picture 6" descr="https://i.pinimg.com/736x/1e/8d/d5/1e8dd5049e33b2620e740a9d9195a02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1" y="3882043"/>
            <a:ext cx="2108030" cy="2809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s://argumentrus.ru/wp-content/uploads/8/6/4/864e8f871ec7e01025414a36c9ac080a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070" y="3948545"/>
            <a:ext cx="3568931" cy="2676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4" name="Picture 12" descr="https://w-dog.ru/wallpapers/5/1/360112974759651/buterbrody-xleb-pasta-shokoladnaya-banany-dolk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4132" y="3932843"/>
            <a:ext cx="4307840" cy="269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11904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72093" y="157942"/>
            <a:ext cx="10515601" cy="76477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качеству готовых 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бутербродов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Бутерброды готовят непосредственно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 подачей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входящие в состав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бутерброда, должны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быть свежими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Хлеб не должен быть слишком толстым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  слишком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тонким (1-1,5см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Хлеб должен быть полностью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покрыт продуктом.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Хранить бутерброды в холодильнике не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более 3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часов.</a:t>
            </a:r>
          </a:p>
        </p:txBody>
      </p:sp>
    </p:spTree>
    <p:extLst>
      <p:ext uri="{BB962C8B-B14F-4D97-AF65-F5344CB8AC3E}">
        <p14:creationId xmlns:p14="http://schemas.microsoft.com/office/powerpoint/2010/main" val="2249641275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Уголки</Template>
  <TotalTime>127</TotalTime>
  <Words>371</Words>
  <Application>Microsoft Office PowerPoint</Application>
  <PresentationFormat>Широкоэкранный</PresentationFormat>
  <Paragraphs>44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Franklin Gothic Book</vt:lpstr>
      <vt:lpstr>PT Sans Italic</vt:lpstr>
      <vt:lpstr>Times New Roman</vt:lpstr>
      <vt:lpstr>Crop</vt:lpstr>
      <vt:lpstr>Бутерброды</vt:lpstr>
      <vt:lpstr>Бутерброд</vt:lpstr>
      <vt:lpstr>Презентация PowerPoint</vt:lpstr>
      <vt:lpstr>Открытые бутерброды</vt:lpstr>
      <vt:lpstr>Закрытые бутерброды</vt:lpstr>
      <vt:lpstr>Горячие бутерброды </vt:lpstr>
      <vt:lpstr>Закусочные бутерброды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Бутерброды</dc:title>
  <dc:creator>Dmitry Belinin</dc:creator>
  <cp:lastModifiedBy>Dmitry Belinin</cp:lastModifiedBy>
  <cp:revision>13</cp:revision>
  <dcterms:created xsi:type="dcterms:W3CDTF">2023-01-02T08:37:55Z</dcterms:created>
  <dcterms:modified xsi:type="dcterms:W3CDTF">2023-01-02T10:45:05Z</dcterms:modified>
</cp:coreProperties>
</file>