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34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5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184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3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72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38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7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8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7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8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37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9C08-0D97-4B54-8BF3-DF9DF5D3B2E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48A79-CE11-49F2-90DB-D2428A4C0D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39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70293" y="5565338"/>
            <a:ext cx="2853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Выполнила учитель химии</a:t>
            </a:r>
          </a:p>
          <a:p>
            <a:r>
              <a:rPr lang="ru-RU" i="1" dirty="0" smtClean="0"/>
              <a:t>МБОУ «СОШ 4» Кашира</a:t>
            </a:r>
          </a:p>
          <a:p>
            <a:r>
              <a:rPr lang="ru-RU" i="1" dirty="0" smtClean="0"/>
              <a:t>Гладышева А.П.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364776" y="2459504"/>
            <a:ext cx="9119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Классификация неорганических соединений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56595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055" y="0"/>
            <a:ext cx="82638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92824" y="955343"/>
            <a:ext cx="12442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/>
              <a:t>CuO</a:t>
            </a:r>
            <a:endParaRPr lang="ru-RU" sz="4800"/>
          </a:p>
        </p:txBody>
      </p:sp>
    </p:spTree>
    <p:extLst>
      <p:ext uri="{BB962C8B-B14F-4D97-AF65-F5344CB8AC3E}">
        <p14:creationId xmlns:p14="http://schemas.microsoft.com/office/powerpoint/2010/main" val="17950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1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7535" cy="6909179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332327" y="545910"/>
            <a:ext cx="5527345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ГИДРОКСИДЫ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752" y="2565779"/>
            <a:ext cx="283873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ОСНОВАНИЯ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76215" y="2565779"/>
            <a:ext cx="2825087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АМФОТЕРНЫЕ ГИДРОКСИДЫ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78722" y="2540189"/>
            <a:ext cx="4776717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КИСЛОРОДСОДЕРЖАЩИЕ КИСЛОТЫ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745708" y="1460310"/>
            <a:ext cx="368490" cy="10798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25701">
            <a:off x="3402052" y="1292759"/>
            <a:ext cx="484632" cy="13219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277919">
            <a:off x="7891394" y="1312173"/>
            <a:ext cx="484632" cy="1180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3832" y="4326338"/>
            <a:ext cx="1751757" cy="22518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NaOH</a:t>
            </a:r>
            <a:endParaRPr lang="en-US" sz="3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/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Ca(OH)</a:t>
            </a: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Cu(OH)</a:t>
            </a:r>
            <a:r>
              <a:rPr lang="en-US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2</a:t>
            </a:r>
            <a:endParaRPr lang="en-US" sz="3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44704" y="4326338"/>
            <a:ext cx="1842448" cy="2251881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Al(OH)</a:t>
            </a:r>
            <a:r>
              <a:rPr lang="en-US" sz="2000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Zn(OH)</a:t>
            </a:r>
            <a:r>
              <a:rPr lang="en-US" sz="2000" dirty="0" smtClean="0">
                <a:solidFill>
                  <a:schemeClr val="tx1"/>
                </a:solidFill>
              </a:rPr>
              <a:t>2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Be(OH)</a:t>
            </a:r>
            <a:r>
              <a:rPr lang="en-US" sz="2000" dirty="0" smtClean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311487" y="4326338"/>
            <a:ext cx="1883391" cy="225188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H</a:t>
            </a:r>
            <a:r>
              <a:rPr lang="en-US" sz="2000" dirty="0" smtClean="0"/>
              <a:t>2</a:t>
            </a:r>
            <a:r>
              <a:rPr lang="en-US" sz="3200" dirty="0" smtClean="0"/>
              <a:t>SO</a:t>
            </a:r>
            <a:r>
              <a:rPr lang="en-US" sz="2000" dirty="0" smtClean="0"/>
              <a:t>4</a:t>
            </a:r>
          </a:p>
          <a:p>
            <a:pPr algn="ctr"/>
            <a:r>
              <a:rPr lang="en-US" sz="3200" dirty="0" smtClean="0"/>
              <a:t>H</a:t>
            </a:r>
            <a:r>
              <a:rPr lang="en-US" sz="2000" dirty="0" smtClean="0"/>
              <a:t>3</a:t>
            </a:r>
            <a:r>
              <a:rPr lang="en-US" sz="3200" dirty="0" smtClean="0"/>
              <a:t>PO</a:t>
            </a:r>
            <a:r>
              <a:rPr lang="en-US" sz="2000" dirty="0" smtClean="0"/>
              <a:t>4</a:t>
            </a:r>
          </a:p>
          <a:p>
            <a:pPr algn="ctr"/>
            <a:r>
              <a:rPr lang="en-US" sz="3200" dirty="0" smtClean="0"/>
              <a:t>HNO</a:t>
            </a:r>
            <a:r>
              <a:rPr lang="en-US" sz="2000" dirty="0" smtClean="0"/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1234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436" y="2302098"/>
            <a:ext cx="7874758" cy="2146609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5587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131558" y="655093"/>
            <a:ext cx="216999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СОЛИ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8674" y="2115404"/>
            <a:ext cx="219728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Средние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31558" y="2842146"/>
            <a:ext cx="193798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Кислые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92872" y="2101756"/>
            <a:ext cx="264766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Основные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875963" y="1569493"/>
            <a:ext cx="1305637" cy="53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01552" y="1569493"/>
            <a:ext cx="614149" cy="53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041409" y="1569493"/>
            <a:ext cx="0" cy="1272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787857" y="3835020"/>
            <a:ext cx="1446661" cy="2347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Na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CO</a:t>
            </a:r>
            <a:r>
              <a:rPr lang="en-US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PO</a:t>
            </a:r>
            <a:r>
              <a:rPr lang="en-US" dirty="0" smtClean="0">
                <a:solidFill>
                  <a:schemeClr val="tx1"/>
                </a:solidFill>
              </a:rPr>
              <a:t>4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Al</a:t>
            </a:r>
            <a:r>
              <a:rPr lang="en-US" sz="3200" dirty="0" smtClean="0">
                <a:solidFill>
                  <a:schemeClr val="tx1"/>
                </a:solidFill>
              </a:rPr>
              <a:t>Cl</a:t>
            </a:r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81600" y="4285396"/>
            <a:ext cx="1887940" cy="2347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Na</a:t>
            </a:r>
            <a:r>
              <a:rPr lang="en-US" sz="3200" dirty="0" smtClean="0">
                <a:solidFill>
                  <a:srgbClr val="7030A0"/>
                </a:solidFill>
              </a:rPr>
              <a:t>H</a:t>
            </a:r>
            <a:r>
              <a:rPr lang="en-US" sz="3200" dirty="0" smtClean="0">
                <a:solidFill>
                  <a:schemeClr val="tx1"/>
                </a:solidFill>
              </a:rPr>
              <a:t>CO</a:t>
            </a:r>
            <a:r>
              <a:rPr lang="en-US" dirty="0" smtClean="0">
                <a:solidFill>
                  <a:schemeClr val="tx1"/>
                </a:solidFill>
              </a:rPr>
              <a:t>3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K</a:t>
            </a:r>
            <a:r>
              <a:rPr lang="en-US" sz="3200" dirty="0" smtClean="0">
                <a:solidFill>
                  <a:srgbClr val="7030A0"/>
                </a:solidFill>
              </a:rPr>
              <a:t>H</a:t>
            </a:r>
            <a:r>
              <a:rPr lang="en-US" dirty="0" smtClean="0">
                <a:solidFill>
                  <a:srgbClr val="7030A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PO</a:t>
            </a:r>
            <a:r>
              <a:rPr lang="en-US" dirty="0" smtClean="0">
                <a:solidFill>
                  <a:schemeClr val="tx1"/>
                </a:solidFill>
              </a:rPr>
              <a:t>4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7030A0"/>
                </a:solidFill>
              </a:rPr>
              <a:t>H</a:t>
            </a:r>
            <a:r>
              <a:rPr lang="en-US" sz="3200" dirty="0" smtClean="0">
                <a:solidFill>
                  <a:schemeClr val="tx1"/>
                </a:solidFill>
              </a:rPr>
              <a:t>PO</a:t>
            </a:r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093121" y="3835019"/>
            <a:ext cx="1828801" cy="23474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Al</a:t>
            </a:r>
            <a:r>
              <a:rPr lang="en-US" sz="3200" dirty="0" smtClean="0">
                <a:solidFill>
                  <a:srgbClr val="7030A0"/>
                </a:solidFill>
              </a:rPr>
              <a:t>OH</a:t>
            </a:r>
            <a:r>
              <a:rPr lang="en-US" sz="3200" dirty="0" smtClean="0">
                <a:solidFill>
                  <a:schemeClr val="tx1"/>
                </a:solidFill>
              </a:rPr>
              <a:t>Cl</a:t>
            </a:r>
            <a:r>
              <a:rPr lang="en-US" dirty="0" smtClean="0">
                <a:solidFill>
                  <a:schemeClr val="tx1"/>
                </a:solidFill>
              </a:rPr>
              <a:t>2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Al</a:t>
            </a:r>
            <a:r>
              <a:rPr lang="en-US" sz="3200" dirty="0" smtClean="0">
                <a:solidFill>
                  <a:srgbClr val="7030A0"/>
                </a:solidFill>
              </a:rPr>
              <a:t>(OH)</a:t>
            </a:r>
            <a:r>
              <a:rPr lang="en-US" dirty="0" smtClean="0">
                <a:solidFill>
                  <a:srgbClr val="7030A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Cl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634018" y="805218"/>
            <a:ext cx="58732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       ПОВАРЕННАЯ СОЛЬ</a:t>
            </a:r>
            <a:endParaRPr lang="ru-RU" sz="4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8136"/>
            <a:ext cx="4279710" cy="4189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358" y="3780430"/>
            <a:ext cx="5247626" cy="3077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228" y="0"/>
            <a:ext cx="3692763" cy="378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99044" y="2374711"/>
            <a:ext cx="25827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err="1" smtClean="0"/>
              <a:t>NaCl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38830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9051" y="900752"/>
            <a:ext cx="41930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ПИЩЕВАЯ СОДА</a:t>
            </a:r>
            <a:endParaRPr lang="ru-RU" sz="4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83390"/>
            <a:ext cx="7620000" cy="497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9051" y="900752"/>
            <a:ext cx="41930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ПИЩЕВАЯ СОДА</a:t>
            </a:r>
            <a:endParaRPr lang="ru-RU" sz="4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370997" y="2570945"/>
            <a:ext cx="40759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/>
              <a:t>NaHCO</a:t>
            </a:r>
            <a:r>
              <a:rPr lang="en-US" sz="3200" b="1" i="1" dirty="0" smtClean="0"/>
              <a:t>3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1230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81934" cy="39169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934" y="0"/>
            <a:ext cx="6610066" cy="50223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6906"/>
            <a:ext cx="5581934" cy="29410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23128" y="5786650"/>
            <a:ext cx="5242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МЕЛ     МРАМОР  ИЗВЕСТНЯК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333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31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13445" y="723331"/>
            <a:ext cx="20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Вещества</a:t>
            </a:r>
            <a:endParaRPr lang="ru-RU" sz="3600" dirty="0"/>
          </a:p>
        </p:txBody>
      </p: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>
            <a:off x="6240585" y="1369662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213445" y="1369662"/>
            <a:ext cx="102714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24284" y="2284061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Простые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88810" y="2284062"/>
            <a:ext cx="1806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Сложные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02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1815" y="2470245"/>
            <a:ext cx="31798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smtClean="0"/>
              <a:t>CaCO</a:t>
            </a:r>
            <a:r>
              <a:rPr lang="en-US" sz="4000" b="1" i="1" dirty="0"/>
              <a:t>3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274319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5528" y="573206"/>
            <a:ext cx="2672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МАЛАХИТ</a:t>
            </a:r>
            <a:endParaRPr lang="ru-RU" sz="4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5852"/>
            <a:ext cx="6810233" cy="4942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232" y="0"/>
            <a:ext cx="53817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0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7415" y="3002507"/>
            <a:ext cx="58055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/>
              <a:t>(</a:t>
            </a:r>
            <a:r>
              <a:rPr lang="en-US" sz="9600" b="1" i="1" dirty="0" err="1" smtClean="0"/>
              <a:t>CuOH</a:t>
            </a:r>
            <a:r>
              <a:rPr lang="en-US" sz="9600" b="1" i="1" dirty="0" smtClean="0"/>
              <a:t>)</a:t>
            </a:r>
            <a:r>
              <a:rPr lang="en-US" sz="4000" b="1" i="1" dirty="0" smtClean="0"/>
              <a:t>2</a:t>
            </a:r>
            <a:r>
              <a:rPr lang="en-US" sz="9600" b="1" i="1" dirty="0" smtClean="0"/>
              <a:t>CO</a:t>
            </a:r>
            <a:r>
              <a:rPr lang="en-US" sz="4000" b="1" i="1" dirty="0" smtClean="0"/>
              <a:t>3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val="70950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4836" y="818866"/>
            <a:ext cx="2980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Проверим себя: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56096" y="2183642"/>
            <a:ext cx="17588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CaCl</a:t>
            </a:r>
            <a:r>
              <a:rPr lang="en-US" sz="3200" dirty="0" smtClean="0"/>
              <a:t>2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4014987" y="2207118"/>
            <a:ext cx="1481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err="1" smtClean="0"/>
              <a:t>BaO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6256368" y="2207118"/>
            <a:ext cx="10980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CO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7710035" y="2207118"/>
            <a:ext cx="32412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Ca(HCO</a:t>
            </a:r>
            <a:r>
              <a:rPr lang="en-US" sz="3200" dirty="0" smtClean="0"/>
              <a:t>3</a:t>
            </a:r>
            <a:r>
              <a:rPr lang="en-US" sz="6000" dirty="0" smtClean="0"/>
              <a:t>)</a:t>
            </a:r>
            <a:r>
              <a:rPr lang="en-US" sz="3200" dirty="0" smtClean="0"/>
              <a:t>2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596789" y="3134759"/>
            <a:ext cx="26148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Zn(OH)</a:t>
            </a:r>
            <a:r>
              <a:rPr lang="en-US" sz="3200" dirty="0" smtClean="0"/>
              <a:t>2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4588093" y="3134758"/>
            <a:ext cx="2172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Mn</a:t>
            </a:r>
            <a:r>
              <a:rPr lang="en-US" sz="3200" dirty="0" smtClean="0"/>
              <a:t>2</a:t>
            </a:r>
            <a:r>
              <a:rPr lang="en-US" sz="6000" dirty="0" smtClean="0"/>
              <a:t>O</a:t>
            </a:r>
            <a:r>
              <a:rPr lang="en-US" sz="3200" dirty="0" smtClean="0"/>
              <a:t>7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7224347" y="3178770"/>
            <a:ext cx="16081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N</a:t>
            </a:r>
            <a:r>
              <a:rPr lang="en-US" sz="3200" dirty="0" smtClean="0"/>
              <a:t>2</a:t>
            </a:r>
            <a:r>
              <a:rPr lang="en-US" sz="6000" dirty="0" smtClean="0"/>
              <a:t>O</a:t>
            </a:r>
            <a:r>
              <a:rPr lang="en-US" sz="3200" dirty="0" smtClean="0"/>
              <a:t>5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81279" y="4150421"/>
            <a:ext cx="18790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HNO</a:t>
            </a:r>
            <a:r>
              <a:rPr lang="en-US" sz="3200" dirty="0" smtClean="0"/>
              <a:t>3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72663" y="4150421"/>
            <a:ext cx="2039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err="1" smtClean="0"/>
              <a:t>NaOH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7168039" y="4150420"/>
            <a:ext cx="26516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Be(OH)</a:t>
            </a:r>
            <a:r>
              <a:rPr lang="en-US" sz="3200" dirty="0" smtClean="0"/>
              <a:t>2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1596789" y="5192690"/>
            <a:ext cx="25762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Fe(OH)</a:t>
            </a:r>
            <a:r>
              <a:rPr lang="en-US" sz="3200" dirty="0" smtClean="0"/>
              <a:t>3</a:t>
            </a:r>
            <a:endParaRPr lang="ru-RU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63795" y="5192690"/>
            <a:ext cx="1257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SO</a:t>
            </a:r>
            <a:r>
              <a:rPr lang="en-US" sz="3200" dirty="0" smtClean="0"/>
              <a:t>3</a:t>
            </a:r>
            <a:endParaRPr lang="ru-RU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6843451" y="5192690"/>
            <a:ext cx="17331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Al</a:t>
            </a:r>
            <a:r>
              <a:rPr lang="en-US" sz="3200" dirty="0" smtClean="0"/>
              <a:t>2</a:t>
            </a:r>
            <a:r>
              <a:rPr lang="en-US" sz="6000" dirty="0" smtClean="0"/>
              <a:t>O</a:t>
            </a:r>
            <a:r>
              <a:rPr lang="en-US" sz="3200" dirty="0" smtClean="0"/>
              <a:t>3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19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3015" y="2033516"/>
            <a:ext cx="8352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СПАСИБО ЗА ВНИМАНИЕ!!!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350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031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13445" y="723331"/>
            <a:ext cx="20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Вещества</a:t>
            </a:r>
            <a:endParaRPr lang="ru-RU" sz="3600" dirty="0"/>
          </a:p>
        </p:txBody>
      </p: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>
            <a:off x="6240585" y="1369662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213445" y="1369662"/>
            <a:ext cx="102714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90860" y="2318902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Простые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88810" y="2284062"/>
            <a:ext cx="1806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Сложные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52444" y="2994325"/>
            <a:ext cx="668741" cy="968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331893" y="302149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64775" y="3949352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Металлы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069028" y="4088806"/>
            <a:ext cx="217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Неметаллы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5084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7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98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78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13445" y="723331"/>
            <a:ext cx="2054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Вещества</a:t>
            </a:r>
            <a:endParaRPr lang="ru-RU" sz="3600" dirty="0"/>
          </a:p>
        </p:txBody>
      </p: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>
            <a:off x="6240585" y="1369662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213445" y="1369662"/>
            <a:ext cx="102714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90860" y="2318902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Простые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88810" y="2284062"/>
            <a:ext cx="1806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Сложные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52444" y="2994325"/>
            <a:ext cx="668741" cy="968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331893" y="302149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64775" y="3949352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Металлы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4069028" y="4088806"/>
            <a:ext cx="217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Неметаллы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645936" y="2793530"/>
            <a:ext cx="1736554" cy="2605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7519916" y="2903677"/>
            <a:ext cx="172058" cy="233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093122" y="2903677"/>
            <a:ext cx="1583141" cy="233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80383" y="5409887"/>
            <a:ext cx="1541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Оксиды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6005183" y="5399008"/>
            <a:ext cx="2299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Гидроксиды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9154133" y="5487733"/>
            <a:ext cx="1044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Соли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384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76716" y="409433"/>
            <a:ext cx="2374711" cy="655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ОКСИДЫ</a:t>
            </a:r>
            <a:endParaRPr lang="ru-RU" sz="3200" b="1" dirty="0">
              <a:ln/>
              <a:solidFill>
                <a:schemeClr val="accent4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33516" y="1473958"/>
            <a:ext cx="30980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Оксиды металлов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15451" y="1473958"/>
            <a:ext cx="328911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Оксиды неметаллов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698543" y="1064525"/>
            <a:ext cx="1078173" cy="300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151427" y="1064525"/>
            <a:ext cx="1323832" cy="354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928048" y="3289110"/>
            <a:ext cx="1337480" cy="57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+1, +2</a:t>
            </a:r>
          </a:p>
          <a:p>
            <a:pPr algn="ctr"/>
            <a:r>
              <a:rPr lang="ru-RU" dirty="0" smtClean="0"/>
              <a:t>ОСНОВНЫЕ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77319" y="3289110"/>
            <a:ext cx="1610436" cy="6414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+3, +4</a:t>
            </a:r>
          </a:p>
          <a:p>
            <a:pPr algn="ctr"/>
            <a:r>
              <a:rPr lang="ru-RU" dirty="0" smtClean="0"/>
              <a:t>АМФОТЕРНЫЕ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379492" y="3289110"/>
            <a:ext cx="1433015" cy="6414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+5, +6, +7 </a:t>
            </a:r>
          </a:p>
          <a:p>
            <a:pPr algn="ctr"/>
            <a:r>
              <a:rPr lang="ru-RU" dirty="0" smtClean="0"/>
              <a:t>КИСЛОТНЫЕ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287602" y="3251579"/>
            <a:ext cx="2429302" cy="67897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НЕСОЛЕОБРАЗУЮЩИЕ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596788" y="2388358"/>
            <a:ext cx="423080" cy="863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131558" y="2388358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582537" y="2388358"/>
            <a:ext cx="0" cy="863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6" idx="3"/>
          </p:cNvCxnSpPr>
          <p:nvPr/>
        </p:nvCxnSpPr>
        <p:spPr>
          <a:xfrm flipH="1">
            <a:off x="6812507" y="2388358"/>
            <a:ext cx="802945" cy="1221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9157648" y="2442949"/>
            <a:ext cx="361665" cy="808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19116" y="4312693"/>
            <a:ext cx="917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Na</a:t>
            </a:r>
            <a:r>
              <a:rPr lang="en-US" sz="1400" dirty="0" smtClean="0"/>
              <a:t>2</a:t>
            </a:r>
            <a:r>
              <a:rPr lang="en-US" sz="2800" dirty="0" smtClean="0"/>
              <a:t>O</a:t>
            </a:r>
          </a:p>
          <a:p>
            <a:r>
              <a:rPr lang="en-US" sz="2800" dirty="0" err="1" smtClean="0"/>
              <a:t>CaO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3084394" y="4558352"/>
            <a:ext cx="118654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Al</a:t>
            </a:r>
            <a:r>
              <a:rPr lang="en-US" sz="1400" dirty="0" smtClean="0"/>
              <a:t>2</a:t>
            </a:r>
            <a:r>
              <a:rPr lang="en-US" sz="2800" dirty="0" smtClean="0"/>
              <a:t>O</a:t>
            </a:r>
            <a:r>
              <a:rPr lang="en-US" sz="1400" dirty="0" smtClean="0"/>
              <a:t>3</a:t>
            </a:r>
          </a:p>
          <a:p>
            <a:r>
              <a:rPr lang="en-US" sz="2800" dirty="0" smtClean="0"/>
              <a:t>MnO</a:t>
            </a:r>
            <a:r>
              <a:rPr lang="en-US" sz="1400" dirty="0" smtClean="0"/>
              <a:t>2</a:t>
            </a:r>
          </a:p>
          <a:p>
            <a:r>
              <a:rPr lang="ru-RU" sz="1400" dirty="0" smtClean="0"/>
              <a:t>Исключение:</a:t>
            </a:r>
          </a:p>
          <a:p>
            <a:r>
              <a:rPr lang="en-US" sz="2800" dirty="0" err="1" smtClean="0"/>
              <a:t>BeO</a:t>
            </a:r>
            <a:endParaRPr lang="en-US" sz="2800" dirty="0" smtClean="0"/>
          </a:p>
          <a:p>
            <a:r>
              <a:rPr lang="en-US" sz="2800" dirty="0" err="1" smtClean="0"/>
              <a:t>ZnO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5588758" y="4789746"/>
            <a:ext cx="8290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CrO</a:t>
            </a:r>
            <a:r>
              <a:rPr lang="en-US" sz="1400" dirty="0" smtClean="0"/>
              <a:t>3</a:t>
            </a:r>
          </a:p>
          <a:p>
            <a:endParaRPr lang="en-US" sz="1400" dirty="0"/>
          </a:p>
          <a:p>
            <a:r>
              <a:rPr lang="en-US" sz="2800" dirty="0" smtClean="0"/>
              <a:t>SO</a:t>
            </a:r>
            <a:r>
              <a:rPr lang="en-US" sz="1400" dirty="0" smtClean="0"/>
              <a:t>3</a:t>
            </a:r>
          </a:p>
          <a:p>
            <a:r>
              <a:rPr lang="en-US" sz="2800" dirty="0" smtClean="0"/>
              <a:t>CO</a:t>
            </a:r>
            <a:r>
              <a:rPr lang="en-US" sz="1400" dirty="0" smtClean="0"/>
              <a:t>2</a:t>
            </a:r>
          </a:p>
          <a:p>
            <a:r>
              <a:rPr lang="en-US" sz="2800" dirty="0" smtClean="0"/>
              <a:t>N</a:t>
            </a:r>
            <a:r>
              <a:rPr lang="en-US" sz="1400" dirty="0" smtClean="0"/>
              <a:t>2</a:t>
            </a:r>
            <a:r>
              <a:rPr lang="en-US" sz="2800" dirty="0" smtClean="0"/>
              <a:t>O</a:t>
            </a:r>
            <a:r>
              <a:rPr lang="en-US" sz="1400" dirty="0" smtClean="0"/>
              <a:t>3</a:t>
            </a:r>
            <a:endParaRPr lang="ru-RU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9007522" y="50769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8666328" y="4789746"/>
            <a:ext cx="7457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r>
              <a:rPr lang="en-US" sz="1400" dirty="0" smtClean="0"/>
              <a:t>2</a:t>
            </a:r>
            <a:r>
              <a:rPr lang="en-US" sz="2800" dirty="0" smtClean="0"/>
              <a:t>O</a:t>
            </a:r>
          </a:p>
          <a:p>
            <a:r>
              <a:rPr lang="en-US" sz="2800" dirty="0" smtClean="0"/>
              <a:t>NO</a:t>
            </a:r>
          </a:p>
          <a:p>
            <a:r>
              <a:rPr lang="en-US" sz="2800" dirty="0" smtClean="0"/>
              <a:t>CO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35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97118" y="3013501"/>
            <a:ext cx="1197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SiO</a:t>
            </a:r>
            <a:r>
              <a:rPr lang="en-US" sz="2800" dirty="0" smtClean="0"/>
              <a:t>2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116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8866" y="3302758"/>
            <a:ext cx="1426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Cu</a:t>
            </a:r>
            <a:r>
              <a:rPr lang="en-US" sz="2800" dirty="0" smtClean="0"/>
              <a:t>2</a:t>
            </a:r>
            <a:r>
              <a:rPr lang="en-US" sz="4800" dirty="0" smtClean="0"/>
              <a:t>O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360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139</Words>
  <Application>Microsoft Office PowerPoint</Application>
  <PresentationFormat>Широкоэкранный</PresentationFormat>
  <Paragraphs>97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Анюточка</dc:creator>
  <cp:lastModifiedBy>Анюточка</cp:lastModifiedBy>
  <cp:revision>47</cp:revision>
  <dcterms:created xsi:type="dcterms:W3CDTF">2022-12-24T12:29:28Z</dcterms:created>
  <dcterms:modified xsi:type="dcterms:W3CDTF">2023-01-02T11:21:03Z</dcterms:modified>
</cp:coreProperties>
</file>