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0" r:id="rId2"/>
    <p:sldId id="258" r:id="rId3"/>
    <p:sldId id="260" r:id="rId4"/>
    <p:sldId id="261" r:id="rId5"/>
    <p:sldId id="262" r:id="rId6"/>
    <p:sldId id="263" r:id="rId7"/>
    <p:sldId id="264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68" r:id="rId29"/>
    <p:sldId id="267" r:id="rId30"/>
    <p:sldId id="266" r:id="rId31"/>
    <p:sldId id="274" r:id="rId32"/>
    <p:sldId id="292" r:id="rId33"/>
    <p:sldId id="291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7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FA1C0E-4706-4931-A105-BF0605712258}" type="doc">
      <dgm:prSet loTypeId="urn:microsoft.com/office/officeart/2005/8/layout/radial1" loCatId="relationship" qsTypeId="urn:microsoft.com/office/officeart/2005/8/quickstyle/simple1" qsCatId="simple" csTypeId="urn:microsoft.com/office/officeart/2005/8/colors/accent2_3" csCatId="accent2" phldr="1"/>
      <dgm:spPr/>
    </dgm:pt>
    <dgm:pt modelId="{305C224E-64A0-4A77-A38A-83C69782834B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/>
              <a:effectLst/>
              <a:latin typeface="Arial" charset="0"/>
            </a:rPr>
            <a:t>Сегодня на игре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A7A615F3-23EB-4F36-AF84-5D811A582C84}" type="parTrans" cxnId="{9E74A070-412C-427C-9312-5ED65E021A41}">
      <dgm:prSet/>
      <dgm:spPr/>
      <dgm:t>
        <a:bodyPr/>
        <a:lstStyle/>
        <a:p>
          <a:endParaRPr lang="ru-RU"/>
        </a:p>
      </dgm:t>
    </dgm:pt>
    <dgm:pt modelId="{D85129D6-D78E-404E-BFCC-29AC49AF935A}" type="sibTrans" cxnId="{9E74A070-412C-427C-9312-5ED65E021A41}">
      <dgm:prSet/>
      <dgm:spPr/>
      <dgm:t>
        <a:bodyPr/>
        <a:lstStyle/>
        <a:p>
          <a:endParaRPr lang="ru-RU"/>
        </a:p>
      </dgm:t>
    </dgm:pt>
    <dgm:pt modelId="{4AE01DF8-DBF6-4357-B44F-8FE831DDCCE3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Мне удалось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0EE19610-5F56-4FC2-B3A9-D97689B4A54F}" type="parTrans" cxnId="{C037AC0F-F5F7-4173-A625-D58335C4C8D4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BC2B8AC-E1D6-4866-A480-5BEF6926C65F}" type="sibTrans" cxnId="{C037AC0F-F5F7-4173-A625-D58335C4C8D4}">
      <dgm:prSet/>
      <dgm:spPr/>
      <dgm:t>
        <a:bodyPr/>
        <a:lstStyle/>
        <a:p>
          <a:endParaRPr lang="ru-RU"/>
        </a:p>
      </dgm:t>
    </dgm:pt>
    <dgm:pt modelId="{89E87DE0-1731-4576-AD64-42A7255E6CE6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Мне было интересно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03EA0AD1-F66B-4929-823E-D7C67DF2A538}" type="parTrans" cxnId="{564A0676-77A0-4771-BC17-A5934DAEA47B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7D1C60AE-DADC-4FC5-A474-51096546B12D}" type="sibTrans" cxnId="{564A0676-77A0-4771-BC17-A5934DAEA47B}">
      <dgm:prSet/>
      <dgm:spPr/>
      <dgm:t>
        <a:bodyPr/>
        <a:lstStyle/>
        <a:p>
          <a:endParaRPr lang="ru-RU"/>
        </a:p>
      </dgm:t>
    </dgm:pt>
    <dgm:pt modelId="{87CF7226-32BF-40AE-8DFC-95CE7212F024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Я для себя сделал выводы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8FFB00DE-DD8D-4DC2-9005-D341D08F46E7}" type="parTrans" cxnId="{A49F10F3-E3C6-40B3-AB17-64F641C5497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401F498-53EF-4262-900F-EF12076A0547}" type="sibTrans" cxnId="{A49F10F3-E3C6-40B3-AB17-64F641C54972}">
      <dgm:prSet/>
      <dgm:spPr/>
      <dgm:t>
        <a:bodyPr/>
        <a:lstStyle/>
        <a:p>
          <a:endParaRPr lang="ru-RU"/>
        </a:p>
      </dgm:t>
    </dgm:pt>
    <dgm:pt modelId="{651A912E-E683-490C-ADC0-27A4E8463D9F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Мне понравилось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0DE1B3DD-F8A2-41B6-B1D5-19F8136AA76D}" type="parTrans" cxnId="{FF94A9BA-1F7C-4EC1-B4FE-55A69B3F2109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22C0467-A1CE-4E06-85D4-C97325FA970D}" type="sibTrans" cxnId="{FF94A9BA-1F7C-4EC1-B4FE-55A69B3F2109}">
      <dgm:prSet/>
      <dgm:spPr/>
      <dgm:t>
        <a:bodyPr/>
        <a:lstStyle/>
        <a:p>
          <a:endParaRPr lang="ru-RU"/>
        </a:p>
      </dgm:t>
    </dgm:pt>
    <dgm:pt modelId="{20D26C1D-4994-4D93-8798-DFCA7CFEF85E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Показалось странным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489EDAE6-CCD9-45BF-9AA3-3D1AF814D49E}" type="parTrans" cxnId="{B1A66452-2974-45D9-B03F-8ED095C9233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902EBC4-7B36-4CAB-9543-317E5D284446}" type="sibTrans" cxnId="{B1A66452-2974-45D9-B03F-8ED095C92332}">
      <dgm:prSet/>
      <dgm:spPr/>
      <dgm:t>
        <a:bodyPr/>
        <a:lstStyle/>
        <a:p>
          <a:endParaRPr lang="ru-RU"/>
        </a:p>
      </dgm:t>
    </dgm:pt>
    <dgm:pt modelId="{C21AD074-168D-4ECF-B9E2-0E7AB19D4404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Меня удивило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48EEFF64-6FDC-4DEB-9CF9-992E3855A909}" type="parTrans" cxnId="{404F9A84-ABD8-48F0-9F74-9E0C2F2D41B7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864F09D-E374-43F6-8C87-BF50BC4C49C3}" type="sibTrans" cxnId="{404F9A84-ABD8-48F0-9F74-9E0C2F2D41B7}">
      <dgm:prSet/>
      <dgm:spPr/>
      <dgm:t>
        <a:bodyPr/>
        <a:lstStyle/>
        <a:p>
          <a:endParaRPr lang="ru-RU"/>
        </a:p>
      </dgm:t>
    </dgm:pt>
    <dgm:pt modelId="{2B045280-D79E-4BAD-9E26-0E101587CF16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Хочу отметить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13C38954-47B5-490A-89DC-C2CD48EC9E98}" type="parTrans" cxnId="{3DEE39C6-B8F2-4E51-86A7-C1F9844F816D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80CBFFCF-DD5E-486C-AC6A-9B79A6440B5C}" type="sibTrans" cxnId="{3DEE39C6-B8F2-4E51-86A7-C1F9844F816D}">
      <dgm:prSet/>
      <dgm:spPr/>
      <dgm:t>
        <a:bodyPr/>
        <a:lstStyle/>
        <a:p>
          <a:endParaRPr lang="ru-RU"/>
        </a:p>
      </dgm:t>
    </dgm:pt>
    <dgm:pt modelId="{4979E913-956C-45C5-A2E6-FB7D01E17B16}" type="pres">
      <dgm:prSet presAssocID="{2FFA1C0E-4706-4931-A105-BF060571225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58A2AE1-D80E-442C-AE6C-3F36C321E198}" type="pres">
      <dgm:prSet presAssocID="{305C224E-64A0-4A77-A38A-83C69782834B}" presName="centerShape" presStyleLbl="node0" presStyleIdx="0" presStyleCnt="1" custScaleX="142214"/>
      <dgm:spPr/>
      <dgm:t>
        <a:bodyPr/>
        <a:lstStyle/>
        <a:p>
          <a:endParaRPr lang="ru-RU"/>
        </a:p>
      </dgm:t>
    </dgm:pt>
    <dgm:pt modelId="{D25FC867-3148-4519-8833-575E480C72B6}" type="pres">
      <dgm:prSet presAssocID="{0EE19610-5F56-4FC2-B3A9-D97689B4A54F}" presName="Name9" presStyleLbl="parChTrans1D2" presStyleIdx="0" presStyleCnt="7"/>
      <dgm:spPr/>
      <dgm:t>
        <a:bodyPr/>
        <a:lstStyle/>
        <a:p>
          <a:endParaRPr lang="ru-RU"/>
        </a:p>
      </dgm:t>
    </dgm:pt>
    <dgm:pt modelId="{B8C30814-C49F-49A5-B668-D6D0574A0426}" type="pres">
      <dgm:prSet presAssocID="{0EE19610-5F56-4FC2-B3A9-D97689B4A54F}" presName="connTx" presStyleLbl="parChTrans1D2" presStyleIdx="0" presStyleCnt="7"/>
      <dgm:spPr/>
      <dgm:t>
        <a:bodyPr/>
        <a:lstStyle/>
        <a:p>
          <a:endParaRPr lang="ru-RU"/>
        </a:p>
      </dgm:t>
    </dgm:pt>
    <dgm:pt modelId="{C02DF5AF-DA99-4B1F-BEAB-F5A362782669}" type="pres">
      <dgm:prSet presAssocID="{4AE01DF8-DBF6-4357-B44F-8FE831DDCCE3}" presName="node" presStyleLbl="node1" presStyleIdx="0" presStyleCnt="7" custScaleX="130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11F41-25AE-4537-9672-930D8F05BB2C}" type="pres">
      <dgm:prSet presAssocID="{03EA0AD1-F66B-4929-823E-D7C67DF2A538}" presName="Name9" presStyleLbl="parChTrans1D2" presStyleIdx="1" presStyleCnt="7"/>
      <dgm:spPr/>
      <dgm:t>
        <a:bodyPr/>
        <a:lstStyle/>
        <a:p>
          <a:endParaRPr lang="ru-RU"/>
        </a:p>
      </dgm:t>
    </dgm:pt>
    <dgm:pt modelId="{BE671495-BB94-465C-A26D-9D9070A30405}" type="pres">
      <dgm:prSet presAssocID="{03EA0AD1-F66B-4929-823E-D7C67DF2A538}" presName="connTx" presStyleLbl="parChTrans1D2" presStyleIdx="1" presStyleCnt="7"/>
      <dgm:spPr/>
      <dgm:t>
        <a:bodyPr/>
        <a:lstStyle/>
        <a:p>
          <a:endParaRPr lang="ru-RU"/>
        </a:p>
      </dgm:t>
    </dgm:pt>
    <dgm:pt modelId="{F03A072F-3731-48EC-9660-A9EC225BF96A}" type="pres">
      <dgm:prSet presAssocID="{89E87DE0-1731-4576-AD64-42A7255E6CE6}" presName="node" presStyleLbl="node1" presStyleIdx="1" presStyleCnt="7" custScaleX="123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31D0A-3349-448E-B632-909FA7BE0765}" type="pres">
      <dgm:prSet presAssocID="{8FFB00DE-DD8D-4DC2-9005-D341D08F46E7}" presName="Name9" presStyleLbl="parChTrans1D2" presStyleIdx="2" presStyleCnt="7"/>
      <dgm:spPr/>
      <dgm:t>
        <a:bodyPr/>
        <a:lstStyle/>
        <a:p>
          <a:endParaRPr lang="ru-RU"/>
        </a:p>
      </dgm:t>
    </dgm:pt>
    <dgm:pt modelId="{93E219F4-44EC-4D6D-B449-EEE56D8585B0}" type="pres">
      <dgm:prSet presAssocID="{8FFB00DE-DD8D-4DC2-9005-D341D08F46E7}" presName="connTx" presStyleLbl="parChTrans1D2" presStyleIdx="2" presStyleCnt="7"/>
      <dgm:spPr/>
      <dgm:t>
        <a:bodyPr/>
        <a:lstStyle/>
        <a:p>
          <a:endParaRPr lang="ru-RU"/>
        </a:p>
      </dgm:t>
    </dgm:pt>
    <dgm:pt modelId="{229190B2-A1FB-41D2-BDB8-5F7F986E347F}" type="pres">
      <dgm:prSet presAssocID="{87CF7226-32BF-40AE-8DFC-95CE7212F024}" presName="node" presStyleLbl="node1" presStyleIdx="2" presStyleCnt="7" custScaleX="127538" custRadScaleRad="116047" custRadScaleInc="-18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CF36D-B909-43FF-8B27-78753051DB80}" type="pres">
      <dgm:prSet presAssocID="{0DE1B3DD-F8A2-41B6-B1D5-19F8136AA76D}" presName="Name9" presStyleLbl="parChTrans1D2" presStyleIdx="3" presStyleCnt="7"/>
      <dgm:spPr/>
      <dgm:t>
        <a:bodyPr/>
        <a:lstStyle/>
        <a:p>
          <a:endParaRPr lang="ru-RU"/>
        </a:p>
      </dgm:t>
    </dgm:pt>
    <dgm:pt modelId="{C3CFF7D4-0263-4532-9C34-0298141A5E76}" type="pres">
      <dgm:prSet presAssocID="{0DE1B3DD-F8A2-41B6-B1D5-19F8136AA76D}" presName="connTx" presStyleLbl="parChTrans1D2" presStyleIdx="3" presStyleCnt="7"/>
      <dgm:spPr/>
      <dgm:t>
        <a:bodyPr/>
        <a:lstStyle/>
        <a:p>
          <a:endParaRPr lang="ru-RU"/>
        </a:p>
      </dgm:t>
    </dgm:pt>
    <dgm:pt modelId="{0E21F5CA-3C5C-48FD-B74F-278A6FD36A6C}" type="pres">
      <dgm:prSet presAssocID="{651A912E-E683-490C-ADC0-27A4E8463D9F}" presName="node" presStyleLbl="node1" presStyleIdx="3" presStyleCnt="7" custScaleX="158622" custRadScaleRad="108330" custRadScaleInc="-36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7F563-99CB-400A-948D-6FDAE6B05159}" type="pres">
      <dgm:prSet presAssocID="{489EDAE6-CCD9-45BF-9AA3-3D1AF814D49E}" presName="Name9" presStyleLbl="parChTrans1D2" presStyleIdx="4" presStyleCnt="7"/>
      <dgm:spPr/>
      <dgm:t>
        <a:bodyPr/>
        <a:lstStyle/>
        <a:p>
          <a:endParaRPr lang="ru-RU"/>
        </a:p>
      </dgm:t>
    </dgm:pt>
    <dgm:pt modelId="{57D5EA2A-8115-4444-AB84-6144350ED0D1}" type="pres">
      <dgm:prSet presAssocID="{489EDAE6-CCD9-45BF-9AA3-3D1AF814D49E}" presName="connTx" presStyleLbl="parChTrans1D2" presStyleIdx="4" presStyleCnt="7"/>
      <dgm:spPr/>
      <dgm:t>
        <a:bodyPr/>
        <a:lstStyle/>
        <a:p>
          <a:endParaRPr lang="ru-RU"/>
        </a:p>
      </dgm:t>
    </dgm:pt>
    <dgm:pt modelId="{6C39BD06-CC2C-4D02-A549-186D66C369B8}" type="pres">
      <dgm:prSet presAssocID="{20D26C1D-4994-4D93-8798-DFCA7CFEF85E}" presName="node" presStyleLbl="node1" presStyleIdx="4" presStyleCnt="7" custScaleX="148567" custRadScaleRad="102207" custRadScaleInc="16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1C4CD-F16A-4F19-8C9B-0A0C9FC8E8E2}" type="pres">
      <dgm:prSet presAssocID="{48EEFF64-6FDC-4DEB-9CF9-992E3855A909}" presName="Name9" presStyleLbl="parChTrans1D2" presStyleIdx="5" presStyleCnt="7"/>
      <dgm:spPr/>
      <dgm:t>
        <a:bodyPr/>
        <a:lstStyle/>
        <a:p>
          <a:endParaRPr lang="ru-RU"/>
        </a:p>
      </dgm:t>
    </dgm:pt>
    <dgm:pt modelId="{D50CA50B-90FF-4844-BA47-5A65FA021B64}" type="pres">
      <dgm:prSet presAssocID="{48EEFF64-6FDC-4DEB-9CF9-992E3855A909}" presName="connTx" presStyleLbl="parChTrans1D2" presStyleIdx="5" presStyleCnt="7"/>
      <dgm:spPr/>
      <dgm:t>
        <a:bodyPr/>
        <a:lstStyle/>
        <a:p>
          <a:endParaRPr lang="ru-RU"/>
        </a:p>
      </dgm:t>
    </dgm:pt>
    <dgm:pt modelId="{BA40BCBF-4299-4D34-AAC7-A59F138B7194}" type="pres">
      <dgm:prSet presAssocID="{C21AD074-168D-4ECF-B9E2-0E7AB19D4404}" presName="node" presStyleLbl="node1" presStyleIdx="5" presStyleCnt="7" custScaleX="122766" custRadScaleRad="107811" custRadScaleInc="-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59188-6677-4819-BA61-968BD9E96114}" type="pres">
      <dgm:prSet presAssocID="{13C38954-47B5-490A-89DC-C2CD48EC9E98}" presName="Name9" presStyleLbl="parChTrans1D2" presStyleIdx="6" presStyleCnt="7"/>
      <dgm:spPr/>
      <dgm:t>
        <a:bodyPr/>
        <a:lstStyle/>
        <a:p>
          <a:endParaRPr lang="ru-RU"/>
        </a:p>
      </dgm:t>
    </dgm:pt>
    <dgm:pt modelId="{DBB65657-C301-479B-9646-C80B369A0FB9}" type="pres">
      <dgm:prSet presAssocID="{13C38954-47B5-490A-89DC-C2CD48EC9E98}" presName="connTx" presStyleLbl="parChTrans1D2" presStyleIdx="6" presStyleCnt="7"/>
      <dgm:spPr/>
      <dgm:t>
        <a:bodyPr/>
        <a:lstStyle/>
        <a:p>
          <a:endParaRPr lang="ru-RU"/>
        </a:p>
      </dgm:t>
    </dgm:pt>
    <dgm:pt modelId="{5401AC7B-CE3D-4572-9A3E-2E592B97FCD8}" type="pres">
      <dgm:prSet presAssocID="{2B045280-D79E-4BAD-9E26-0E101587CF16}" presName="node" presStyleLbl="node1" presStyleIdx="6" presStyleCnt="7" custScaleX="123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22686F-1190-4F09-8DDB-4E8C5AFBF8E6}" type="presOf" srcId="{03EA0AD1-F66B-4929-823E-D7C67DF2A538}" destId="{71711F41-25AE-4537-9672-930D8F05BB2C}" srcOrd="0" destOrd="0" presId="urn:microsoft.com/office/officeart/2005/8/layout/radial1"/>
    <dgm:cxn modelId="{8066AE3A-3A56-4CEF-BBDE-D4AFB63846AD}" type="presOf" srcId="{0EE19610-5F56-4FC2-B3A9-D97689B4A54F}" destId="{B8C30814-C49F-49A5-B668-D6D0574A0426}" srcOrd="1" destOrd="0" presId="urn:microsoft.com/office/officeart/2005/8/layout/radial1"/>
    <dgm:cxn modelId="{F7560E10-5C59-47DF-9F5E-174BD4AC9B34}" type="presOf" srcId="{13C38954-47B5-490A-89DC-C2CD48EC9E98}" destId="{DBB65657-C301-479B-9646-C80B369A0FB9}" srcOrd="1" destOrd="0" presId="urn:microsoft.com/office/officeart/2005/8/layout/radial1"/>
    <dgm:cxn modelId="{3B2BA4C6-3E8A-46CF-87E6-EFE9F3254AC4}" type="presOf" srcId="{0DE1B3DD-F8A2-41B6-B1D5-19F8136AA76D}" destId="{C3CFF7D4-0263-4532-9C34-0298141A5E76}" srcOrd="1" destOrd="0" presId="urn:microsoft.com/office/officeart/2005/8/layout/radial1"/>
    <dgm:cxn modelId="{DEDAC3AF-37EC-4721-8F30-935A910476B2}" type="presOf" srcId="{489EDAE6-CCD9-45BF-9AA3-3D1AF814D49E}" destId="{AAA7F563-99CB-400A-948D-6FDAE6B05159}" srcOrd="0" destOrd="0" presId="urn:microsoft.com/office/officeart/2005/8/layout/radial1"/>
    <dgm:cxn modelId="{3DEE39C6-B8F2-4E51-86A7-C1F9844F816D}" srcId="{305C224E-64A0-4A77-A38A-83C69782834B}" destId="{2B045280-D79E-4BAD-9E26-0E101587CF16}" srcOrd="6" destOrd="0" parTransId="{13C38954-47B5-490A-89DC-C2CD48EC9E98}" sibTransId="{80CBFFCF-DD5E-486C-AC6A-9B79A6440B5C}"/>
    <dgm:cxn modelId="{2EE53FC8-44F1-4797-B6F0-7397B1AA8C16}" type="presOf" srcId="{489EDAE6-CCD9-45BF-9AA3-3D1AF814D49E}" destId="{57D5EA2A-8115-4444-AB84-6144350ED0D1}" srcOrd="1" destOrd="0" presId="urn:microsoft.com/office/officeart/2005/8/layout/radial1"/>
    <dgm:cxn modelId="{B0DF4516-9E2F-41FC-8CBE-3722379903F4}" type="presOf" srcId="{C21AD074-168D-4ECF-B9E2-0E7AB19D4404}" destId="{BA40BCBF-4299-4D34-AAC7-A59F138B7194}" srcOrd="0" destOrd="0" presId="urn:microsoft.com/office/officeart/2005/8/layout/radial1"/>
    <dgm:cxn modelId="{B1A66452-2974-45D9-B03F-8ED095C92332}" srcId="{305C224E-64A0-4A77-A38A-83C69782834B}" destId="{20D26C1D-4994-4D93-8798-DFCA7CFEF85E}" srcOrd="4" destOrd="0" parTransId="{489EDAE6-CCD9-45BF-9AA3-3D1AF814D49E}" sibTransId="{C902EBC4-7B36-4CAB-9543-317E5D284446}"/>
    <dgm:cxn modelId="{04602D37-FF86-475D-8198-88E64E813370}" type="presOf" srcId="{48EEFF64-6FDC-4DEB-9CF9-992E3855A909}" destId="{D50CA50B-90FF-4844-BA47-5A65FA021B64}" srcOrd="1" destOrd="0" presId="urn:microsoft.com/office/officeart/2005/8/layout/radial1"/>
    <dgm:cxn modelId="{0D824024-79B0-4110-9004-BCE49C90DCCB}" type="presOf" srcId="{305C224E-64A0-4A77-A38A-83C69782834B}" destId="{758A2AE1-D80E-442C-AE6C-3F36C321E198}" srcOrd="0" destOrd="0" presId="urn:microsoft.com/office/officeart/2005/8/layout/radial1"/>
    <dgm:cxn modelId="{9E74A070-412C-427C-9312-5ED65E021A41}" srcId="{2FFA1C0E-4706-4931-A105-BF0605712258}" destId="{305C224E-64A0-4A77-A38A-83C69782834B}" srcOrd="0" destOrd="0" parTransId="{A7A615F3-23EB-4F36-AF84-5D811A582C84}" sibTransId="{D85129D6-D78E-404E-BFCC-29AC49AF935A}"/>
    <dgm:cxn modelId="{93894B53-7EF0-423C-BCB6-A31671EF8A4C}" type="presOf" srcId="{0EE19610-5F56-4FC2-B3A9-D97689B4A54F}" destId="{D25FC867-3148-4519-8833-575E480C72B6}" srcOrd="0" destOrd="0" presId="urn:microsoft.com/office/officeart/2005/8/layout/radial1"/>
    <dgm:cxn modelId="{F70E4FEB-845C-4079-B790-0D251EB68CC5}" type="presOf" srcId="{8FFB00DE-DD8D-4DC2-9005-D341D08F46E7}" destId="{93E219F4-44EC-4D6D-B449-EEE56D8585B0}" srcOrd="1" destOrd="0" presId="urn:microsoft.com/office/officeart/2005/8/layout/radial1"/>
    <dgm:cxn modelId="{FF94A9BA-1F7C-4EC1-B4FE-55A69B3F2109}" srcId="{305C224E-64A0-4A77-A38A-83C69782834B}" destId="{651A912E-E683-490C-ADC0-27A4E8463D9F}" srcOrd="3" destOrd="0" parTransId="{0DE1B3DD-F8A2-41B6-B1D5-19F8136AA76D}" sibTransId="{022C0467-A1CE-4E06-85D4-C97325FA970D}"/>
    <dgm:cxn modelId="{B7BC4F13-E887-4019-83C7-9BDA3B07C72A}" type="presOf" srcId="{2B045280-D79E-4BAD-9E26-0E101587CF16}" destId="{5401AC7B-CE3D-4572-9A3E-2E592B97FCD8}" srcOrd="0" destOrd="0" presId="urn:microsoft.com/office/officeart/2005/8/layout/radial1"/>
    <dgm:cxn modelId="{C037AC0F-F5F7-4173-A625-D58335C4C8D4}" srcId="{305C224E-64A0-4A77-A38A-83C69782834B}" destId="{4AE01DF8-DBF6-4357-B44F-8FE831DDCCE3}" srcOrd="0" destOrd="0" parTransId="{0EE19610-5F56-4FC2-B3A9-D97689B4A54F}" sibTransId="{5BC2B8AC-E1D6-4866-A480-5BEF6926C65F}"/>
    <dgm:cxn modelId="{F7D3829E-D01C-4BB6-8DB5-AA7266DA25D8}" type="presOf" srcId="{8FFB00DE-DD8D-4DC2-9005-D341D08F46E7}" destId="{BF231D0A-3349-448E-B632-909FA7BE0765}" srcOrd="0" destOrd="0" presId="urn:microsoft.com/office/officeart/2005/8/layout/radial1"/>
    <dgm:cxn modelId="{564A0676-77A0-4771-BC17-A5934DAEA47B}" srcId="{305C224E-64A0-4A77-A38A-83C69782834B}" destId="{89E87DE0-1731-4576-AD64-42A7255E6CE6}" srcOrd="1" destOrd="0" parTransId="{03EA0AD1-F66B-4929-823E-D7C67DF2A538}" sibTransId="{7D1C60AE-DADC-4FC5-A474-51096546B12D}"/>
    <dgm:cxn modelId="{E32A2ADA-1EB3-4B21-AE01-2F6DB281A3D7}" type="presOf" srcId="{4AE01DF8-DBF6-4357-B44F-8FE831DDCCE3}" destId="{C02DF5AF-DA99-4B1F-BEAB-F5A362782669}" srcOrd="0" destOrd="0" presId="urn:microsoft.com/office/officeart/2005/8/layout/radial1"/>
    <dgm:cxn modelId="{B70DDC68-AFCD-4E31-9DC1-FC212012E94C}" type="presOf" srcId="{0DE1B3DD-F8A2-41B6-B1D5-19F8136AA76D}" destId="{470CF36D-B909-43FF-8B27-78753051DB80}" srcOrd="0" destOrd="0" presId="urn:microsoft.com/office/officeart/2005/8/layout/radial1"/>
    <dgm:cxn modelId="{404F9A84-ABD8-48F0-9F74-9E0C2F2D41B7}" srcId="{305C224E-64A0-4A77-A38A-83C69782834B}" destId="{C21AD074-168D-4ECF-B9E2-0E7AB19D4404}" srcOrd="5" destOrd="0" parTransId="{48EEFF64-6FDC-4DEB-9CF9-992E3855A909}" sibTransId="{F864F09D-E374-43F6-8C87-BF50BC4C49C3}"/>
    <dgm:cxn modelId="{E7178071-98DE-45F8-A44C-790253DAE050}" type="presOf" srcId="{03EA0AD1-F66B-4929-823E-D7C67DF2A538}" destId="{BE671495-BB94-465C-A26D-9D9070A30405}" srcOrd="1" destOrd="0" presId="urn:microsoft.com/office/officeart/2005/8/layout/radial1"/>
    <dgm:cxn modelId="{A49F10F3-E3C6-40B3-AB17-64F641C54972}" srcId="{305C224E-64A0-4A77-A38A-83C69782834B}" destId="{87CF7226-32BF-40AE-8DFC-95CE7212F024}" srcOrd="2" destOrd="0" parTransId="{8FFB00DE-DD8D-4DC2-9005-D341D08F46E7}" sibTransId="{B401F498-53EF-4262-900F-EF12076A0547}"/>
    <dgm:cxn modelId="{4741B875-7A3F-48C4-A3BA-8BF72E1B7701}" type="presOf" srcId="{87CF7226-32BF-40AE-8DFC-95CE7212F024}" destId="{229190B2-A1FB-41D2-BDB8-5F7F986E347F}" srcOrd="0" destOrd="0" presId="urn:microsoft.com/office/officeart/2005/8/layout/radial1"/>
    <dgm:cxn modelId="{353A0858-15D5-4F7D-8895-A6A53B9A1F30}" type="presOf" srcId="{651A912E-E683-490C-ADC0-27A4E8463D9F}" destId="{0E21F5CA-3C5C-48FD-B74F-278A6FD36A6C}" srcOrd="0" destOrd="0" presId="urn:microsoft.com/office/officeart/2005/8/layout/radial1"/>
    <dgm:cxn modelId="{E54CA68F-13A1-48BE-A5F9-2E8E30C0FAF7}" type="presOf" srcId="{48EEFF64-6FDC-4DEB-9CF9-992E3855A909}" destId="{3091C4CD-F16A-4F19-8C9B-0A0C9FC8E8E2}" srcOrd="0" destOrd="0" presId="urn:microsoft.com/office/officeart/2005/8/layout/radial1"/>
    <dgm:cxn modelId="{8C14115F-E420-4CDA-B699-2DA739BDC48C}" type="presOf" srcId="{20D26C1D-4994-4D93-8798-DFCA7CFEF85E}" destId="{6C39BD06-CC2C-4D02-A549-186D66C369B8}" srcOrd="0" destOrd="0" presId="urn:microsoft.com/office/officeart/2005/8/layout/radial1"/>
    <dgm:cxn modelId="{D9355E68-5C43-4DB8-8D9D-3D8C07EF7641}" type="presOf" srcId="{2FFA1C0E-4706-4931-A105-BF0605712258}" destId="{4979E913-956C-45C5-A2E6-FB7D01E17B16}" srcOrd="0" destOrd="0" presId="urn:microsoft.com/office/officeart/2005/8/layout/radial1"/>
    <dgm:cxn modelId="{D0EC518B-300F-4278-9DAE-F6C8E14D850A}" type="presOf" srcId="{13C38954-47B5-490A-89DC-C2CD48EC9E98}" destId="{5BD59188-6677-4819-BA61-968BD9E96114}" srcOrd="0" destOrd="0" presId="urn:microsoft.com/office/officeart/2005/8/layout/radial1"/>
    <dgm:cxn modelId="{5DE8D628-AE6C-4162-B4E4-041D45BFE030}" type="presOf" srcId="{89E87DE0-1731-4576-AD64-42A7255E6CE6}" destId="{F03A072F-3731-48EC-9660-A9EC225BF96A}" srcOrd="0" destOrd="0" presId="urn:microsoft.com/office/officeart/2005/8/layout/radial1"/>
    <dgm:cxn modelId="{38E1E723-161A-415D-8D17-0A52A425D2F1}" type="presParOf" srcId="{4979E913-956C-45C5-A2E6-FB7D01E17B16}" destId="{758A2AE1-D80E-442C-AE6C-3F36C321E198}" srcOrd="0" destOrd="0" presId="urn:microsoft.com/office/officeart/2005/8/layout/radial1"/>
    <dgm:cxn modelId="{BFB6BA8F-DA48-4174-9F56-B6F84F08801A}" type="presParOf" srcId="{4979E913-956C-45C5-A2E6-FB7D01E17B16}" destId="{D25FC867-3148-4519-8833-575E480C72B6}" srcOrd="1" destOrd="0" presId="urn:microsoft.com/office/officeart/2005/8/layout/radial1"/>
    <dgm:cxn modelId="{BC75A06B-1481-4517-AE42-381BC2CA3FBF}" type="presParOf" srcId="{D25FC867-3148-4519-8833-575E480C72B6}" destId="{B8C30814-C49F-49A5-B668-D6D0574A0426}" srcOrd="0" destOrd="0" presId="urn:microsoft.com/office/officeart/2005/8/layout/radial1"/>
    <dgm:cxn modelId="{4816A05C-6E65-4D93-8EB7-8799B66CC1AB}" type="presParOf" srcId="{4979E913-956C-45C5-A2E6-FB7D01E17B16}" destId="{C02DF5AF-DA99-4B1F-BEAB-F5A362782669}" srcOrd="2" destOrd="0" presId="urn:microsoft.com/office/officeart/2005/8/layout/radial1"/>
    <dgm:cxn modelId="{7B985912-D143-469F-95F2-04B1312DBFE8}" type="presParOf" srcId="{4979E913-956C-45C5-A2E6-FB7D01E17B16}" destId="{71711F41-25AE-4537-9672-930D8F05BB2C}" srcOrd="3" destOrd="0" presId="urn:microsoft.com/office/officeart/2005/8/layout/radial1"/>
    <dgm:cxn modelId="{1D34634D-2F39-4D1D-9CFF-CFBA74889CCB}" type="presParOf" srcId="{71711F41-25AE-4537-9672-930D8F05BB2C}" destId="{BE671495-BB94-465C-A26D-9D9070A30405}" srcOrd="0" destOrd="0" presId="urn:microsoft.com/office/officeart/2005/8/layout/radial1"/>
    <dgm:cxn modelId="{2FB08DD4-7450-43BD-8A3C-B06C747D1B3B}" type="presParOf" srcId="{4979E913-956C-45C5-A2E6-FB7D01E17B16}" destId="{F03A072F-3731-48EC-9660-A9EC225BF96A}" srcOrd="4" destOrd="0" presId="urn:microsoft.com/office/officeart/2005/8/layout/radial1"/>
    <dgm:cxn modelId="{E2961F76-A524-4FA0-806A-E03AF1DEA863}" type="presParOf" srcId="{4979E913-956C-45C5-A2E6-FB7D01E17B16}" destId="{BF231D0A-3349-448E-B632-909FA7BE0765}" srcOrd="5" destOrd="0" presId="urn:microsoft.com/office/officeart/2005/8/layout/radial1"/>
    <dgm:cxn modelId="{1C021AC4-159D-4CF9-9D9D-E1B3C0273D6A}" type="presParOf" srcId="{BF231D0A-3349-448E-B632-909FA7BE0765}" destId="{93E219F4-44EC-4D6D-B449-EEE56D8585B0}" srcOrd="0" destOrd="0" presId="urn:microsoft.com/office/officeart/2005/8/layout/radial1"/>
    <dgm:cxn modelId="{46EC20F7-93E5-466F-9D33-138220372FAA}" type="presParOf" srcId="{4979E913-956C-45C5-A2E6-FB7D01E17B16}" destId="{229190B2-A1FB-41D2-BDB8-5F7F986E347F}" srcOrd="6" destOrd="0" presId="urn:microsoft.com/office/officeart/2005/8/layout/radial1"/>
    <dgm:cxn modelId="{31280D70-623F-4397-9EC7-8D03D272312D}" type="presParOf" srcId="{4979E913-956C-45C5-A2E6-FB7D01E17B16}" destId="{470CF36D-B909-43FF-8B27-78753051DB80}" srcOrd="7" destOrd="0" presId="urn:microsoft.com/office/officeart/2005/8/layout/radial1"/>
    <dgm:cxn modelId="{05EB7B41-0A3B-4D1F-BFE1-620867A67DD7}" type="presParOf" srcId="{470CF36D-B909-43FF-8B27-78753051DB80}" destId="{C3CFF7D4-0263-4532-9C34-0298141A5E76}" srcOrd="0" destOrd="0" presId="urn:microsoft.com/office/officeart/2005/8/layout/radial1"/>
    <dgm:cxn modelId="{2F901DDC-5EAA-4532-89A5-6BA7DCA2627B}" type="presParOf" srcId="{4979E913-956C-45C5-A2E6-FB7D01E17B16}" destId="{0E21F5CA-3C5C-48FD-B74F-278A6FD36A6C}" srcOrd="8" destOrd="0" presId="urn:microsoft.com/office/officeart/2005/8/layout/radial1"/>
    <dgm:cxn modelId="{773CBFA5-D48F-4EA5-9D7D-5B309C33C274}" type="presParOf" srcId="{4979E913-956C-45C5-A2E6-FB7D01E17B16}" destId="{AAA7F563-99CB-400A-948D-6FDAE6B05159}" srcOrd="9" destOrd="0" presId="urn:microsoft.com/office/officeart/2005/8/layout/radial1"/>
    <dgm:cxn modelId="{66416866-A5D6-4684-90E5-4708338E710F}" type="presParOf" srcId="{AAA7F563-99CB-400A-948D-6FDAE6B05159}" destId="{57D5EA2A-8115-4444-AB84-6144350ED0D1}" srcOrd="0" destOrd="0" presId="urn:microsoft.com/office/officeart/2005/8/layout/radial1"/>
    <dgm:cxn modelId="{C3D2398A-A096-4586-A4A0-785703F3F52E}" type="presParOf" srcId="{4979E913-956C-45C5-A2E6-FB7D01E17B16}" destId="{6C39BD06-CC2C-4D02-A549-186D66C369B8}" srcOrd="10" destOrd="0" presId="urn:microsoft.com/office/officeart/2005/8/layout/radial1"/>
    <dgm:cxn modelId="{6C71917A-49EB-46F9-9F75-CEB669E7531A}" type="presParOf" srcId="{4979E913-956C-45C5-A2E6-FB7D01E17B16}" destId="{3091C4CD-F16A-4F19-8C9B-0A0C9FC8E8E2}" srcOrd="11" destOrd="0" presId="urn:microsoft.com/office/officeart/2005/8/layout/radial1"/>
    <dgm:cxn modelId="{BF855402-0B8D-4A9E-9C07-0EDB97F01E82}" type="presParOf" srcId="{3091C4CD-F16A-4F19-8C9B-0A0C9FC8E8E2}" destId="{D50CA50B-90FF-4844-BA47-5A65FA021B64}" srcOrd="0" destOrd="0" presId="urn:microsoft.com/office/officeart/2005/8/layout/radial1"/>
    <dgm:cxn modelId="{6C0864F0-ACD3-45B3-8BE0-8E4CD00CF671}" type="presParOf" srcId="{4979E913-956C-45C5-A2E6-FB7D01E17B16}" destId="{BA40BCBF-4299-4D34-AAC7-A59F138B7194}" srcOrd="12" destOrd="0" presId="urn:microsoft.com/office/officeart/2005/8/layout/radial1"/>
    <dgm:cxn modelId="{66F4036A-A4A3-44B4-A7C9-C47909526C2C}" type="presParOf" srcId="{4979E913-956C-45C5-A2E6-FB7D01E17B16}" destId="{5BD59188-6677-4819-BA61-968BD9E96114}" srcOrd="13" destOrd="0" presId="urn:microsoft.com/office/officeart/2005/8/layout/radial1"/>
    <dgm:cxn modelId="{CCA3FFFD-9655-4DA3-A9FE-EAF0E821E868}" type="presParOf" srcId="{5BD59188-6677-4819-BA61-968BD9E96114}" destId="{DBB65657-C301-479B-9646-C80B369A0FB9}" srcOrd="0" destOrd="0" presId="urn:microsoft.com/office/officeart/2005/8/layout/radial1"/>
    <dgm:cxn modelId="{6089CA14-20BD-422F-8651-3DC8E52C84B7}" type="presParOf" srcId="{4979E913-956C-45C5-A2E6-FB7D01E17B16}" destId="{5401AC7B-CE3D-4572-9A3E-2E592B97FCD8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6E8C5-7AA9-4851-8BBC-0F04ED16A905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F6A71-E8CD-4813-A09C-EDBDAA7B23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7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6A71-E8CD-4813-A09C-EDBDAA7B238D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91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03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3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01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6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73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32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19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462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64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129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61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868C4-9B21-4ACB-B095-835C707DE4A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5B42D-6996-482F-A7E3-0038E05F6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4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slide" Target="slide4.xml"/><Relationship Id="rId18" Type="http://schemas.openxmlformats.org/officeDocument/2006/relationships/slide" Target="slide9.xml"/><Relationship Id="rId26" Type="http://schemas.openxmlformats.org/officeDocument/2006/relationships/slide" Target="slide22.xml"/><Relationship Id="rId39" Type="http://schemas.openxmlformats.org/officeDocument/2006/relationships/slide" Target="slide16.xml"/><Relationship Id="rId3" Type="http://schemas.microsoft.com/office/2007/relationships/media" Target="../media/media2.mp3"/><Relationship Id="rId21" Type="http://schemas.openxmlformats.org/officeDocument/2006/relationships/slide" Target="slide12.xml"/><Relationship Id="rId34" Type="http://schemas.openxmlformats.org/officeDocument/2006/relationships/image" Target="../media/image8.png"/><Relationship Id="rId7" Type="http://schemas.openxmlformats.org/officeDocument/2006/relationships/image" Target="../media/image3.png"/><Relationship Id="rId12" Type="http://schemas.openxmlformats.org/officeDocument/2006/relationships/slide" Target="slide3.xml"/><Relationship Id="rId17" Type="http://schemas.openxmlformats.org/officeDocument/2006/relationships/slide" Target="slide8.xml"/><Relationship Id="rId25" Type="http://schemas.openxmlformats.org/officeDocument/2006/relationships/slide" Target="slide21.xml"/><Relationship Id="rId33" Type="http://schemas.openxmlformats.org/officeDocument/2006/relationships/slide" Target="slide31.xml"/><Relationship Id="rId38" Type="http://schemas.openxmlformats.org/officeDocument/2006/relationships/slide" Target="slide15.xml"/><Relationship Id="rId2" Type="http://schemas.openxmlformats.org/officeDocument/2006/relationships/audio" Target="../media/media1.mp3"/><Relationship Id="rId16" Type="http://schemas.openxmlformats.org/officeDocument/2006/relationships/slide" Target="slide7.xml"/><Relationship Id="rId20" Type="http://schemas.openxmlformats.org/officeDocument/2006/relationships/slide" Target="slide11.xml"/><Relationship Id="rId29" Type="http://schemas.openxmlformats.org/officeDocument/2006/relationships/slide" Target="slide25.xml"/><Relationship Id="rId41" Type="http://schemas.openxmlformats.org/officeDocument/2006/relationships/slide" Target="slide29.xml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gif"/><Relationship Id="rId24" Type="http://schemas.openxmlformats.org/officeDocument/2006/relationships/slide" Target="slide20.xml"/><Relationship Id="rId32" Type="http://schemas.openxmlformats.org/officeDocument/2006/relationships/slide" Target="slide28.xml"/><Relationship Id="rId37" Type="http://schemas.openxmlformats.org/officeDocument/2006/relationships/slide" Target="slide14.xml"/><Relationship Id="rId40" Type="http://schemas.openxmlformats.org/officeDocument/2006/relationships/slide" Target="slide30.xml"/><Relationship Id="rId5" Type="http://schemas.openxmlformats.org/officeDocument/2006/relationships/slideLayout" Target="../slideLayouts/slideLayout7.xml"/><Relationship Id="rId15" Type="http://schemas.openxmlformats.org/officeDocument/2006/relationships/slide" Target="slide6.xml"/><Relationship Id="rId23" Type="http://schemas.openxmlformats.org/officeDocument/2006/relationships/slide" Target="slide19.xml"/><Relationship Id="rId28" Type="http://schemas.openxmlformats.org/officeDocument/2006/relationships/slide" Target="slide24.xml"/><Relationship Id="rId36" Type="http://schemas.openxmlformats.org/officeDocument/2006/relationships/slide" Target="slide13.xml"/><Relationship Id="rId10" Type="http://schemas.openxmlformats.org/officeDocument/2006/relationships/image" Target="../media/image6.gif"/><Relationship Id="rId19" Type="http://schemas.openxmlformats.org/officeDocument/2006/relationships/slide" Target="slide10.xml"/><Relationship Id="rId31" Type="http://schemas.openxmlformats.org/officeDocument/2006/relationships/slide" Target="slide27.xml"/><Relationship Id="rId4" Type="http://schemas.openxmlformats.org/officeDocument/2006/relationships/audio" Target="../media/media2.mp3"/><Relationship Id="rId9" Type="http://schemas.openxmlformats.org/officeDocument/2006/relationships/image" Target="../media/image5.gif"/><Relationship Id="rId14" Type="http://schemas.openxmlformats.org/officeDocument/2006/relationships/slide" Target="slide5.xml"/><Relationship Id="rId22" Type="http://schemas.openxmlformats.org/officeDocument/2006/relationships/slide" Target="slide18.xml"/><Relationship Id="rId27" Type="http://schemas.openxmlformats.org/officeDocument/2006/relationships/slide" Target="slide23.xml"/><Relationship Id="rId30" Type="http://schemas.openxmlformats.org/officeDocument/2006/relationships/slide" Target="slide26.xml"/><Relationship Id="rId35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2.jpeg"/><Relationship Id="rId5" Type="http://schemas.openxmlformats.org/officeDocument/2006/relationships/image" Target="../media/image27.jpeg"/><Relationship Id="rId10" Type="http://schemas.openxmlformats.org/officeDocument/2006/relationships/image" Target="../media/image31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slide" Target="slide2.xml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7" Type="http://schemas.openxmlformats.org/officeDocument/2006/relationships/image" Target="../media/image4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&#1040;&#1087;&#1087;&#1083;&#1086;&#1076;&#1080;&#1089;&#1084;&#1077;&#1085;&#1090;&#1099;.mp3" TargetMode="External"/><Relationship Id="rId6" Type="http://schemas.openxmlformats.org/officeDocument/2006/relationships/audio" Target="NULL"/><Relationship Id="rId5" Type="http://schemas.openxmlformats.org/officeDocument/2006/relationships/image" Target="../media/image60.gif"/><Relationship Id="rId4" Type="http://schemas.openxmlformats.org/officeDocument/2006/relationships/image" Target="../media/image5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pozarnyi.ru/" TargetMode="External"/><Relationship Id="rId2" Type="http://schemas.openxmlformats.org/officeDocument/2006/relationships/hyperlink" Target="http://www.pojarnayabezopasnost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ebus1.com/index.php?item=rebus_generator" TargetMode="External"/><Relationship Id="rId4" Type="http://schemas.openxmlformats.org/officeDocument/2006/relationships/hyperlink" Target="http://muob.ru/snews/detail.php?id=28748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599" y="115888"/>
            <a:ext cx="12090399" cy="65992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FF0000"/>
                </a:solidFill>
              </a:rPr>
              <a:t>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1" y="3413125"/>
            <a:ext cx="7489825" cy="754429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alt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учащихся 5 – 7 классов.</a:t>
            </a:r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10541875" y="5366048"/>
            <a:ext cx="1143008" cy="857256"/>
          </a:xfrm>
          <a:prstGeom prst="actionButtonBlank">
            <a:avLst/>
          </a:prstGeom>
          <a:ln w="3492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kern="0" dirty="0" smtClean="0">
                <a:solidFill>
                  <a:prstClr val="black"/>
                </a:solidFill>
                <a:latin typeface="Calibri"/>
                <a:hlinkClick r:id="rId3" action="ppaction://hlinksldjump"/>
              </a:rPr>
              <a:t>игра</a:t>
            </a:r>
            <a:endParaRPr lang="ru-RU" sz="24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82495" y="1318087"/>
            <a:ext cx="1686616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ИГРА</a:t>
            </a:r>
            <a:br>
              <a:rPr lang="ru-RU" alt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1662" y="1988840"/>
            <a:ext cx="6532559" cy="923330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«Спешат на помощь!»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4655840" y="7586060"/>
          <a:ext cx="416560" cy="612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73107">
                <a:tc>
                  <a:txBody>
                    <a:bodyPr/>
                    <a:lstStyle/>
                    <a:p>
                      <a:r>
                        <a:rPr lang="ru-RU" dirty="0" smtClean="0"/>
                        <a:t>Воронова Елена Юрьевна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688" y="229528"/>
            <a:ext cx="30480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951892" y="5495192"/>
            <a:ext cx="7869115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Выполнила: учитель физики и математики МОУ СОШ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п.Соцземледельский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Воронова Елена Юрьевна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85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85311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63130" y="332656"/>
            <a:ext cx="2465740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РЕБУС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83565" y="5391448"/>
            <a:ext cx="3102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КАЛАНЧА</a:t>
            </a: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9744968" y="6021586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3" r="16183" b="28419"/>
          <a:stretch/>
        </p:blipFill>
        <p:spPr bwMode="auto">
          <a:xfrm>
            <a:off x="1919536" y="1556792"/>
            <a:ext cx="8424936" cy="31683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428148" y="5062685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128570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631504" y="188640"/>
            <a:ext cx="8856984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941" name="Picture 4" descr="G:\морской бой\КАРТИНКИ\теле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529" y="2391132"/>
            <a:ext cx="5426075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88640"/>
            <a:ext cx="9144000" cy="3429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 какому номеру телефона следует позвонить в случае пожара?</a:t>
            </a:r>
          </a:p>
        </p:txBody>
      </p:sp>
      <p:sp>
        <p:nvSpPr>
          <p:cNvPr id="39939" name="TextBox 1"/>
          <p:cNvSpPr txBox="1">
            <a:spLocks noChangeArrowheads="1"/>
          </p:cNvSpPr>
          <p:nvPr/>
        </p:nvSpPr>
        <p:spPr bwMode="auto">
          <a:xfrm>
            <a:off x="8186045" y="2948348"/>
            <a:ext cx="11208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01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04112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57685" y="499903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</a:t>
            </a:r>
          </a:p>
        </p:txBody>
      </p:sp>
    </p:spTree>
    <p:extLst>
      <p:ext uri="{BB962C8B-B14F-4D97-AF65-F5344CB8AC3E}">
        <p14:creationId xmlns:p14="http://schemas.microsoft.com/office/powerpoint/2010/main" val="11863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853113"/>
            <a:ext cx="2592288" cy="71941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03512" y="332656"/>
            <a:ext cx="8791782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Продолжите выражение: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08704" y="4293096"/>
            <a:ext cx="3113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Потушить</a:t>
            </a: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58943" y="1988841"/>
            <a:ext cx="828092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Любой пожар легче предупредить, </a:t>
            </a:r>
            <a:r>
              <a:rPr lang="ru-RU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чем</a:t>
            </a: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…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8148" y="486916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2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057" y="1666875"/>
            <a:ext cx="3021206" cy="239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9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03512" y="188640"/>
            <a:ext cx="878497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672" y="0"/>
            <a:ext cx="7524328" cy="6858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   </a:t>
            </a:r>
            <a:endParaRPr lang="ru-RU" alt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88088" y="593837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 ответ</a:t>
            </a: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9696400" y="5938373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644116" y="2175004"/>
            <a:ext cx="46433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4400" b="1" kern="0" dirty="0">
                <a:ln w="1905"/>
                <a:gradFill>
                  <a:gsLst>
                    <a:gs pos="0">
                      <a:srgbClr val="00B300">
                        <a:shade val="20000"/>
                        <a:satMod val="200000"/>
                      </a:srgbClr>
                    </a:gs>
                    <a:gs pos="78000">
                      <a:srgbClr val="00B3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00B3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Огнетушитель</a:t>
            </a:r>
            <a:r>
              <a:rPr lang="en-US" altLang="ru-RU" sz="4400" b="1" kern="0" dirty="0">
                <a:ln w="1905"/>
                <a:gradFill>
                  <a:gsLst>
                    <a:gs pos="0">
                      <a:srgbClr val="00B300">
                        <a:shade val="20000"/>
                        <a:satMod val="200000"/>
                      </a:srgbClr>
                    </a:gs>
                    <a:gs pos="78000">
                      <a:srgbClr val="00B3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00B3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.</a:t>
            </a:r>
            <a:endParaRPr lang="ru-RU" altLang="ru-RU" sz="4400" b="1" kern="0" dirty="0">
              <a:ln w="1905"/>
              <a:gradFill>
                <a:gsLst>
                  <a:gs pos="0">
                    <a:srgbClr val="00B300">
                      <a:shade val="20000"/>
                      <a:satMod val="200000"/>
                    </a:srgbClr>
                  </a:gs>
                  <a:gs pos="78000">
                    <a:srgbClr val="00B300">
                      <a:tint val="90000"/>
                      <a:shade val="89000"/>
                      <a:satMod val="220000"/>
                    </a:srgbClr>
                  </a:gs>
                  <a:gs pos="100000">
                    <a:srgbClr val="00B3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0" y="188640"/>
            <a:ext cx="88835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800" b="1" kern="0" spc="50" dirty="0">
                <a:ln w="13500">
                  <a:solidFill>
                    <a:srgbClr val="33CC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33CCCC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  Первоначально это средство для тушения пожара выглядело следующим образом: деревянная бочка</a:t>
            </a:r>
            <a:r>
              <a:rPr lang="en-US" altLang="ru-RU" sz="2800" b="1" kern="0" spc="50" dirty="0">
                <a:ln w="13500">
                  <a:solidFill>
                    <a:srgbClr val="33CC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33CCCC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r>
              <a:rPr lang="ru-RU" altLang="ru-RU" sz="2800" b="1" kern="0" spc="50" dirty="0">
                <a:ln w="13500">
                  <a:solidFill>
                    <a:srgbClr val="33CC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33CCCC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заполненная водой и оснащённая залпом с чёрным порохом</a:t>
            </a:r>
            <a:r>
              <a:rPr lang="en-US" altLang="ru-RU" sz="2800" b="1" kern="0" spc="50" dirty="0">
                <a:ln w="13500">
                  <a:solidFill>
                    <a:srgbClr val="33CCCC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33CCCC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.</a:t>
            </a:r>
            <a:endParaRPr lang="ru-RU" altLang="ru-RU" sz="2800" b="1" kern="0" spc="50" dirty="0">
              <a:ln w="13500">
                <a:solidFill>
                  <a:srgbClr val="33CCCC">
                    <a:shade val="2500"/>
                    <a:alpha val="6500"/>
                  </a:srgbClr>
                </a:solidFill>
                <a:prstDash val="solid"/>
              </a:ln>
              <a:solidFill>
                <a:srgbClr val="33CCCC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</p:txBody>
      </p:sp>
      <p:pic>
        <p:nvPicPr>
          <p:cNvPr id="1026" name="Picture 2" descr="L:\морской бой\КАРТИНКИ\первые огнетушители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7" b="9621"/>
          <a:stretch/>
        </p:blipFill>
        <p:spPr bwMode="auto">
          <a:xfrm>
            <a:off x="1963089" y="3026140"/>
            <a:ext cx="4315156" cy="349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356140" y="4446979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2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405224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631504" y="188640"/>
            <a:ext cx="8856984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6988" y="1"/>
            <a:ext cx="8101012" cy="18446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465778" y="2564905"/>
            <a:ext cx="23733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Спички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60096" y="6017886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9806112" y="5909187"/>
            <a:ext cx="682376" cy="828109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24000" y="332656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32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  Они бывают штормовые, сигнальные, декоративные, фотографические, каминные, хозяйственные. Что это?</a:t>
            </a:r>
          </a:p>
        </p:txBody>
      </p:sp>
      <p:pic>
        <p:nvPicPr>
          <p:cNvPr id="2050" name="Picture 2" descr="L:\морской бой\КАРТИНКИ\спички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2060848"/>
            <a:ext cx="4384184" cy="438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428148" y="486916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244692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631504" y="188640"/>
            <a:ext cx="885698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0723" y="202332"/>
            <a:ext cx="9251504" cy="706388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Что такое каланча?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Для чего она нужна?</a:t>
            </a:r>
          </a:p>
        </p:txBody>
      </p:sp>
      <p:sp>
        <p:nvSpPr>
          <p:cNvPr id="44035" name="TextBox 1"/>
          <p:cNvSpPr txBox="1">
            <a:spLocks noChangeArrowheads="1"/>
          </p:cNvSpPr>
          <p:nvPr/>
        </p:nvSpPr>
        <p:spPr bwMode="auto">
          <a:xfrm>
            <a:off x="6528049" y="2060849"/>
            <a:ext cx="396724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наблюдательная вышка. С неё можно было увидеть пожар.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32104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E:\морской бой\КАРТИНКИ\каланч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7" y="1916832"/>
            <a:ext cx="4442435" cy="475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428148" y="486916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170957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631504" y="188640"/>
            <a:ext cx="885698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Для чего требуется, чтобы дымоходы были всегда побелены?</a:t>
            </a:r>
          </a:p>
        </p:txBody>
      </p:sp>
      <p:sp>
        <p:nvSpPr>
          <p:cNvPr id="46083" name="TextBox 1"/>
          <p:cNvSpPr txBox="1">
            <a:spLocks noChangeArrowheads="1"/>
          </p:cNvSpPr>
          <p:nvPr/>
        </p:nvSpPr>
        <p:spPr bwMode="auto">
          <a:xfrm>
            <a:off x="2567609" y="4379620"/>
            <a:ext cx="622458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 можно обнаружить трещины </a:t>
            </a:r>
          </a:p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дымоходах и своевременно </a:t>
            </a:r>
          </a:p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их удалить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16080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L:\морской бой\КАРТИНКИ\побеленная печ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734211"/>
            <a:ext cx="3456384" cy="254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871865" y="594928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429305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85311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45542" y="332656"/>
            <a:ext cx="5942746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ЗАГАДКА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25397" y="4077072"/>
            <a:ext cx="5280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Пожарное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ведро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57872" y="1628800"/>
            <a:ext cx="7326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Красная макушка,</a:t>
            </a:r>
          </a:p>
          <a:p>
            <a:r>
              <a:rPr 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Два ушка, два дужка,</a:t>
            </a:r>
          </a:p>
          <a:p>
            <a:r>
              <a:rPr 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Пусто так бренчит,</a:t>
            </a:r>
          </a:p>
          <a:p>
            <a:r>
              <a:rPr 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 наполнишь - молчит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91745" y="5973326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893" y="1122610"/>
            <a:ext cx="3724425" cy="3724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182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775520" y="47906"/>
            <a:ext cx="8712968" cy="13745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3994" y="215883"/>
            <a:ext cx="9144000" cy="18446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Огонь на пожаре изменил порядок букв в словах. Восстановите написание слов.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622676" y="4368801"/>
            <a:ext cx="412266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 dirty="0"/>
              <a:t>ОГНЕТУШИТЕЛЬ</a:t>
            </a:r>
            <a:endParaRPr lang="ru-RU" altLang="ru-RU" sz="24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08389" y="1341439"/>
            <a:ext cx="375872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/>
              <a:t>ТШОТЬНЕИУЕГ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02075" y="2830514"/>
            <a:ext cx="316804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 dirty="0" smtClean="0"/>
              <a:t>РЖОАПНЫЙ</a:t>
            </a:r>
            <a:endParaRPr lang="ru-RU" altLang="ru-RU" sz="4400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07173" y="5180014"/>
            <a:ext cx="31950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4400" b="1" dirty="0"/>
              <a:t>ПОЖАРНЫЙ</a:t>
            </a:r>
            <a:endParaRPr lang="ru-RU" altLang="ru-RU" sz="2400" b="1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02114" y="3600451"/>
            <a:ext cx="28164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/>
              <a:t>СНЕЦТИЛА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98938" y="5732464"/>
            <a:ext cx="281532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 dirty="0"/>
              <a:t>ЛЕСТНИЦА</a:t>
            </a:r>
            <a:endParaRPr lang="ru-RU" altLang="ru-RU" sz="2400" b="1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02076" y="2060576"/>
            <a:ext cx="352596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/>
              <a:t>ДПОБРАНСТЙ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37000" y="4754564"/>
            <a:ext cx="35144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 dirty="0"/>
              <a:t>БРАНДСПОЙТ</a:t>
            </a:r>
            <a:endParaRPr lang="ru-RU" altLang="ru-RU" sz="2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79481" y="599882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13" name="Управляющая кнопка: возврат 12">
            <a:hlinkClick r:id="rId2" action="ppaction://hlinksldjump" highlightClick="1"/>
          </p:cNvPr>
          <p:cNvSpPr/>
          <p:nvPr/>
        </p:nvSpPr>
        <p:spPr>
          <a:xfrm>
            <a:off x="9670787" y="6026286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75520" y="4866036"/>
            <a:ext cx="1832868" cy="173285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 за каждое верно названное слово</a:t>
            </a:r>
          </a:p>
        </p:txBody>
      </p:sp>
    </p:spTree>
    <p:extLst>
      <p:ext uri="{BB962C8B-B14F-4D97-AF65-F5344CB8AC3E}">
        <p14:creationId xmlns:p14="http://schemas.microsoft.com/office/powerpoint/2010/main" val="35369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3108E-6 L 0.00468 -0.4340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217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39593E-6 L 0.00556 -0.3959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-19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0444E-6 L -0.00747 -0.3739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-18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4798E-6 L -0.00121 -0.349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74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"/>
            <a:ext cx="9144000" cy="18446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Разгадайте</a:t>
            </a:r>
            <a:r>
              <a:rPr lang="ru-RU" alt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alt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кроссворд</a:t>
            </a:r>
            <a:endParaRPr lang="ru-RU" alt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9702304" y="6309320"/>
            <a:ext cx="570161" cy="5149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879976" y="126876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4497" y="126876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01697" y="1268836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ж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79976" y="1726036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752608" y="125884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78794" y="125884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44497" y="172567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08133" y="172567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86012" y="17296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ч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56628" y="172567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706147" y="17328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к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39845" y="173541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50216" y="1743971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т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07416" y="17296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630791" y="17296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173591" y="17296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18745" y="219529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т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99428" y="21868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ё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775807" y="218420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44497" y="219261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887297" y="219261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407416" y="21900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к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453103" y="2671266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25335" y="266023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885644" y="2664029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361545" y="2664029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782645" y="266582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й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299428" y="2664029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828812" y="2675857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8734076" y="314437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т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252768" y="314437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а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782645" y="314437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щ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887297" y="313484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305834" y="314437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42228" y="314437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61545" y="314437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з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180860" y="3147796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ь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9696400" y="3147796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л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215808" y="3147796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361545" y="3622334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а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879976" y="361395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842228" y="362459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7318607" y="362268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у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795568" y="362459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а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8267485" y="362459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ц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8738416" y="3622334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и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9214965" y="362459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я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404632" y="361395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э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885644" y="409563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361545" y="4102577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ж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841911" y="4102577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325445" y="4102577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г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885644" y="458112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г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361545" y="458112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841911" y="458112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07416" y="458112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а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943872" y="4585654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б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943872" y="506130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б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407416" y="506130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5892552" y="506130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361545" y="506130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н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841911" y="506130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д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320841" y="506130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7795568" y="505444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8276876" y="5042854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й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8757765" y="5042854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9239200" y="503832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т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9702303" y="5038328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10181019" y="503679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952334" y="554406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б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409534" y="554406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е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893891" y="554406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з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71612" y="554759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842228" y="553684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325445" y="55421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а</a:t>
            </a: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7804351" y="552653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8281216" y="55176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н</a:t>
            </a: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8757765" y="5526533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9245103" y="5517655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9711108" y="552307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т</a:t>
            </a: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0180860" y="5523072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ь</a:t>
            </a:r>
          </a:p>
        </p:txBody>
      </p:sp>
      <p:sp>
        <p:nvSpPr>
          <p:cNvPr id="28673" name="Выноска со стрелкой вправо 28672"/>
          <p:cNvSpPr/>
          <p:nvPr/>
        </p:nvSpPr>
        <p:spPr>
          <a:xfrm>
            <a:off x="5240326" y="1268836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</a:t>
            </a:r>
          </a:p>
        </p:txBody>
      </p:sp>
      <p:sp>
        <p:nvSpPr>
          <p:cNvPr id="96" name="Выноска со стрелкой вправо 95"/>
          <p:cNvSpPr/>
          <p:nvPr/>
        </p:nvSpPr>
        <p:spPr>
          <a:xfrm>
            <a:off x="4486404" y="1803439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97" name="Выноска со стрелкой вправо 96"/>
          <p:cNvSpPr/>
          <p:nvPr/>
        </p:nvSpPr>
        <p:spPr>
          <a:xfrm>
            <a:off x="4952334" y="2278084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98" name="Выноска со стрелкой вправо 97"/>
          <p:cNvSpPr/>
          <p:nvPr/>
        </p:nvSpPr>
        <p:spPr>
          <a:xfrm>
            <a:off x="3981839" y="2721724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99" name="Выноска со стрелкой вправо 98"/>
          <p:cNvSpPr/>
          <p:nvPr/>
        </p:nvSpPr>
        <p:spPr>
          <a:xfrm>
            <a:off x="5422776" y="3194316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  <p:sp>
        <p:nvSpPr>
          <p:cNvPr id="100" name="Выноска со стрелкой вправо 99"/>
          <p:cNvSpPr/>
          <p:nvPr/>
        </p:nvSpPr>
        <p:spPr>
          <a:xfrm>
            <a:off x="4905762" y="3664408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6</a:t>
            </a:r>
          </a:p>
        </p:txBody>
      </p:sp>
      <p:sp>
        <p:nvSpPr>
          <p:cNvPr id="101" name="Выноска со стрелкой вправо 100"/>
          <p:cNvSpPr/>
          <p:nvPr/>
        </p:nvSpPr>
        <p:spPr>
          <a:xfrm>
            <a:off x="5392726" y="4146091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7</a:t>
            </a:r>
          </a:p>
        </p:txBody>
      </p:sp>
      <p:sp>
        <p:nvSpPr>
          <p:cNvPr id="102" name="Выноска со стрелкой вправо 101"/>
          <p:cNvSpPr/>
          <p:nvPr/>
        </p:nvSpPr>
        <p:spPr>
          <a:xfrm>
            <a:off x="4486404" y="4631586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8</a:t>
            </a:r>
          </a:p>
        </p:txBody>
      </p:sp>
      <p:sp>
        <p:nvSpPr>
          <p:cNvPr id="103" name="Выноска со стрелкой вправо 102"/>
          <p:cNvSpPr/>
          <p:nvPr/>
        </p:nvSpPr>
        <p:spPr>
          <a:xfrm>
            <a:off x="4486404" y="5054443"/>
            <a:ext cx="457200" cy="356284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9</a:t>
            </a:r>
          </a:p>
        </p:txBody>
      </p:sp>
      <p:sp>
        <p:nvSpPr>
          <p:cNvPr id="104" name="Выноска со стрелкой вправо 103"/>
          <p:cNvSpPr/>
          <p:nvPr/>
        </p:nvSpPr>
        <p:spPr>
          <a:xfrm>
            <a:off x="4079776" y="5545935"/>
            <a:ext cx="864096" cy="458860"/>
          </a:xfrm>
          <a:prstGeom prst="rightArrowCallou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10</a:t>
            </a:r>
          </a:p>
        </p:txBody>
      </p:sp>
      <p:sp>
        <p:nvSpPr>
          <p:cNvPr id="28676" name="Блок-схема: документ 28675"/>
          <p:cNvSpPr/>
          <p:nvPr/>
        </p:nvSpPr>
        <p:spPr>
          <a:xfrm>
            <a:off x="1774743" y="3254501"/>
            <a:ext cx="2435696" cy="2353502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1. Огонь, вышедший из под контроля человека.</a:t>
            </a:r>
          </a:p>
        </p:txBody>
      </p:sp>
      <p:sp>
        <p:nvSpPr>
          <p:cNvPr id="28677" name="Блок-схема: документ 28676"/>
          <p:cNvSpPr/>
          <p:nvPr/>
        </p:nvSpPr>
        <p:spPr>
          <a:xfrm>
            <a:off x="1760733" y="3345008"/>
            <a:ext cx="2449707" cy="2539927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2. Ожог, вызванный пламенем.</a:t>
            </a:r>
          </a:p>
        </p:txBody>
      </p:sp>
      <p:sp>
        <p:nvSpPr>
          <p:cNvPr id="28678" name="Блок-схема: документ 28677"/>
          <p:cNvSpPr/>
          <p:nvPr/>
        </p:nvSpPr>
        <p:spPr>
          <a:xfrm>
            <a:off x="1660443" y="3287413"/>
            <a:ext cx="2664296" cy="246772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3. С помощью него можно подать сигнал бедствия.</a:t>
            </a:r>
          </a:p>
        </p:txBody>
      </p:sp>
      <p:sp>
        <p:nvSpPr>
          <p:cNvPr id="28679" name="Блок-схема: документ 28678"/>
          <p:cNvSpPr/>
          <p:nvPr/>
        </p:nvSpPr>
        <p:spPr>
          <a:xfrm>
            <a:off x="1754501" y="3187169"/>
            <a:ext cx="2664296" cy="2817627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4.Как назывался боец, который в далёком прошлом скакал впереди пожарного обоза?</a:t>
            </a:r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5404632" y="2657960"/>
            <a:ext cx="457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</a:t>
            </a:r>
          </a:p>
        </p:txBody>
      </p:sp>
      <p:sp>
        <p:nvSpPr>
          <p:cNvPr id="28680" name="Блок-схема: документ 28679"/>
          <p:cNvSpPr/>
          <p:nvPr/>
        </p:nvSpPr>
        <p:spPr>
          <a:xfrm>
            <a:off x="1774743" y="3194316"/>
            <a:ext cx="2664296" cy="269061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5.Техническое средство, предназначенное для формирования сигнала о пожаре.</a:t>
            </a:r>
          </a:p>
        </p:txBody>
      </p:sp>
      <p:sp>
        <p:nvSpPr>
          <p:cNvPr id="28681" name="Блок-схема: документ 28680"/>
          <p:cNvSpPr/>
          <p:nvPr/>
        </p:nvSpPr>
        <p:spPr>
          <a:xfrm>
            <a:off x="1660443" y="3345008"/>
            <a:ext cx="2758354" cy="2539927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6. Экстренный выход из горящего здания.</a:t>
            </a:r>
          </a:p>
        </p:txBody>
      </p:sp>
      <p:sp>
        <p:nvSpPr>
          <p:cNvPr id="28682" name="Блок-схема: документ 28681"/>
          <p:cNvSpPr/>
          <p:nvPr/>
        </p:nvSpPr>
        <p:spPr>
          <a:xfrm>
            <a:off x="1660443" y="3194317"/>
            <a:ext cx="2778596" cy="2581879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7. Повреждение тканей тела из-за высокой температуры.</a:t>
            </a:r>
          </a:p>
        </p:txBody>
      </p:sp>
      <p:sp>
        <p:nvSpPr>
          <p:cNvPr id="28684" name="Блок-схема: документ 28683"/>
          <p:cNvSpPr/>
          <p:nvPr/>
        </p:nvSpPr>
        <p:spPr>
          <a:xfrm>
            <a:off x="1707472" y="3201831"/>
            <a:ext cx="2664296" cy="2458842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8. Металлический шест с крюком и остриём.</a:t>
            </a:r>
          </a:p>
        </p:txBody>
      </p:sp>
      <p:sp>
        <p:nvSpPr>
          <p:cNvPr id="28685" name="Блок-схема: документ 28684"/>
          <p:cNvSpPr/>
          <p:nvPr/>
        </p:nvSpPr>
        <p:spPr>
          <a:xfrm>
            <a:off x="1660444" y="3201832"/>
            <a:ext cx="2711325" cy="2683103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9. Как назывался начальник пожарной команды в </a:t>
            </a:r>
            <a:r>
              <a:rPr lang="en-US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XIX</a:t>
            </a: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в.?</a:t>
            </a:r>
          </a:p>
        </p:txBody>
      </p:sp>
      <p:sp>
        <p:nvSpPr>
          <p:cNvPr id="28686" name="Блок-схема: документ 28685"/>
          <p:cNvSpPr/>
          <p:nvPr/>
        </p:nvSpPr>
        <p:spPr>
          <a:xfrm>
            <a:off x="1754501" y="3147796"/>
            <a:ext cx="2570238" cy="273713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10. Состояние защищённости личности и имущества от пожаров.</a:t>
            </a:r>
          </a:p>
        </p:txBody>
      </p:sp>
      <p:sp>
        <p:nvSpPr>
          <p:cNvPr id="28687" name="Скругленный прямоугольник 28686"/>
          <p:cNvSpPr/>
          <p:nvPr/>
        </p:nvSpPr>
        <p:spPr>
          <a:xfrm>
            <a:off x="1660444" y="1052736"/>
            <a:ext cx="2664297" cy="1130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Разгадав кроссворд, прочитайте ключевое слово.</a:t>
            </a:r>
          </a:p>
        </p:txBody>
      </p:sp>
      <p:sp>
        <p:nvSpPr>
          <p:cNvPr id="28672" name="Прямоугольник 28671"/>
          <p:cNvSpPr/>
          <p:nvPr/>
        </p:nvSpPr>
        <p:spPr>
          <a:xfrm>
            <a:off x="5893891" y="1268760"/>
            <a:ext cx="467654" cy="47325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3503712" y="6385828"/>
            <a:ext cx="5984008" cy="36190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 за каждое верно отгаданное слово</a:t>
            </a:r>
          </a:p>
        </p:txBody>
      </p:sp>
    </p:spTree>
    <p:extLst>
      <p:ext uri="{BB962C8B-B14F-4D97-AF65-F5344CB8AC3E}">
        <p14:creationId xmlns:p14="http://schemas.microsoft.com/office/powerpoint/2010/main" val="260362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8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500"/>
                            </p:stCondLst>
                            <p:childTnLst>
                              <p:par>
                                <p:cTn id="1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2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500"/>
                            </p:stCondLst>
                            <p:childTnLst>
                              <p:par>
                                <p:cTn id="2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000"/>
                            </p:stCondLst>
                            <p:childTnLst>
                              <p:par>
                                <p:cTn id="2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500"/>
                            </p:stCondLst>
                            <p:childTnLst>
                              <p:par>
                                <p:cTn id="2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2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"/>
                            </p:stCondLst>
                            <p:childTnLst>
                              <p:par>
                                <p:cTn id="2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500"/>
                            </p:stCondLst>
                            <p:childTnLst>
                              <p:par>
                                <p:cTn id="2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000"/>
                            </p:stCondLst>
                            <p:childTnLst>
                              <p:par>
                                <p:cTn id="2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500"/>
                            </p:stCondLst>
                            <p:childTnLst>
                              <p:par>
                                <p:cTn id="2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000"/>
                            </p:stCondLst>
                            <p:childTnLst>
                              <p:par>
                                <p:cTn id="2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3500"/>
                            </p:stCondLst>
                            <p:childTnLst>
                              <p:par>
                                <p:cTn id="2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4000"/>
                            </p:stCondLst>
                            <p:childTnLst>
                              <p:par>
                                <p:cTn id="3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4500"/>
                            </p:stCondLst>
                            <p:childTnLst>
                              <p:par>
                                <p:cTn id="3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0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00"/>
                            </p:stCondLst>
                            <p:childTnLst>
                              <p:par>
                                <p:cTn id="3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28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00"/>
                            </p:stCondLst>
                            <p:childTnLst>
                              <p:par>
                                <p:cTn id="3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00"/>
                            </p:stCondLst>
                            <p:childTnLst>
                              <p:par>
                                <p:cTn id="3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500"/>
                            </p:stCondLst>
                            <p:childTnLst>
                              <p:par>
                                <p:cTn id="3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2000"/>
                            </p:stCondLst>
                            <p:childTnLst>
                              <p:par>
                                <p:cTn id="3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500"/>
                            </p:stCondLst>
                            <p:childTnLst>
                              <p:par>
                                <p:cTn id="3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3500"/>
                            </p:stCondLst>
                            <p:childTnLst>
                              <p:par>
                                <p:cTn id="3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4000"/>
                            </p:stCondLst>
                            <p:childTnLst>
                              <p:par>
                                <p:cTn id="3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1"/>
                  </p:tgtEl>
                </p:cond>
              </p:nextCondLst>
            </p:seq>
            <p:seq concurrent="1" nextAc="seek">
              <p:cTn id="383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4" fill="hold">
                      <p:stCondLst>
                        <p:cond delay="0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500"/>
                            </p:stCondLst>
                            <p:childTnLst>
                              <p:par>
                                <p:cTn id="3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95" restart="whenNotActive" fill="hold" evtFilter="cancelBubble" nodeType="interactiveSeq">
                <p:stCondLst>
                  <p:cond evt="onClick" delay="0">
                    <p:tgtEl>
                      <p:spTgt spid="28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6" fill="hold">
                      <p:stCondLst>
                        <p:cond delay="0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500"/>
                            </p:stCondLst>
                            <p:childTnLst>
                              <p:par>
                                <p:cTn id="4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000"/>
                            </p:stCondLst>
                            <p:childTnLst>
                              <p:par>
                                <p:cTn id="4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500"/>
                            </p:stCondLst>
                            <p:childTnLst>
                              <p:par>
                                <p:cTn id="4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2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500"/>
                            </p:stCondLst>
                            <p:childTnLst>
                              <p:par>
                                <p:cTn id="4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33" restart="whenNotActive" fill="hold" evtFilter="cancelBubble" nodeType="interactiveSeq">
                <p:stCondLst>
                  <p:cond evt="onClick" delay="0">
                    <p:tgtEl>
                      <p:spTgt spid="28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4" fill="hold">
                      <p:stCondLst>
                        <p:cond delay="0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500"/>
                            </p:stCondLst>
                            <p:childTnLst>
                              <p:par>
                                <p:cTn id="4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1500"/>
                            </p:stCondLst>
                            <p:childTnLst>
                              <p:par>
                                <p:cTn id="4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2000"/>
                            </p:stCondLst>
                            <p:childTnLst>
                              <p:par>
                                <p:cTn id="4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4"/>
                  </p:tgtEl>
                </p:cond>
              </p:nextCondLst>
            </p:seq>
            <p:seq concurrent="1" nextAc="seek">
              <p:cTn id="46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6" fill="hold">
                      <p:stCondLst>
                        <p:cond delay="0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500"/>
                            </p:stCondLst>
                            <p:childTnLst>
                              <p:par>
                                <p:cTn id="4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77" restart="whenNotActive" fill="hold" evtFilter="cancelBubble" nodeType="interactiveSeq">
                <p:stCondLst>
                  <p:cond evt="onClick" delay="0">
                    <p:tgtEl>
                      <p:spTgt spid="28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8" fill="hold">
                      <p:stCondLst>
                        <p:cond delay="0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500"/>
                            </p:stCondLst>
                            <p:childTnLst>
                              <p:par>
                                <p:cTn id="4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000"/>
                            </p:stCondLst>
                            <p:childTnLst>
                              <p:par>
                                <p:cTn id="4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500"/>
                            </p:stCondLst>
                            <p:childTnLst>
                              <p:par>
                                <p:cTn id="4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2000"/>
                            </p:stCondLst>
                            <p:childTnLst>
                              <p:par>
                                <p:cTn id="5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2500"/>
                            </p:stCondLst>
                            <p:childTnLst>
                              <p:par>
                                <p:cTn id="5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3000"/>
                            </p:stCondLst>
                            <p:childTnLst>
                              <p:par>
                                <p:cTn id="5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4000"/>
                            </p:stCondLst>
                            <p:childTnLst>
                              <p:par>
                                <p:cTn id="5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4500"/>
                            </p:stCondLst>
                            <p:childTnLst>
                              <p:par>
                                <p:cTn id="5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5000"/>
                            </p:stCondLst>
                            <p:childTnLst>
                              <p:par>
                                <p:cTn id="5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5500"/>
                            </p:stCondLst>
                            <p:childTnLst>
                              <p:par>
                                <p:cTn id="5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5"/>
                  </p:tgtEl>
                </p:cond>
              </p:nextCondLst>
            </p:seq>
            <p:seq concurrent="1" nextAc="seek">
              <p:cTn id="551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2" fill="hold">
                      <p:stCondLst>
                        <p:cond delay="0"/>
                      </p:stCondLst>
                      <p:childTnLst>
                        <p:par>
                          <p:cTn id="553" fill="hold">
                            <p:stCondLst>
                              <p:cond delay="0"/>
                            </p:stCondLst>
                            <p:childTnLst>
                              <p:par>
                                <p:cTn id="5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500"/>
                            </p:stCondLst>
                            <p:childTnLst>
                              <p:par>
                                <p:cTn id="5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63" restart="whenNotActive" fill="hold" evtFilter="cancelBubble" nodeType="interactiveSeq">
                <p:stCondLst>
                  <p:cond evt="onClick" delay="0">
                    <p:tgtEl>
                      <p:spTgt spid="28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4" fill="hold">
                      <p:stCondLst>
                        <p:cond delay="0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500"/>
                            </p:stCondLst>
                            <p:childTnLst>
                              <p:par>
                                <p:cTn id="5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000"/>
                            </p:stCondLst>
                            <p:childTnLst>
                              <p:par>
                                <p:cTn id="5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2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500"/>
                            </p:stCondLst>
                            <p:childTnLst>
                              <p:par>
                                <p:cTn id="5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2000"/>
                            </p:stCondLst>
                            <p:childTnLst>
                              <p:par>
                                <p:cTn id="5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4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2500"/>
                            </p:stCondLst>
                            <p:childTnLst>
                              <p:par>
                                <p:cTn id="5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3000"/>
                            </p:stCondLst>
                            <p:childTnLst>
                              <p:par>
                                <p:cTn id="6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3500"/>
                            </p:stCondLst>
                            <p:childTnLst>
                              <p:par>
                                <p:cTn id="6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4000"/>
                            </p:stCondLst>
                            <p:childTnLst>
                              <p:par>
                                <p:cTn id="6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4500"/>
                            </p:stCondLst>
                            <p:childTnLst>
                              <p:par>
                                <p:cTn id="6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2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5000"/>
                            </p:stCondLst>
                            <p:childTnLst>
                              <p:par>
                                <p:cTn id="6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8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5500"/>
                            </p:stCondLst>
                            <p:childTnLst>
                              <p:par>
                                <p:cTn id="6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6"/>
                  </p:tgtEl>
                </p:cond>
              </p:nextCondLst>
            </p:seq>
          </p:childTnLst>
        </p:cTn>
      </p:par>
    </p:tnLst>
    <p:bldLst>
      <p:bldP spid="28676" grpId="0" animBg="1"/>
      <p:bldP spid="28676" grpId="1" animBg="1"/>
      <p:bldP spid="28677" grpId="0" animBg="1"/>
      <p:bldP spid="28677" grpId="1" animBg="1"/>
      <p:bldP spid="28678" grpId="0" animBg="1"/>
      <p:bldP spid="28678" grpId="1" animBg="1"/>
      <p:bldP spid="28679" grpId="0" animBg="1"/>
      <p:bldP spid="28679" grpId="1" animBg="1"/>
      <p:bldP spid="28680" grpId="0" animBg="1"/>
      <p:bldP spid="28680" grpId="1" animBg="1"/>
      <p:bldP spid="28681" grpId="0" animBg="1"/>
      <p:bldP spid="28681" grpId="1" animBg="1"/>
      <p:bldP spid="28682" grpId="0" animBg="1"/>
      <p:bldP spid="28682" grpId="1" animBg="1"/>
      <p:bldP spid="28684" grpId="0" animBg="1"/>
      <p:bldP spid="28684" grpId="1" animBg="1"/>
      <p:bldP spid="28685" grpId="0" animBg="1"/>
      <p:bldP spid="28685" grpId="1" animBg="1"/>
      <p:bldP spid="28686" grpId="0" animBg="1"/>
      <p:bldP spid="286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_-_Solnca_luchik_zolotoj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5003" y="1799492"/>
            <a:ext cx="609600" cy="609600"/>
          </a:xfrm>
          <a:prstGeom prst="rect">
            <a:avLst/>
          </a:prstGeom>
        </p:spPr>
      </p:pic>
      <p:pic>
        <p:nvPicPr>
          <p:cNvPr id="34" name="c99465f6ddf2b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8006" y="1701241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46" y="162552"/>
            <a:ext cx="3654505" cy="29236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796" y="-87923"/>
            <a:ext cx="2768038" cy="28245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029" y="3286514"/>
            <a:ext cx="2764448" cy="31524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652" y="4124142"/>
            <a:ext cx="3804139" cy="2496466"/>
          </a:xfrm>
          <a:prstGeom prst="rect">
            <a:avLst/>
          </a:prstGeom>
        </p:spPr>
      </p:pic>
      <p:sp>
        <p:nvSpPr>
          <p:cNvPr id="7" name="Овал 6">
            <a:hlinkClick r:id="rId12" action="ppaction://hlinksldjump"/>
          </p:cNvPr>
          <p:cNvSpPr/>
          <p:nvPr/>
        </p:nvSpPr>
        <p:spPr>
          <a:xfrm>
            <a:off x="1048578" y="1717850"/>
            <a:ext cx="442451" cy="4326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13" action="ppaction://hlinksldjump"/>
          </p:cNvPr>
          <p:cNvSpPr/>
          <p:nvPr/>
        </p:nvSpPr>
        <p:spPr>
          <a:xfrm>
            <a:off x="2202426" y="1717849"/>
            <a:ext cx="491613" cy="43261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14" action="ppaction://hlinksldjump"/>
          </p:cNvPr>
          <p:cNvSpPr/>
          <p:nvPr/>
        </p:nvSpPr>
        <p:spPr>
          <a:xfrm>
            <a:off x="2942080" y="884903"/>
            <a:ext cx="361560" cy="46729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15" action="ppaction://hlinksldjump"/>
          </p:cNvPr>
          <p:cNvSpPr/>
          <p:nvPr/>
        </p:nvSpPr>
        <p:spPr>
          <a:xfrm>
            <a:off x="3097465" y="1934158"/>
            <a:ext cx="341647" cy="56367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16" action="ppaction://hlinksldjump"/>
          </p:cNvPr>
          <p:cNvSpPr/>
          <p:nvPr/>
        </p:nvSpPr>
        <p:spPr>
          <a:xfrm>
            <a:off x="3691588" y="1717849"/>
            <a:ext cx="457531" cy="55581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17" action="ppaction://hlinksldjump"/>
          </p:cNvPr>
          <p:cNvSpPr/>
          <p:nvPr/>
        </p:nvSpPr>
        <p:spPr>
          <a:xfrm>
            <a:off x="9159996" y="2271393"/>
            <a:ext cx="504704" cy="45288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7" name="Овал 16">
            <a:hlinkClick r:id="rId18" action="ppaction://hlinksldjump"/>
          </p:cNvPr>
          <p:cNvSpPr/>
          <p:nvPr/>
        </p:nvSpPr>
        <p:spPr>
          <a:xfrm>
            <a:off x="8956796" y="744157"/>
            <a:ext cx="537675" cy="6080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rId19" action="ppaction://hlinksldjump"/>
          </p:cNvPr>
          <p:cNvSpPr/>
          <p:nvPr/>
        </p:nvSpPr>
        <p:spPr>
          <a:xfrm>
            <a:off x="9972515" y="1401668"/>
            <a:ext cx="466885" cy="4981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20" action="ppaction://hlinksldjump"/>
          </p:cNvPr>
          <p:cNvSpPr/>
          <p:nvPr/>
        </p:nvSpPr>
        <p:spPr>
          <a:xfrm>
            <a:off x="10510190" y="1119630"/>
            <a:ext cx="461639" cy="59821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hlinkClick r:id="rId21" action="ppaction://hlinksldjump"/>
          </p:cNvPr>
          <p:cNvSpPr/>
          <p:nvPr/>
        </p:nvSpPr>
        <p:spPr>
          <a:xfrm>
            <a:off x="11090178" y="1344557"/>
            <a:ext cx="516306" cy="562149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22" action="ppaction://hlinksldjump"/>
          </p:cNvPr>
          <p:cNvSpPr/>
          <p:nvPr/>
        </p:nvSpPr>
        <p:spPr>
          <a:xfrm>
            <a:off x="7846143" y="4716548"/>
            <a:ext cx="639097" cy="6292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23" action="ppaction://hlinksldjump"/>
          </p:cNvPr>
          <p:cNvSpPr/>
          <p:nvPr/>
        </p:nvSpPr>
        <p:spPr>
          <a:xfrm>
            <a:off x="8485240" y="4689987"/>
            <a:ext cx="560438" cy="629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rId24" action="ppaction://hlinksldjump"/>
          </p:cNvPr>
          <p:cNvSpPr/>
          <p:nvPr/>
        </p:nvSpPr>
        <p:spPr>
          <a:xfrm>
            <a:off x="9026316" y="4668921"/>
            <a:ext cx="619022" cy="67139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25" action="ppaction://hlinksldjump"/>
          </p:cNvPr>
          <p:cNvSpPr/>
          <p:nvPr/>
        </p:nvSpPr>
        <p:spPr>
          <a:xfrm>
            <a:off x="9645338" y="4689987"/>
            <a:ext cx="558750" cy="68238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hlinkClick r:id="rId26" action="ppaction://hlinksldjump"/>
          </p:cNvPr>
          <p:cNvSpPr/>
          <p:nvPr/>
        </p:nvSpPr>
        <p:spPr>
          <a:xfrm>
            <a:off x="10554876" y="4489792"/>
            <a:ext cx="614569" cy="71420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hlinkClick r:id="rId27" action="ppaction://hlinksldjump"/>
          </p:cNvPr>
          <p:cNvSpPr/>
          <p:nvPr/>
        </p:nvSpPr>
        <p:spPr>
          <a:xfrm>
            <a:off x="1385698" y="3373117"/>
            <a:ext cx="590924" cy="665299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28" action="ppaction://hlinksldjump"/>
          </p:cNvPr>
          <p:cNvSpPr/>
          <p:nvPr/>
        </p:nvSpPr>
        <p:spPr>
          <a:xfrm>
            <a:off x="1825091" y="3863991"/>
            <a:ext cx="608461" cy="6258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hlinkClick r:id="rId29" action="ppaction://hlinksldjump"/>
          </p:cNvPr>
          <p:cNvSpPr/>
          <p:nvPr/>
        </p:nvSpPr>
        <p:spPr>
          <a:xfrm>
            <a:off x="2244159" y="4325815"/>
            <a:ext cx="697921" cy="67255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hlinkClick r:id="rId30" action="ppaction://hlinksldjump"/>
          </p:cNvPr>
          <p:cNvSpPr/>
          <p:nvPr/>
        </p:nvSpPr>
        <p:spPr>
          <a:xfrm>
            <a:off x="2371691" y="5009255"/>
            <a:ext cx="725774" cy="662124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hlinkClick r:id="rId31" action="ppaction://hlinksldjump"/>
          </p:cNvPr>
          <p:cNvSpPr/>
          <p:nvPr/>
        </p:nvSpPr>
        <p:spPr>
          <a:xfrm>
            <a:off x="2357651" y="5706208"/>
            <a:ext cx="739814" cy="63109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149120" y="4554416"/>
            <a:ext cx="2788012" cy="223324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Игра со зрителями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9" name="6-конечная звезда 38">
            <a:hlinkClick r:id="rId32" action="ppaction://hlinksldjump"/>
          </p:cNvPr>
          <p:cNvSpPr/>
          <p:nvPr/>
        </p:nvSpPr>
        <p:spPr>
          <a:xfrm>
            <a:off x="5247119" y="4668921"/>
            <a:ext cx="596836" cy="641486"/>
          </a:xfrm>
          <a:prstGeom prst="star6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55402" y="5972621"/>
            <a:ext cx="1401679" cy="598854"/>
          </a:xfrm>
          <a:prstGeom prst="rect">
            <a:avLst/>
          </a:prstGeom>
          <a:solidFill>
            <a:srgbClr val="0070C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Конец</a:t>
            </a:r>
            <a:r>
              <a:rPr lang="ru-RU" dirty="0" err="1" smtClean="0">
                <a:solidFill>
                  <a:srgbClr val="FF0000"/>
                </a:solidFill>
                <a:hlinkClick r:id="rId33" action="ppaction://hlinksldjump"/>
              </a:rPr>
              <a:t>Слайд</a:t>
            </a:r>
            <a:r>
              <a:rPr lang="ru-RU" dirty="0" smtClean="0">
                <a:solidFill>
                  <a:srgbClr val="FF0000"/>
                </a:solidFill>
                <a:hlinkClick r:id="rId33" action="ppaction://hlinksldjump"/>
              </a:rPr>
              <a:t> 31</a:t>
            </a:r>
            <a:r>
              <a:rPr lang="ru-RU" dirty="0" smtClean="0">
                <a:solidFill>
                  <a:srgbClr val="FF0000"/>
                </a:solidFill>
              </a:rPr>
              <a:t> игры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493001" y="293298"/>
            <a:ext cx="4374954" cy="1199072"/>
          </a:xfrm>
          <a:prstGeom prst="roundRect">
            <a:avLst/>
          </a:prstGeom>
          <a:solidFill>
            <a:srgbClr val="00B0F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Спешим на помощь!</a:t>
            </a:r>
            <a:endParaRPr lang="ru-RU" sz="4000" b="1" i="1" dirty="0">
              <a:ln>
                <a:solidFill>
                  <a:srgbClr val="7030A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3" name="Рисунок 42"/>
          <p:cNvPicPr/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386" y="1899816"/>
            <a:ext cx="2767965" cy="2609215"/>
          </a:xfrm>
          <a:prstGeom prst="rect">
            <a:avLst/>
          </a:prstGeom>
          <a:noFill/>
        </p:spPr>
      </p:pic>
      <p:sp>
        <p:nvSpPr>
          <p:cNvPr id="2" name="Овал 1">
            <a:hlinkClick r:id="rId35" action="ppaction://hlinksldjump"/>
          </p:cNvPr>
          <p:cNvSpPr/>
          <p:nvPr/>
        </p:nvSpPr>
        <p:spPr>
          <a:xfrm>
            <a:off x="4569386" y="3286514"/>
            <a:ext cx="677733" cy="70362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6" name="Овал 5">
            <a:hlinkClick r:id="rId36" action="ppaction://hlinksldjump"/>
          </p:cNvPr>
          <p:cNvSpPr/>
          <p:nvPr/>
        </p:nvSpPr>
        <p:spPr>
          <a:xfrm>
            <a:off x="5247119" y="3204423"/>
            <a:ext cx="706249" cy="62589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37" action="ppaction://hlinksldjump"/>
          </p:cNvPr>
          <p:cNvSpPr/>
          <p:nvPr/>
        </p:nvSpPr>
        <p:spPr>
          <a:xfrm>
            <a:off x="5814648" y="2805640"/>
            <a:ext cx="715107" cy="580347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38" action="ppaction://hlinksldjump"/>
          </p:cNvPr>
          <p:cNvSpPr/>
          <p:nvPr/>
        </p:nvSpPr>
        <p:spPr>
          <a:xfrm>
            <a:off x="6422951" y="2379052"/>
            <a:ext cx="646064" cy="6367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rId39" action="ppaction://hlinksldjump"/>
          </p:cNvPr>
          <p:cNvSpPr/>
          <p:nvPr/>
        </p:nvSpPr>
        <p:spPr>
          <a:xfrm>
            <a:off x="6475706" y="3050636"/>
            <a:ext cx="593309" cy="61456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6-конечная звезда 21">
            <a:hlinkClick r:id="rId40" action="ppaction://hlinksldjump"/>
          </p:cNvPr>
          <p:cNvSpPr/>
          <p:nvPr/>
        </p:nvSpPr>
        <p:spPr>
          <a:xfrm>
            <a:off x="4255477" y="5203997"/>
            <a:ext cx="720970" cy="649379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6-конечная звезда 32">
            <a:hlinkClick r:id="rId41" action="ppaction://hlinksldjump"/>
          </p:cNvPr>
          <p:cNvSpPr/>
          <p:nvPr/>
        </p:nvSpPr>
        <p:spPr>
          <a:xfrm>
            <a:off x="6068329" y="5097864"/>
            <a:ext cx="704031" cy="75551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6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1142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10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16569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" grpId="1" animBg="1"/>
      <p:bldP spid="8" grpId="0" animBg="1"/>
      <p:bldP spid="10" grpId="0" animBg="1"/>
      <p:bldP spid="10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9" grpId="0" animBg="1"/>
      <p:bldP spid="2" grpId="0" animBg="1"/>
      <p:bldP spid="6" grpId="0" animBg="1"/>
      <p:bldP spid="12" grpId="0" animBg="1"/>
      <p:bldP spid="13" grpId="0" animBg="1"/>
      <p:bldP spid="21" grpId="0" animBg="1"/>
      <p:bldP spid="2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"/>
            <a:ext cx="9144000" cy="184467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Назовите лишние предметы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 пожарном щите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19537" y="1545924"/>
            <a:ext cx="7632848" cy="48244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52961" y="1752019"/>
            <a:ext cx="7166000" cy="43211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53" name="Picture 2" descr="F:\морской бой\КАРТИНКИ\багор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612" b="41968"/>
          <a:stretch>
            <a:fillRect/>
          </a:stretch>
        </p:blipFill>
        <p:spPr bwMode="auto">
          <a:xfrm>
            <a:off x="2345714" y="1959063"/>
            <a:ext cx="651792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ведро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 l="10806" b="27873"/>
          <a:stretch/>
        </p:blipFill>
        <p:spPr bwMode="auto">
          <a:xfrm rot="3917002">
            <a:off x="2222135" y="4441641"/>
            <a:ext cx="1948354" cy="137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грабл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80" t="22298" b="25797"/>
          <a:stretch>
            <a:fillRect/>
          </a:stretch>
        </p:blipFill>
        <p:spPr bwMode="auto">
          <a:xfrm rot="10560649" flipV="1">
            <a:off x="3567322" y="2634226"/>
            <a:ext cx="4030289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чайни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4638" y="4001671"/>
            <a:ext cx="16097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1" descr="вее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36106" y="2928671"/>
            <a:ext cx="12477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12" descr="топор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59" t="13489" r="11252" b="7597"/>
          <a:stretch>
            <a:fillRect/>
          </a:stretch>
        </p:blipFill>
        <p:spPr bwMode="auto">
          <a:xfrm>
            <a:off x="5876181" y="3740877"/>
            <a:ext cx="2006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возврат 11">
            <a:hlinkClick r:id="rId8" action="ppaction://hlinksldjump" highlightClick="1"/>
          </p:cNvPr>
          <p:cNvSpPr/>
          <p:nvPr/>
        </p:nvSpPr>
        <p:spPr>
          <a:xfrm>
            <a:off x="9875657" y="6002338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L:\морской бой\КАРТИНКИ\лопата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3220176"/>
            <a:ext cx="3987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L:\морской бой\КАРТИНКИ\песок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178" y="5229226"/>
            <a:ext cx="1905000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:\морской бой\КАРТИНКИ\огнетушитель.jpg"/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1" t="8722" r="24737" b="8962"/>
          <a:stretch/>
        </p:blipFill>
        <p:spPr bwMode="auto">
          <a:xfrm>
            <a:off x="7965320" y="3894607"/>
            <a:ext cx="1353641" cy="188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6960097" y="6030161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881769" y="692697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327939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631504" y="188640"/>
            <a:ext cx="885698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0915" y="365402"/>
            <a:ext cx="9144000" cy="3429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Какие предметы одежды входят в комплект пожарного? А какие лишние?</a:t>
            </a:r>
          </a:p>
        </p:txBody>
      </p:sp>
      <p:pic>
        <p:nvPicPr>
          <p:cNvPr id="33795" name="Picture 4" descr="каска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132" r="15704"/>
          <a:stretch/>
        </p:blipFill>
        <p:spPr bwMode="auto">
          <a:xfrm>
            <a:off x="3677237" y="1802321"/>
            <a:ext cx="1910029" cy="174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галсту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4079" y="3837946"/>
            <a:ext cx="15335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куртка защитная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65" r="3365"/>
          <a:stretch/>
        </p:blipFill>
        <p:spPr bwMode="auto">
          <a:xfrm>
            <a:off x="3652665" y="3837946"/>
            <a:ext cx="1910029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 descr="перчатки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52" r="8239"/>
          <a:stretch/>
        </p:blipFill>
        <p:spPr bwMode="auto">
          <a:xfrm>
            <a:off x="5998242" y="3933057"/>
            <a:ext cx="1704289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маска пчеловода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7753" y="1810424"/>
            <a:ext cx="1704289" cy="203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шорты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3495" y="1926144"/>
            <a:ext cx="1963737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6924425" y="6021288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pic>
        <p:nvPicPr>
          <p:cNvPr id="6146" name="Picture 2" descr="L:\морской бой\КАРТИНКИ\обувь пожарного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419" y="1916832"/>
            <a:ext cx="1583185" cy="150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L:\морской бой\КАРТИНКИ\кепка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581" y="4352480"/>
            <a:ext cx="1873651" cy="139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Управляющая кнопка: возврат 13">
            <a:hlinkClick r:id="rId10" action="ppaction://hlinksldjump" highlightClick="1"/>
          </p:cNvPr>
          <p:cNvSpPr/>
          <p:nvPr/>
        </p:nvSpPr>
        <p:spPr>
          <a:xfrm>
            <a:off x="9768408" y="6009817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59173" y="6081364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4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295823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631504" y="188640"/>
            <a:ext cx="885698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58690"/>
            <a:ext cx="9144000" cy="1573873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altLang="ru-RU" dirty="0" smtClean="0"/>
              <a:t>		</a:t>
            </a:r>
            <a:r>
              <a:rPr lang="ru-RU" altLang="ru-RU" sz="51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Для чего пожарному нужны диэлектрические перчатки,  сапоги,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51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коврик, ножницы?</a:t>
            </a:r>
            <a:endParaRPr lang="ru-RU" altLang="ru-RU" sz="5100" dirty="0"/>
          </a:p>
        </p:txBody>
      </p:sp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1634958" y="4748952"/>
            <a:ext cx="73874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Чтобы обесточить электроприборы </a:t>
            </a:r>
          </a:p>
          <a:p>
            <a:pPr algn="ctr"/>
            <a:r>
              <a:rPr lang="ru-RU" alt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провода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16080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морской бой\КАРТИНКИ\216722_animaciya-pozharnyi.jpg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1771507"/>
            <a:ext cx="2304256" cy="305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морской бой\КАРТИНКИ\обувь пожарного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9" y="3573017"/>
            <a:ext cx="1194319" cy="113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F:\морской бой\КАРТИНКИ\100019624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97" y="2014514"/>
            <a:ext cx="1558503" cy="155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морской бой\КАРТИНКИ\aadb16266d97252ebfc8cbecf75d754e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6162">
            <a:off x="2274349" y="1551566"/>
            <a:ext cx="2030290" cy="203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морской бой\КАРТИНКИ\i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2996953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2066184" y="6011164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91752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716003" y="116632"/>
            <a:ext cx="8787078" cy="280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3544" y="133745"/>
            <a:ext cx="8951997" cy="3429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</a:t>
            </a:r>
            <a:r>
              <a:rPr lang="ru-RU" alt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Во время блокады Ленинграда в годы Великой Отечественной войны этот композитор не только продолжал работать в консерватории, но и взял на себя обязанности пожарного. Там, на пожарном посту №5, и родились  три первые части его всемирно известной «Ленинградской симфонии». Назовите фамилию композитора.</a:t>
            </a:r>
          </a:p>
        </p:txBody>
      </p:sp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7007413" y="3124382"/>
            <a:ext cx="316945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Дмитрий </a:t>
            </a:r>
          </a:p>
          <a:p>
            <a:pPr algn="ctr"/>
            <a:r>
              <a:rPr lang="ru-RU" alt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Шостакович</a:t>
            </a:r>
          </a:p>
        </p:txBody>
      </p:sp>
      <p:pic>
        <p:nvPicPr>
          <p:cNvPr id="23557" name="Picture 5" descr="Шостакович во время дежурства на крыше консерватории в ленинград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6003" y="3124383"/>
            <a:ext cx="4965198" cy="3357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7032104" y="6021288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9799364" y="6021288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00156" y="5085185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баллов</a:t>
            </a:r>
          </a:p>
        </p:txBody>
      </p:sp>
    </p:spTree>
    <p:extLst>
      <p:ext uri="{BB962C8B-B14F-4D97-AF65-F5344CB8AC3E}">
        <p14:creationId xmlns:p14="http://schemas.microsoft.com/office/powerpoint/2010/main" val="367381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47528" y="116632"/>
            <a:ext cx="8640960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0878"/>
            <a:ext cx="9144000" cy="2260011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b="1" dirty="0"/>
              <a:t>Некто для шифрования сообщений после каждой гласной буквы вставляет букву О,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b="1" dirty="0"/>
              <a:t>а после согласной – букву Т.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b="1" dirty="0"/>
              <a:t>	Декодируйте зашифрованную поговорку:</a:t>
            </a:r>
          </a:p>
          <a:p>
            <a:pPr eaLnBrk="1" hangingPunct="1">
              <a:buFontTx/>
              <a:buNone/>
              <a:defRPr/>
            </a:pPr>
            <a:endParaRPr lang="ru-RU" altLang="ru-RU" sz="2400" b="1" dirty="0"/>
          </a:p>
        </p:txBody>
      </p:sp>
      <p:sp>
        <p:nvSpPr>
          <p:cNvPr id="7" name="правильный ответ"/>
          <p:cNvSpPr/>
          <p:nvPr/>
        </p:nvSpPr>
        <p:spPr>
          <a:xfrm>
            <a:off x="6860377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97324" y="400506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С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25859" y="400506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69604" y="5444533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57275" y="400506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п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60994" y="400506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78725" y="4009018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ч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953694" y="3994270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к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30142" y="3994270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57275" y="4653136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36654" y="5430889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р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926833" y="5434412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897324" y="4653136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н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957275" y="543524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г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454386" y="543524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443740" y="4653136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42486" y="399822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469604" y="4005064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54386" y="4009018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425859" y="5425429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О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77272" y="4653136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О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527034" y="5411207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О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467572" y="3979593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О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454008" y="3994270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О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492564" y="5425429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510024" y="5411207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448632" y="5425955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8007249" y="5411207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а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990509" y="5424902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к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70331" y="5430362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ш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978725" y="5430889"/>
            <a:ext cx="428628" cy="42862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ru-RU" sz="36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у</a:t>
            </a:r>
          </a:p>
        </p:txBody>
      </p:sp>
      <p:pic>
        <p:nvPicPr>
          <p:cNvPr id="47" name="Picture 5" descr="не играй со спич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2931" y="3799930"/>
            <a:ext cx="3220108" cy="28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Управляющая кнопка: возврат 40">
            <a:hlinkClick r:id="rId3" action="ppaction://hlinksldjump" highlightClick="1"/>
          </p:cNvPr>
          <p:cNvSpPr/>
          <p:nvPr/>
        </p:nvSpPr>
        <p:spPr>
          <a:xfrm>
            <a:off x="971509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741290" y="4408222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2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367411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52601E-6 L -0.01302 -0.1886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943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52601E-6 L -0.08177 -0.1886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-943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52601E-6 L -0.14427 -0.1886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-943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09827E-6 L -0.20834 -0.1891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-945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02312E-6 L -0.26771 -0.1870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85" y="-936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02312E-6 L -0.32725 -0.18705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72" y="-936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7341E-6 L 0.3177 -0.28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-1415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7341E-6 L 0.24896 -0.28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-1415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04046E-6 L 0.46389 -0.3967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4" y="-1983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7341E-7 L 0.39861 -0.39699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31" y="-1986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46821E-6 L 0.33871 -0.396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19815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46821E-6 L 0.27204 -0.396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-1981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46821E-6 L 0.21077 -0.396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-1981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6763E-6 L 0.14653 -0.39537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-19769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6532E-6 L 0.08246 -0.39352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-1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631504" y="188640"/>
            <a:ext cx="8856984" cy="1613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5288" y="236708"/>
            <a:ext cx="9144000" cy="3429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sz="2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каждой пожарной части есть свой Иван Иванович, он же Жора, он же Яша. Про него говорят не «принеси», а «позови». Кто же это?</a:t>
            </a:r>
          </a:p>
        </p:txBody>
      </p:sp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2040930" y="5270497"/>
            <a:ext cx="62799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Манекен пострадавшего</a:t>
            </a:r>
          </a:p>
        </p:txBody>
      </p:sp>
      <p:pic>
        <p:nvPicPr>
          <p:cNvPr id="31748" name="Picture 5" descr="манекен иван иваны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5760" y="1951208"/>
            <a:ext cx="3888432" cy="345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888088" y="6034255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9768408" y="6009817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678343" y="2204865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5 баллов</a:t>
            </a:r>
          </a:p>
        </p:txBody>
      </p:sp>
    </p:spTree>
    <p:extLst>
      <p:ext uri="{BB962C8B-B14F-4D97-AF65-F5344CB8AC3E}">
        <p14:creationId xmlns:p14="http://schemas.microsoft.com/office/powerpoint/2010/main" val="74673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631504" y="188640"/>
            <a:ext cx="885698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7996" y="188640"/>
            <a:ext cx="9144000" cy="3429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Соотнесите название лестницы с её изображением.  Какой вид лестницы лишний?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960096" y="5975392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Правильный ответ</a:t>
            </a: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9768408" y="6009817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L:\морской бой\КАРТИНКИ\лестница пал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3202633"/>
            <a:ext cx="2082256" cy="228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66430" y="5144396"/>
            <a:ext cx="15744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Лестница </a:t>
            </a:r>
          </a:p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палка</a:t>
            </a:r>
          </a:p>
        </p:txBody>
      </p:sp>
      <p:pic>
        <p:nvPicPr>
          <p:cNvPr id="7171" name="Picture 3" descr="L:\морской бой\КАРТИНКИ\лестница стремянк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9" r="14805"/>
          <a:stretch/>
        </p:blipFill>
        <p:spPr bwMode="auto">
          <a:xfrm>
            <a:off x="4022470" y="1809279"/>
            <a:ext cx="1607860" cy="240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414231" y="4217132"/>
            <a:ext cx="16516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Лестница </a:t>
            </a:r>
          </a:p>
          <a:p>
            <a:pPr algn="ctr"/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стремянка</a:t>
            </a:r>
          </a:p>
        </p:txBody>
      </p:sp>
      <p:pic>
        <p:nvPicPr>
          <p:cNvPr id="7172" name="Picture 4" descr="L:\морской бой\КАРТИНКИ\ЛЕСТНИЦА ШТУРМОВК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8" t="9420" r="28250" b="6691"/>
          <a:stretch/>
        </p:blipFill>
        <p:spPr bwMode="auto">
          <a:xfrm>
            <a:off x="6122158" y="2504919"/>
            <a:ext cx="1562010" cy="251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22470" y="4371255"/>
            <a:ext cx="1746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Лестница </a:t>
            </a:r>
          </a:p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штурмовка</a:t>
            </a:r>
          </a:p>
        </p:txBody>
      </p:sp>
      <p:pic>
        <p:nvPicPr>
          <p:cNvPr id="7173" name="Picture 5" descr="L:\морской бой\КАРТИНКИ\механическая раздвижная лестница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" r="5225"/>
          <a:stretch/>
        </p:blipFill>
        <p:spPr bwMode="auto">
          <a:xfrm>
            <a:off x="8040217" y="1902818"/>
            <a:ext cx="2586311" cy="196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39824" y="5559894"/>
            <a:ext cx="22814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Механическая </a:t>
            </a:r>
          </a:p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раздвижная</a:t>
            </a:r>
          </a:p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лестница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65974" y="5975393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баллов</a:t>
            </a:r>
          </a:p>
        </p:txBody>
      </p:sp>
    </p:spTree>
    <p:extLst>
      <p:ext uri="{BB962C8B-B14F-4D97-AF65-F5344CB8AC3E}">
        <p14:creationId xmlns:p14="http://schemas.microsoft.com/office/powerpoint/2010/main" val="90993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7341E-7 L -2.77778E-7 -0.12578 C -2.77778E-7 -0.18173 0.19462 -0.25087 0.35313 -0.25087 L 0.70625 -0.25087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13" y="-125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7341E-7 L -2.22222E-6 0.05318 C -2.22222E-6 0.07699 0.0599 0.10636 0.10868 0.10636 L 0.21771 0.10636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53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9191E-6 L -0.50625 0.077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13" y="388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-0.02844 L -0.48281 0.006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70" y="17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631504" y="188640"/>
            <a:ext cx="885698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7996" y="188640"/>
            <a:ext cx="9144000" cy="34290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sz="2400" dirty="0"/>
              <a:t>		</a:t>
            </a:r>
            <a:r>
              <a:rPr lang="ru-RU" alt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 старых снимках практически у всех пожарных есть усы. Как вы думаете для чего они нужны были пожарному? </a:t>
            </a:r>
          </a:p>
        </p:txBody>
      </p:sp>
      <p:sp>
        <p:nvSpPr>
          <p:cNvPr id="41987" name="TextBox 1"/>
          <p:cNvSpPr txBox="1">
            <a:spLocks noChangeArrowheads="1"/>
          </p:cNvSpPr>
          <p:nvPr/>
        </p:nvSpPr>
        <p:spPr bwMode="auto">
          <a:xfrm>
            <a:off x="5375921" y="1896219"/>
            <a:ext cx="529208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 время тушения огня пожарные </a:t>
            </a:r>
          </a:p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мочили их водой и вставляли в нос,</a:t>
            </a:r>
          </a:p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таким образом, защищая себя от вдыхания </a:t>
            </a:r>
          </a:p>
          <a:p>
            <a:r>
              <a:rPr lang="ru-RU" alt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угарного газа.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морской бой\КАРТИНКИ\пожарный с усам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772817"/>
            <a:ext cx="3181493" cy="489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375922" y="6011165"/>
            <a:ext cx="1440159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баллов</a:t>
            </a:r>
          </a:p>
        </p:txBody>
      </p:sp>
    </p:spTree>
    <p:extLst>
      <p:ext uri="{BB962C8B-B14F-4D97-AF65-F5344CB8AC3E}">
        <p14:creationId xmlns:p14="http://schemas.microsoft.com/office/powerpoint/2010/main" val="347183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1661" y="338435"/>
            <a:ext cx="10826261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Что</a:t>
            </a:r>
            <a:r>
              <a:rPr lang="ru-RU" dirty="0"/>
              <a:t> имел в виду Бернард Шоу: «В кармане у моего приятеля бикфордов шнур. На одном конце огонь, на другом – дурак?» </a:t>
            </a: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1595887" y="5802923"/>
            <a:ext cx="2299105" cy="84406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b="1" i="1" dirty="0" smtClean="0">
                <a:solidFill>
                  <a:srgbClr val="FF0000"/>
                </a:solidFill>
              </a:rPr>
              <a:t>Правильный ответ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42938" y="5583115"/>
            <a:ext cx="232116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Сигарета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6446474" y="5842993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Users10\User\Downloads\YrmerK2m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26" y="1457864"/>
            <a:ext cx="3296266" cy="4125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693" y="1699404"/>
            <a:ext cx="6161301" cy="3459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2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746" y="261482"/>
            <a:ext cx="8047891" cy="923330"/>
          </a:xfrm>
          <a:prstGeom prst="rect">
            <a:avLst/>
          </a:prstGeom>
          <a:ln w="38100">
            <a:solidFill>
              <a:srgbClr val="FF00FF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В древности и в средние века в светильниках использовали открытый огонь, растительное масло и фитили из пеньки. На какую современную посуду походили эти светильники? 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6446474" y="5842993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1257299" y="5842993"/>
            <a:ext cx="2198077" cy="67577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Правильный ответ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24192" y="5842993"/>
            <a:ext cx="2250831" cy="76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На соусники и чайники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46" y="1453028"/>
            <a:ext cx="11533153" cy="407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68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645700" y="1403321"/>
            <a:ext cx="4858105" cy="4320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3"/>
            <a:ext cx="9144000" cy="78491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altLang="ru-RU" sz="9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Как называется произведение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9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кто его автор?</a:t>
            </a:r>
          </a:p>
          <a:p>
            <a:pPr algn="r" eaLnBrk="1" hangingPunct="1">
              <a:buFontTx/>
              <a:buNone/>
              <a:defRPr/>
            </a:pPr>
            <a:endParaRPr lang="ru-RU" altLang="ru-RU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ru-RU" altLang="ru-RU" sz="8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        </a:t>
            </a:r>
          </a:p>
          <a:p>
            <a:pPr algn="ctr">
              <a:buNone/>
              <a:defRPr/>
            </a:pPr>
            <a:endParaRPr lang="ru-RU" altLang="ru-RU" sz="8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ru-RU" altLang="ru-RU" sz="8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  А </a:t>
            </a: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лисички взяли спички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endParaRPr lang="ru-RU" altLang="ru-RU" sz="8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 К морю синему пошли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endParaRPr lang="ru-RU" altLang="ru-RU" sz="8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Море синие зажгли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  <a:endParaRPr lang="ru-RU" altLang="ru-RU" sz="8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Море пламенем горит</a:t>
            </a:r>
          </a:p>
          <a:p>
            <a:pPr algn="ctr"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Выбежал из моря кит:</a:t>
            </a:r>
          </a:p>
          <a:p>
            <a:pPr algn="ctr"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 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Эй пожарные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бегите!</a:t>
            </a:r>
          </a:p>
          <a:p>
            <a:pPr algn="ctr"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Помогите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помогите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          Помогите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r>
              <a:rPr lang="ru-RU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помогите!</a:t>
            </a:r>
            <a:r>
              <a:rPr lang="en-US" altLang="ru-RU" sz="8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endParaRPr lang="ru-RU" altLang="ru-RU" sz="8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171" name="Picture 3" descr="mq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513" y="2465895"/>
            <a:ext cx="3744416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6624027" y="5940212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b="1" dirty="0">
                <a:ln w="50800"/>
                <a:solidFill>
                  <a:srgbClr val="0070C0"/>
                </a:solidFill>
              </a:rPr>
              <a:t>ответ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5561" y="5402050"/>
            <a:ext cx="3814763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cs typeface="Arial"/>
              </a:rPr>
              <a:t>   </a:t>
            </a:r>
            <a:r>
              <a:rPr lang="en-US" alt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“</a:t>
            </a:r>
            <a:r>
              <a:rPr lang="ru-RU" alt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Путаница</a:t>
            </a:r>
            <a:r>
              <a:rPr lang="en-US" alt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”</a:t>
            </a:r>
            <a:r>
              <a:rPr lang="ru-RU" alt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        К</a:t>
            </a:r>
            <a:r>
              <a:rPr lang="en-US" alt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.</a:t>
            </a:r>
            <a:r>
              <a:rPr lang="ru-RU" altLang="ru-RU" sz="36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 Чуковский</a:t>
            </a:r>
          </a:p>
        </p:txBody>
      </p:sp>
      <p:sp>
        <p:nvSpPr>
          <p:cNvPr id="2" name="Управляющая кнопка: возврат 1">
            <a:hlinkClick r:id="rId3" action="ppaction://hlinksldjump" highlightClick="1"/>
          </p:cNvPr>
          <p:cNvSpPr/>
          <p:nvPr/>
        </p:nvSpPr>
        <p:spPr>
          <a:xfrm>
            <a:off x="9570184" y="5940212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03871" y="1556793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2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  <p:sp>
        <p:nvSpPr>
          <p:cNvPr id="11" name="Управляющая кнопка: возврат 10">
            <a:hlinkClick r:id="rId3" action="ppaction://hlinksldjump" highlightClick="1"/>
          </p:cNvPr>
          <p:cNvSpPr/>
          <p:nvPr/>
        </p:nvSpPr>
        <p:spPr>
          <a:xfrm>
            <a:off x="9548662" y="5940212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23303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708" y="175736"/>
            <a:ext cx="10629900" cy="923330"/>
          </a:xfrm>
          <a:prstGeom prst="rect">
            <a:avLst/>
          </a:prstGeom>
          <a:solidFill>
            <a:srgbClr val="00B050"/>
          </a:solidFill>
          <a:ln w="28575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Назовите имя человека, который, являясь великим учёным, инженером, художником, естествоиспытателем, изобретателем, первым разобрался в том, что такое горение и изобрёл ламповое стекло. </a:t>
            </a:r>
          </a:p>
        </p:txBody>
      </p:sp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5764098" y="5847114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1257299" y="5842993"/>
            <a:ext cx="2198077" cy="675777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Правильный ответ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876" y="1221314"/>
            <a:ext cx="5175152" cy="5064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40" y="1539192"/>
            <a:ext cx="5547946" cy="4157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27676" y="5695743"/>
            <a:ext cx="275177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Леонардо да Винчи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5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Ап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136" y="2852936"/>
            <a:ext cx="23050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667771" y="5373216"/>
            <a:ext cx="6825908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cap="all" dirty="0">
                <a:ln/>
                <a:solidFill>
                  <a:srgbClr val="33CCCC"/>
                </a:solidFill>
                <a:effectLst>
                  <a:outerShdw blurRad="19685" dist="12700" dir="5400000" algn="tl" rotWithShape="0">
                    <a:srgbClr val="33CCCC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ahoma" pitchFamily="34" charset="0"/>
                <a:cs typeface="Arial" charset="0"/>
              </a:rPr>
              <a:t>Спасибо за игру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9973982" y="5834881"/>
            <a:ext cx="521208" cy="72445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Tahoma"/>
              <a:cs typeface="Arial"/>
            </a:endParaRPr>
          </a:p>
        </p:txBody>
      </p:sp>
      <p:pic>
        <p:nvPicPr>
          <p:cNvPr id="11" name="Picture 2" descr="http://rainbowhappy.ucoz.ru/_ph/45/2/659216862.gif?14877082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870" y="-603448"/>
            <a:ext cx="8222113" cy="411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09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3" name="applause.wav"/>
          </p:stSnd>
        </p:sndAc>
      </p:transition>
    </mc:Choice>
    <mc:Fallback xmlns="">
      <p:transition spd="slow">
        <p:circl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65612576"/>
              </p:ext>
            </p:extLst>
          </p:nvPr>
        </p:nvGraphicFramePr>
        <p:xfrm>
          <a:off x="1881188" y="1571612"/>
          <a:ext cx="8786812" cy="4875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5" name="WordArt 21"/>
          <p:cNvSpPr>
            <a:spLocks noChangeArrowheads="1" noChangeShapeType="1" noTextEdit="1"/>
          </p:cNvSpPr>
          <p:nvPr/>
        </p:nvSpPr>
        <p:spPr bwMode="auto">
          <a:xfrm>
            <a:off x="3381357" y="285728"/>
            <a:ext cx="5603875" cy="1270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Подведём итоги</a:t>
            </a: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9239272" y="6286520"/>
            <a:ext cx="1428728" cy="57148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Завершить</a:t>
            </a:r>
          </a:p>
        </p:txBody>
      </p:sp>
    </p:spTree>
    <p:extLst>
      <p:ext uri="{BB962C8B-B14F-4D97-AF65-F5344CB8AC3E}">
        <p14:creationId xmlns:p14="http://schemas.microsoft.com/office/powerpoint/2010/main" val="25956958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9505" y="869863"/>
            <a:ext cx="931432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Сайты с информацией для создания вопросов </a:t>
            </a:r>
          </a:p>
          <a:p>
            <a:pPr marL="514350" indent="-514350">
              <a:buAutoNum type="arabicPeriod"/>
            </a:pPr>
            <a:r>
              <a:rPr lang="de-DE" sz="2800" dirty="0">
                <a:hlinkClick r:id="rId2"/>
              </a:rPr>
              <a:t>http://www.pojarnayabezopasnost.ru/</a:t>
            </a:r>
            <a:endParaRPr lang="ru-RU" sz="2800" dirty="0"/>
          </a:p>
          <a:p>
            <a:pPr marL="514350" indent="-514350">
              <a:buAutoNum type="arabicPeriod"/>
            </a:pPr>
            <a:r>
              <a:rPr lang="de-DE" sz="2800" dirty="0">
                <a:hlinkClick r:id="rId3"/>
              </a:rPr>
              <a:t>http://pozarnyi.ru/</a:t>
            </a:r>
            <a:r>
              <a:rPr lang="ru-RU" sz="2800" dirty="0"/>
              <a:t> </a:t>
            </a:r>
          </a:p>
          <a:p>
            <a:r>
              <a:rPr lang="ru-RU" sz="2800" dirty="0"/>
              <a:t>Загадки для детей по пожарной безопасности</a:t>
            </a:r>
            <a:r>
              <a:rPr lang="ru-RU" sz="2800" dirty="0">
                <a:hlinkClick r:id="rId4"/>
              </a:rPr>
              <a:t>(</a:t>
            </a:r>
            <a:r>
              <a:rPr lang="de-DE" sz="2800" dirty="0">
                <a:hlinkClick r:id="rId4"/>
              </a:rPr>
              <a:t>http://muob.ru/snews/detail.php?id=287483</a:t>
            </a:r>
            <a:r>
              <a:rPr lang="ru-RU" sz="2800" dirty="0"/>
              <a:t>) </a:t>
            </a:r>
          </a:p>
          <a:p>
            <a:r>
              <a:rPr lang="ru-RU" sz="2800" dirty="0"/>
              <a:t>Генератор ребусов </a:t>
            </a:r>
            <a:r>
              <a:rPr lang="de-DE" sz="2800" dirty="0">
                <a:hlinkClick r:id="rId5"/>
              </a:rPr>
              <a:t>http://rebus1.com/index.php?item=rebus_generator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889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054131" y="1323314"/>
            <a:ext cx="8002309" cy="2105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94691" y="5949280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762393" y="3933057"/>
            <a:ext cx="185179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ctr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44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/>
                <a:cs typeface="Arial"/>
              </a:rPr>
              <a:t>огонь</a:t>
            </a: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9888376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45542" y="332656"/>
            <a:ext cx="5942746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ЗАГАДКА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01" y="1323313"/>
            <a:ext cx="9046751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Шипит и злится, воды боится</a:t>
            </a:r>
            <a:r>
              <a:rPr lang="en-US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.</a:t>
            </a: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</a:t>
            </a:r>
          </a:p>
          <a:p>
            <a:pPr marL="342900" indent="-342900" algn="ctr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С языком</a:t>
            </a:r>
            <a:r>
              <a:rPr lang="en-US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а не лает</a:t>
            </a:r>
            <a:r>
              <a:rPr lang="en-US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</a:t>
            </a:r>
          </a:p>
          <a:p>
            <a:pPr marL="342900" indent="-342900" algn="ctr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Без зубов</a:t>
            </a:r>
            <a:r>
              <a:rPr lang="en-US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r>
              <a:rPr lang="ru-RU" altLang="ru-RU" sz="36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а кусает!</a:t>
            </a:r>
          </a:p>
        </p:txBody>
      </p:sp>
      <p:pic>
        <p:nvPicPr>
          <p:cNvPr id="5122" name="Picture 2" descr="L:\морской бой\КАРТИНКИ\49306226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911" y="3673732"/>
            <a:ext cx="3743697" cy="299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8914567" y="136795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 балл</a:t>
            </a:r>
          </a:p>
        </p:txBody>
      </p:sp>
    </p:spTree>
    <p:extLst>
      <p:ext uri="{BB962C8B-B14F-4D97-AF65-F5344CB8AC3E}">
        <p14:creationId xmlns:p14="http://schemas.microsoft.com/office/powerpoint/2010/main" val="121065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375920" y="735200"/>
            <a:ext cx="5112568" cy="5070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631950" y="979908"/>
            <a:ext cx="3239914" cy="587968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   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  <a:p>
            <a:pPr eaLnBrk="1" hangingPunct="1">
              <a:buFontTx/>
              <a:buNone/>
              <a:defRPr/>
            </a:pPr>
            <a:endParaRPr lang="ru-RU" altLang="ru-RU" sz="2400" dirty="0"/>
          </a:p>
        </p:txBody>
      </p:sp>
      <p:pic>
        <p:nvPicPr>
          <p:cNvPr id="18436" name="Picture 4" descr="кошкин д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5521" y="1781723"/>
            <a:ext cx="3004211" cy="393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7027290" y="5990296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 ответ</a:t>
            </a:r>
          </a:p>
        </p:txBody>
      </p:sp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9742524" y="6024665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91190" y="150427"/>
            <a:ext cx="9176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kern="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/>
                <a:cs typeface="Arial"/>
              </a:rPr>
              <a:t>Название произведения и автор</a:t>
            </a:r>
            <a:r>
              <a:rPr lang="en-US" altLang="ru-RU" sz="3200" b="1" kern="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/>
                <a:cs typeface="Arial"/>
              </a:rPr>
              <a:t>?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6690" y="6088391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”</a:t>
            </a:r>
            <a:r>
              <a:rPr lang="ru-RU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Кошкин дом</a:t>
            </a:r>
            <a:r>
              <a:rPr lang="en-US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”</a:t>
            </a:r>
            <a:r>
              <a:rPr lang="ru-RU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 С</a:t>
            </a:r>
            <a:r>
              <a:rPr lang="en-US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.</a:t>
            </a:r>
            <a:r>
              <a:rPr lang="ru-RU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Я</a:t>
            </a:r>
            <a:r>
              <a:rPr lang="en-US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.</a:t>
            </a:r>
            <a:r>
              <a:rPr lang="ru-RU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 Маршак</a:t>
            </a:r>
            <a:r>
              <a:rPr lang="en-US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.</a:t>
            </a:r>
            <a:r>
              <a:rPr lang="ru-RU" altLang="ru-RU" sz="28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/>
                <a:cs typeface="Arial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75920" y="752313"/>
            <a:ext cx="6075092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endParaRPr lang="ru-RU" altLang="ru-RU" sz="2400" b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С треском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 щёлканьем и громом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Встал огонь над новым домом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Озирается кругом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Машет красным рукавом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.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Как увидели грачи</a:t>
            </a: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Это пламя с каланчи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Затрубили</a:t>
            </a: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Зазвонили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?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Тили-тили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Тили-тили</a:t>
            </a:r>
            <a:r>
              <a:rPr lang="en-US" altLang="ru-RU" sz="2000" b="1" i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,</a:t>
            </a:r>
            <a:endParaRPr lang="ru-RU" altLang="ru-RU" sz="2000" b="1" i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ahoma"/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0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Тили-тили- тили- бом!</a:t>
            </a: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ru-RU" altLang="ru-RU" sz="2400" b="1" kern="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ahoma"/>
                <a:cs typeface="Arial"/>
              </a:rPr>
              <a:t>	</a:t>
            </a:r>
            <a:endParaRPr lang="ru-RU" altLang="ru-RU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49533" y="1012005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2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172068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85311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45542" y="332656"/>
            <a:ext cx="5942746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ЗАГАДКА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68871" y="5391448"/>
            <a:ext cx="1810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ДЫМ</a:t>
            </a: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136" y="1628800"/>
            <a:ext cx="56830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</a:t>
            </a:r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Я мохнатый, я кудлатый,</a:t>
            </a:r>
          </a:p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Я зимой над каждой хатой,</a:t>
            </a:r>
          </a:p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Над пожаром и заводом,</a:t>
            </a:r>
          </a:p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Над костром и пароходом.</a:t>
            </a:r>
          </a:p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Но нигде-нигде меня</a:t>
            </a:r>
          </a:p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Не бывает без огня.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8148" y="486916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634" y="1246574"/>
            <a:ext cx="5516876" cy="308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9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3100" y="266700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FF00FF"/>
                </a:solidFill>
              </a:rPr>
              <a:t>Загадка</a:t>
            </a:r>
            <a:endParaRPr lang="ru-RU" sz="6000" b="1" i="1" dirty="0">
              <a:solidFill>
                <a:srgbClr val="FF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3200" y="1549400"/>
            <a:ext cx="4648200" cy="3568700"/>
          </a:xfrm>
          <a:prstGeom prst="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Таять может, да не лед, </a:t>
            </a:r>
          </a:p>
          <a:p>
            <a:pPr algn="ctr"/>
            <a:r>
              <a:rPr lang="ru-RU" sz="5400" dirty="0" smtClean="0"/>
              <a:t>Не фонарь, а свет дает.</a:t>
            </a:r>
            <a:endParaRPr lang="ru-RU" sz="5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27290" y="5990296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70C0"/>
                </a:solidFill>
              </a:rPr>
              <a:t>Правильный ответ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49000" y="61087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428148" y="486916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1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77374" y="5328576"/>
            <a:ext cx="3505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Свеча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895" y="774531"/>
            <a:ext cx="4791551" cy="3631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70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85311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63130" y="332656"/>
            <a:ext cx="2465740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РЕБУС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4" t="38629" r="11536" b="29278"/>
          <a:stretch/>
        </p:blipFill>
        <p:spPr bwMode="auto">
          <a:xfrm>
            <a:off x="2063552" y="1556792"/>
            <a:ext cx="8064896" cy="3240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91489" y="5300986"/>
            <a:ext cx="3388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пожарный</a:t>
            </a: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9812918" y="5949280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8148" y="502595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192006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260350"/>
            <a:ext cx="9144000" cy="31686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altLang="ru-RU" sz="2400" dirty="0"/>
              <a:t>		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60096" y="5853113"/>
            <a:ext cx="2592288" cy="7194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rgbClr val="002060"/>
                </a:solidFill>
              </a:rPr>
              <a:t>Правильный ответ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63130" y="332656"/>
            <a:ext cx="2465740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РЕБУС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9042" y="5391448"/>
            <a:ext cx="22216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ОГОНЬ</a:t>
            </a: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9812918" y="5955073"/>
            <a:ext cx="682376" cy="71941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1" t="29538" r="11054" b="39361"/>
          <a:stretch/>
        </p:blipFill>
        <p:spPr bwMode="auto">
          <a:xfrm>
            <a:off x="2135560" y="1556792"/>
            <a:ext cx="8018546" cy="2952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428148" y="4869161"/>
            <a:ext cx="1656185" cy="65752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3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балла</a:t>
            </a:r>
          </a:p>
        </p:txBody>
      </p:sp>
    </p:spTree>
    <p:extLst>
      <p:ext uri="{BB962C8B-B14F-4D97-AF65-F5344CB8AC3E}">
        <p14:creationId xmlns:p14="http://schemas.microsoft.com/office/powerpoint/2010/main" val="93074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732</TotalTime>
  <Words>836</Words>
  <Application>Microsoft Office PowerPoint</Application>
  <PresentationFormat>Произвольный</PresentationFormat>
  <Paragraphs>349</Paragraphs>
  <Slides>33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админ</cp:lastModifiedBy>
  <cp:revision>94</cp:revision>
  <dcterms:created xsi:type="dcterms:W3CDTF">2018-12-21T10:48:29Z</dcterms:created>
  <dcterms:modified xsi:type="dcterms:W3CDTF">2023-01-02T11:36:12Z</dcterms:modified>
</cp:coreProperties>
</file>