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292" r:id="rId2"/>
    <p:sldId id="259" r:id="rId3"/>
    <p:sldId id="258" r:id="rId4"/>
    <p:sldId id="257" r:id="rId5"/>
    <p:sldId id="260" r:id="rId6"/>
    <p:sldId id="261" r:id="rId7"/>
    <p:sldId id="263" r:id="rId8"/>
    <p:sldId id="262" r:id="rId9"/>
    <p:sldId id="264" r:id="rId10"/>
    <p:sldId id="268" r:id="rId11"/>
    <p:sldId id="267" r:id="rId12"/>
    <p:sldId id="266" r:id="rId13"/>
    <p:sldId id="265" r:id="rId14"/>
    <p:sldId id="276" r:id="rId15"/>
    <p:sldId id="275" r:id="rId16"/>
    <p:sldId id="274" r:id="rId17"/>
    <p:sldId id="270" r:id="rId18"/>
    <p:sldId id="271" r:id="rId19"/>
    <p:sldId id="273" r:id="rId20"/>
    <p:sldId id="272" r:id="rId21"/>
    <p:sldId id="269" r:id="rId22"/>
    <p:sldId id="277" r:id="rId23"/>
    <p:sldId id="280" r:id="rId24"/>
    <p:sldId id="279" r:id="rId25"/>
    <p:sldId id="281" r:id="rId26"/>
    <p:sldId id="278" r:id="rId27"/>
    <p:sldId id="283" r:id="rId28"/>
    <p:sldId id="284" r:id="rId29"/>
    <p:sldId id="287" r:id="rId30"/>
    <p:sldId id="286" r:id="rId31"/>
    <p:sldId id="288" r:id="rId32"/>
    <p:sldId id="285" r:id="rId33"/>
    <p:sldId id="293" r:id="rId34"/>
    <p:sldId id="294" r:id="rId35"/>
    <p:sldId id="297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71DA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76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FFA1C0E-4706-4931-A105-BF0605712258}" type="doc">
      <dgm:prSet loTypeId="urn:microsoft.com/office/officeart/2005/8/layout/radial1" loCatId="relationship" qsTypeId="urn:microsoft.com/office/officeart/2005/8/quickstyle/simple1" qsCatId="simple" csTypeId="urn:microsoft.com/office/officeart/2005/8/colors/accent2_3" csCatId="accent2" phldr="1"/>
      <dgm:spPr/>
    </dgm:pt>
    <dgm:pt modelId="{305C224E-64A0-4A77-A38A-83C69782834B}">
      <dgm:prSet custT="1">
        <dgm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0" u="none" strike="noStrike" cap="none" normalizeH="0" baseline="0" dirty="0" smtClean="0">
              <a:ln/>
              <a:effectLst/>
              <a:latin typeface="Arial" charset="0"/>
            </a:rPr>
            <a:t>Сегодня на игре</a:t>
          </a:r>
          <a:endParaRPr kumimoji="0" lang="ru-RU" sz="1600" b="0" i="0" u="none" strike="noStrike" cap="none" normalizeH="0" baseline="0" dirty="0" smtClean="0">
            <a:ln/>
            <a:effectLst/>
            <a:latin typeface="Arial" charset="0"/>
          </a:endParaRPr>
        </a:p>
      </dgm:t>
    </dgm:pt>
    <dgm:pt modelId="{A7A615F3-23EB-4F36-AF84-5D811A582C84}" type="parTrans" cxnId="{9E74A070-412C-427C-9312-5ED65E021A41}">
      <dgm:prSet/>
      <dgm:spPr/>
      <dgm:t>
        <a:bodyPr/>
        <a:lstStyle/>
        <a:p>
          <a:endParaRPr lang="ru-RU"/>
        </a:p>
      </dgm:t>
    </dgm:pt>
    <dgm:pt modelId="{D85129D6-D78E-404E-BFCC-29AC49AF935A}" type="sibTrans" cxnId="{9E74A070-412C-427C-9312-5ED65E021A41}">
      <dgm:prSet/>
      <dgm:spPr/>
      <dgm:t>
        <a:bodyPr/>
        <a:lstStyle/>
        <a:p>
          <a:endParaRPr lang="ru-RU"/>
        </a:p>
      </dgm:t>
    </dgm:pt>
    <dgm:pt modelId="{4AE01DF8-DBF6-4357-B44F-8FE831DDCCE3}">
      <dgm:prSet custT="1">
        <dgm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0" u="none" strike="noStrike" cap="none" normalizeH="0" baseline="0" smtClean="0">
              <a:ln/>
              <a:effectLst/>
              <a:latin typeface="Arial" charset="0"/>
            </a:rPr>
            <a:t>Мне удалось …</a:t>
          </a:r>
          <a:endParaRPr kumimoji="0" lang="ru-RU" sz="1600" b="0" i="0" u="none" strike="noStrike" cap="none" normalizeH="0" baseline="0" dirty="0" smtClean="0">
            <a:ln/>
            <a:effectLst/>
            <a:latin typeface="Arial" charset="0"/>
          </a:endParaRPr>
        </a:p>
      </dgm:t>
    </dgm:pt>
    <dgm:pt modelId="{0EE19610-5F56-4FC2-B3A9-D97689B4A54F}" type="parTrans" cxnId="{C037AC0F-F5F7-4173-A625-D58335C4C8D4}">
      <dgm:prSet>
        <dgm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5BC2B8AC-E1D6-4866-A480-5BEF6926C65F}" type="sibTrans" cxnId="{C037AC0F-F5F7-4173-A625-D58335C4C8D4}">
      <dgm:prSet/>
      <dgm:spPr/>
      <dgm:t>
        <a:bodyPr/>
        <a:lstStyle/>
        <a:p>
          <a:endParaRPr lang="ru-RU"/>
        </a:p>
      </dgm:t>
    </dgm:pt>
    <dgm:pt modelId="{89E87DE0-1731-4576-AD64-42A7255E6CE6}">
      <dgm:prSet custT="1">
        <dgm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0" u="none" strike="noStrike" cap="none" normalizeH="0" baseline="0" smtClean="0">
              <a:ln/>
              <a:effectLst/>
              <a:latin typeface="Arial" charset="0"/>
            </a:rPr>
            <a:t>Мне было интересно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0" u="none" strike="noStrike" cap="none" normalizeH="0" baseline="0" smtClean="0">
              <a:ln/>
              <a:effectLst/>
              <a:latin typeface="Arial" charset="0"/>
            </a:rPr>
            <a:t>…</a:t>
          </a:r>
          <a:endParaRPr kumimoji="0" lang="ru-RU" sz="1600" b="0" i="0" u="none" strike="noStrike" cap="none" normalizeH="0" baseline="0" dirty="0" smtClean="0">
            <a:ln/>
            <a:effectLst/>
            <a:latin typeface="Arial" charset="0"/>
          </a:endParaRPr>
        </a:p>
      </dgm:t>
    </dgm:pt>
    <dgm:pt modelId="{03EA0AD1-F66B-4929-823E-D7C67DF2A538}" type="parTrans" cxnId="{564A0676-77A0-4771-BC17-A5934DAEA47B}">
      <dgm:prSet>
        <dgm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ru-RU">
            <a:ln>
              <a:solidFill>
                <a:schemeClr val="tx1"/>
              </a:solidFill>
            </a:ln>
            <a:solidFill>
              <a:schemeClr val="bg1"/>
            </a:solidFill>
          </a:endParaRPr>
        </a:p>
      </dgm:t>
    </dgm:pt>
    <dgm:pt modelId="{7D1C60AE-DADC-4FC5-A474-51096546B12D}" type="sibTrans" cxnId="{564A0676-77A0-4771-BC17-A5934DAEA47B}">
      <dgm:prSet/>
      <dgm:spPr/>
      <dgm:t>
        <a:bodyPr/>
        <a:lstStyle/>
        <a:p>
          <a:endParaRPr lang="ru-RU"/>
        </a:p>
      </dgm:t>
    </dgm:pt>
    <dgm:pt modelId="{87CF7226-32BF-40AE-8DFC-95CE7212F024}">
      <dgm:prSet custT="1">
        <dgm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0" u="none" strike="noStrike" cap="none" normalizeH="0" baseline="0" smtClean="0">
              <a:ln/>
              <a:effectLst/>
              <a:latin typeface="Arial" charset="0"/>
            </a:rPr>
            <a:t>Я для себя сделал выводы …</a:t>
          </a:r>
          <a:endParaRPr kumimoji="0" lang="ru-RU" sz="1600" b="0" i="0" u="none" strike="noStrike" cap="none" normalizeH="0" baseline="0" dirty="0" smtClean="0">
            <a:ln/>
            <a:effectLst/>
            <a:latin typeface="Arial" charset="0"/>
          </a:endParaRPr>
        </a:p>
      </dgm:t>
    </dgm:pt>
    <dgm:pt modelId="{8FFB00DE-DD8D-4DC2-9005-D341D08F46E7}" type="parTrans" cxnId="{A49F10F3-E3C6-40B3-AB17-64F641C54972}">
      <dgm:prSet>
        <dgm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B401F498-53EF-4262-900F-EF12076A0547}" type="sibTrans" cxnId="{A49F10F3-E3C6-40B3-AB17-64F641C54972}">
      <dgm:prSet/>
      <dgm:spPr/>
      <dgm:t>
        <a:bodyPr/>
        <a:lstStyle/>
        <a:p>
          <a:endParaRPr lang="ru-RU"/>
        </a:p>
      </dgm:t>
    </dgm:pt>
    <dgm:pt modelId="{651A912E-E683-490C-ADC0-27A4E8463D9F}">
      <dgm:prSet custT="1">
        <dgm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0" u="none" strike="noStrike" cap="none" normalizeH="0" baseline="0" smtClean="0">
              <a:ln/>
              <a:effectLst/>
              <a:latin typeface="Arial" charset="0"/>
            </a:rPr>
            <a:t>Мне понравилось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0" u="none" strike="noStrike" cap="none" normalizeH="0" baseline="0" smtClean="0">
              <a:ln/>
              <a:effectLst/>
              <a:latin typeface="Arial" charset="0"/>
            </a:rPr>
            <a:t>…</a:t>
          </a:r>
          <a:endParaRPr kumimoji="0" lang="ru-RU" sz="1600" b="0" i="0" u="none" strike="noStrike" cap="none" normalizeH="0" baseline="0" dirty="0" smtClean="0">
            <a:ln/>
            <a:effectLst/>
            <a:latin typeface="Arial" charset="0"/>
          </a:endParaRPr>
        </a:p>
      </dgm:t>
    </dgm:pt>
    <dgm:pt modelId="{0DE1B3DD-F8A2-41B6-B1D5-19F8136AA76D}" type="parTrans" cxnId="{FF94A9BA-1F7C-4EC1-B4FE-55A69B3F2109}">
      <dgm:prSet>
        <dgm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022C0467-A1CE-4E06-85D4-C97325FA970D}" type="sibTrans" cxnId="{FF94A9BA-1F7C-4EC1-B4FE-55A69B3F2109}">
      <dgm:prSet/>
      <dgm:spPr/>
      <dgm:t>
        <a:bodyPr/>
        <a:lstStyle/>
        <a:p>
          <a:endParaRPr lang="ru-RU"/>
        </a:p>
      </dgm:t>
    </dgm:pt>
    <dgm:pt modelId="{20D26C1D-4994-4D93-8798-DFCA7CFEF85E}">
      <dgm:prSet custT="1">
        <dgm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0" u="none" strike="noStrike" cap="none" normalizeH="0" baseline="0" smtClean="0">
              <a:ln/>
              <a:effectLst/>
              <a:latin typeface="Arial" charset="0"/>
            </a:rPr>
            <a:t>Показалось странным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0" u="none" strike="noStrike" cap="none" normalizeH="0" baseline="0" smtClean="0">
              <a:ln/>
              <a:effectLst/>
              <a:latin typeface="Arial" charset="0"/>
            </a:rPr>
            <a:t>…</a:t>
          </a:r>
          <a:endParaRPr kumimoji="0" lang="ru-RU" sz="1600" b="0" i="0" u="none" strike="noStrike" cap="none" normalizeH="0" baseline="0" dirty="0" smtClean="0">
            <a:ln/>
            <a:effectLst/>
            <a:latin typeface="Arial" charset="0"/>
          </a:endParaRPr>
        </a:p>
      </dgm:t>
    </dgm:pt>
    <dgm:pt modelId="{489EDAE6-CCD9-45BF-9AA3-3D1AF814D49E}" type="parTrans" cxnId="{B1A66452-2974-45D9-B03F-8ED095C92332}">
      <dgm:prSet>
        <dgm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C902EBC4-7B36-4CAB-9543-317E5D284446}" type="sibTrans" cxnId="{B1A66452-2974-45D9-B03F-8ED095C92332}">
      <dgm:prSet/>
      <dgm:spPr/>
      <dgm:t>
        <a:bodyPr/>
        <a:lstStyle/>
        <a:p>
          <a:endParaRPr lang="ru-RU"/>
        </a:p>
      </dgm:t>
    </dgm:pt>
    <dgm:pt modelId="{C21AD074-168D-4ECF-B9E2-0E7AB19D4404}">
      <dgm:prSet custT="1">
        <dgm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0" u="none" strike="noStrike" cap="none" normalizeH="0" baseline="0" smtClean="0">
              <a:ln/>
              <a:effectLst/>
              <a:latin typeface="Arial" charset="0"/>
            </a:rPr>
            <a:t>Меня удивило …</a:t>
          </a:r>
          <a:endParaRPr kumimoji="0" lang="ru-RU" sz="1600" b="0" i="0" u="none" strike="noStrike" cap="none" normalizeH="0" baseline="0" dirty="0" smtClean="0">
            <a:ln/>
            <a:effectLst/>
            <a:latin typeface="Arial" charset="0"/>
          </a:endParaRPr>
        </a:p>
      </dgm:t>
    </dgm:pt>
    <dgm:pt modelId="{48EEFF64-6FDC-4DEB-9CF9-992E3855A909}" type="parTrans" cxnId="{404F9A84-ABD8-48F0-9F74-9E0C2F2D41B7}">
      <dgm:prSet>
        <dgm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F864F09D-E374-43F6-8C87-BF50BC4C49C3}" type="sibTrans" cxnId="{404F9A84-ABD8-48F0-9F74-9E0C2F2D41B7}">
      <dgm:prSet/>
      <dgm:spPr/>
      <dgm:t>
        <a:bodyPr/>
        <a:lstStyle/>
        <a:p>
          <a:endParaRPr lang="ru-RU"/>
        </a:p>
      </dgm:t>
    </dgm:pt>
    <dgm:pt modelId="{2B045280-D79E-4BAD-9E26-0E101587CF16}">
      <dgm:prSet custT="1">
        <dgm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0" u="none" strike="noStrike" cap="none" normalizeH="0" baseline="0" smtClean="0">
              <a:ln/>
              <a:effectLst/>
              <a:latin typeface="Arial" charset="0"/>
            </a:rPr>
            <a:t>Хочу отметить …</a:t>
          </a:r>
          <a:endParaRPr kumimoji="0" lang="ru-RU" sz="1600" b="0" i="0" u="none" strike="noStrike" cap="none" normalizeH="0" baseline="0" dirty="0" smtClean="0">
            <a:ln/>
            <a:effectLst/>
            <a:latin typeface="Arial" charset="0"/>
          </a:endParaRPr>
        </a:p>
      </dgm:t>
    </dgm:pt>
    <dgm:pt modelId="{13C38954-47B5-490A-89DC-C2CD48EC9E98}" type="parTrans" cxnId="{3DEE39C6-B8F2-4E51-86A7-C1F9844F816D}">
      <dgm:prSet>
        <dgm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ru-RU"/>
        </a:p>
      </dgm:t>
    </dgm:pt>
    <dgm:pt modelId="{80CBFFCF-DD5E-486C-AC6A-9B79A6440B5C}" type="sibTrans" cxnId="{3DEE39C6-B8F2-4E51-86A7-C1F9844F816D}">
      <dgm:prSet/>
      <dgm:spPr/>
      <dgm:t>
        <a:bodyPr/>
        <a:lstStyle/>
        <a:p>
          <a:endParaRPr lang="ru-RU"/>
        </a:p>
      </dgm:t>
    </dgm:pt>
    <dgm:pt modelId="{4979E913-956C-45C5-A2E6-FB7D01E17B16}" type="pres">
      <dgm:prSet presAssocID="{2FFA1C0E-4706-4931-A105-BF0605712258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758A2AE1-D80E-442C-AE6C-3F36C321E198}" type="pres">
      <dgm:prSet presAssocID="{305C224E-64A0-4A77-A38A-83C69782834B}" presName="centerShape" presStyleLbl="node0" presStyleIdx="0" presStyleCnt="1" custScaleX="142214"/>
      <dgm:spPr/>
      <dgm:t>
        <a:bodyPr/>
        <a:lstStyle/>
        <a:p>
          <a:endParaRPr lang="ru-RU"/>
        </a:p>
      </dgm:t>
    </dgm:pt>
    <dgm:pt modelId="{D25FC867-3148-4519-8833-575E480C72B6}" type="pres">
      <dgm:prSet presAssocID="{0EE19610-5F56-4FC2-B3A9-D97689B4A54F}" presName="Name9" presStyleLbl="parChTrans1D2" presStyleIdx="0" presStyleCnt="7"/>
      <dgm:spPr/>
      <dgm:t>
        <a:bodyPr/>
        <a:lstStyle/>
        <a:p>
          <a:endParaRPr lang="ru-RU"/>
        </a:p>
      </dgm:t>
    </dgm:pt>
    <dgm:pt modelId="{B8C30814-C49F-49A5-B668-D6D0574A0426}" type="pres">
      <dgm:prSet presAssocID="{0EE19610-5F56-4FC2-B3A9-D97689B4A54F}" presName="connTx" presStyleLbl="parChTrans1D2" presStyleIdx="0" presStyleCnt="7"/>
      <dgm:spPr/>
      <dgm:t>
        <a:bodyPr/>
        <a:lstStyle/>
        <a:p>
          <a:endParaRPr lang="ru-RU"/>
        </a:p>
      </dgm:t>
    </dgm:pt>
    <dgm:pt modelId="{C02DF5AF-DA99-4B1F-BEAB-F5A362782669}" type="pres">
      <dgm:prSet presAssocID="{4AE01DF8-DBF6-4357-B44F-8FE831DDCCE3}" presName="node" presStyleLbl="node1" presStyleIdx="0" presStyleCnt="7" custScaleX="1308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711F41-25AE-4537-9672-930D8F05BB2C}" type="pres">
      <dgm:prSet presAssocID="{03EA0AD1-F66B-4929-823E-D7C67DF2A538}" presName="Name9" presStyleLbl="parChTrans1D2" presStyleIdx="1" presStyleCnt="7"/>
      <dgm:spPr/>
      <dgm:t>
        <a:bodyPr/>
        <a:lstStyle/>
        <a:p>
          <a:endParaRPr lang="ru-RU"/>
        </a:p>
      </dgm:t>
    </dgm:pt>
    <dgm:pt modelId="{BE671495-BB94-465C-A26D-9D9070A30405}" type="pres">
      <dgm:prSet presAssocID="{03EA0AD1-F66B-4929-823E-D7C67DF2A538}" presName="connTx" presStyleLbl="parChTrans1D2" presStyleIdx="1" presStyleCnt="7"/>
      <dgm:spPr/>
      <dgm:t>
        <a:bodyPr/>
        <a:lstStyle/>
        <a:p>
          <a:endParaRPr lang="ru-RU"/>
        </a:p>
      </dgm:t>
    </dgm:pt>
    <dgm:pt modelId="{F03A072F-3731-48EC-9660-A9EC225BF96A}" type="pres">
      <dgm:prSet presAssocID="{89E87DE0-1731-4576-AD64-42A7255E6CE6}" presName="node" presStyleLbl="node1" presStyleIdx="1" presStyleCnt="7" custScaleX="12381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231D0A-3349-448E-B632-909FA7BE0765}" type="pres">
      <dgm:prSet presAssocID="{8FFB00DE-DD8D-4DC2-9005-D341D08F46E7}" presName="Name9" presStyleLbl="parChTrans1D2" presStyleIdx="2" presStyleCnt="7"/>
      <dgm:spPr/>
      <dgm:t>
        <a:bodyPr/>
        <a:lstStyle/>
        <a:p>
          <a:endParaRPr lang="ru-RU"/>
        </a:p>
      </dgm:t>
    </dgm:pt>
    <dgm:pt modelId="{93E219F4-44EC-4D6D-B449-EEE56D8585B0}" type="pres">
      <dgm:prSet presAssocID="{8FFB00DE-DD8D-4DC2-9005-D341D08F46E7}" presName="connTx" presStyleLbl="parChTrans1D2" presStyleIdx="2" presStyleCnt="7"/>
      <dgm:spPr/>
      <dgm:t>
        <a:bodyPr/>
        <a:lstStyle/>
        <a:p>
          <a:endParaRPr lang="ru-RU"/>
        </a:p>
      </dgm:t>
    </dgm:pt>
    <dgm:pt modelId="{229190B2-A1FB-41D2-BDB8-5F7F986E347F}" type="pres">
      <dgm:prSet presAssocID="{87CF7226-32BF-40AE-8DFC-95CE7212F024}" presName="node" presStyleLbl="node1" presStyleIdx="2" presStyleCnt="7" custScaleX="127538" custRadScaleRad="116047" custRadScaleInc="-1813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70CF36D-B909-43FF-8B27-78753051DB80}" type="pres">
      <dgm:prSet presAssocID="{0DE1B3DD-F8A2-41B6-B1D5-19F8136AA76D}" presName="Name9" presStyleLbl="parChTrans1D2" presStyleIdx="3" presStyleCnt="7"/>
      <dgm:spPr/>
      <dgm:t>
        <a:bodyPr/>
        <a:lstStyle/>
        <a:p>
          <a:endParaRPr lang="ru-RU"/>
        </a:p>
      </dgm:t>
    </dgm:pt>
    <dgm:pt modelId="{C3CFF7D4-0263-4532-9C34-0298141A5E76}" type="pres">
      <dgm:prSet presAssocID="{0DE1B3DD-F8A2-41B6-B1D5-19F8136AA76D}" presName="connTx" presStyleLbl="parChTrans1D2" presStyleIdx="3" presStyleCnt="7"/>
      <dgm:spPr/>
      <dgm:t>
        <a:bodyPr/>
        <a:lstStyle/>
        <a:p>
          <a:endParaRPr lang="ru-RU"/>
        </a:p>
      </dgm:t>
    </dgm:pt>
    <dgm:pt modelId="{0E21F5CA-3C5C-48FD-B74F-278A6FD36A6C}" type="pres">
      <dgm:prSet presAssocID="{651A912E-E683-490C-ADC0-27A4E8463D9F}" presName="node" presStyleLbl="node1" presStyleIdx="3" presStyleCnt="7" custScaleX="158622" custRadScaleRad="108330" custRadScaleInc="-3664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A7F563-99CB-400A-948D-6FDAE6B05159}" type="pres">
      <dgm:prSet presAssocID="{489EDAE6-CCD9-45BF-9AA3-3D1AF814D49E}" presName="Name9" presStyleLbl="parChTrans1D2" presStyleIdx="4" presStyleCnt="7"/>
      <dgm:spPr/>
      <dgm:t>
        <a:bodyPr/>
        <a:lstStyle/>
        <a:p>
          <a:endParaRPr lang="ru-RU"/>
        </a:p>
      </dgm:t>
    </dgm:pt>
    <dgm:pt modelId="{57D5EA2A-8115-4444-AB84-6144350ED0D1}" type="pres">
      <dgm:prSet presAssocID="{489EDAE6-CCD9-45BF-9AA3-3D1AF814D49E}" presName="connTx" presStyleLbl="parChTrans1D2" presStyleIdx="4" presStyleCnt="7"/>
      <dgm:spPr/>
      <dgm:t>
        <a:bodyPr/>
        <a:lstStyle/>
        <a:p>
          <a:endParaRPr lang="ru-RU"/>
        </a:p>
      </dgm:t>
    </dgm:pt>
    <dgm:pt modelId="{6C39BD06-CC2C-4D02-A549-186D66C369B8}" type="pres">
      <dgm:prSet presAssocID="{20D26C1D-4994-4D93-8798-DFCA7CFEF85E}" presName="node" presStyleLbl="node1" presStyleIdx="4" presStyleCnt="7" custScaleX="148567" custRadScaleRad="102207" custRadScaleInc="1633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091C4CD-F16A-4F19-8C9B-0A0C9FC8E8E2}" type="pres">
      <dgm:prSet presAssocID="{48EEFF64-6FDC-4DEB-9CF9-992E3855A909}" presName="Name9" presStyleLbl="parChTrans1D2" presStyleIdx="5" presStyleCnt="7"/>
      <dgm:spPr/>
      <dgm:t>
        <a:bodyPr/>
        <a:lstStyle/>
        <a:p>
          <a:endParaRPr lang="ru-RU"/>
        </a:p>
      </dgm:t>
    </dgm:pt>
    <dgm:pt modelId="{D50CA50B-90FF-4844-BA47-5A65FA021B64}" type="pres">
      <dgm:prSet presAssocID="{48EEFF64-6FDC-4DEB-9CF9-992E3855A909}" presName="connTx" presStyleLbl="parChTrans1D2" presStyleIdx="5" presStyleCnt="7"/>
      <dgm:spPr/>
      <dgm:t>
        <a:bodyPr/>
        <a:lstStyle/>
        <a:p>
          <a:endParaRPr lang="ru-RU"/>
        </a:p>
      </dgm:t>
    </dgm:pt>
    <dgm:pt modelId="{BA40BCBF-4299-4D34-AAC7-A59F138B7194}" type="pres">
      <dgm:prSet presAssocID="{C21AD074-168D-4ECF-B9E2-0E7AB19D4404}" presName="node" presStyleLbl="node1" presStyleIdx="5" presStyleCnt="7" custScaleX="122766" custRadScaleRad="107811" custRadScaleInc="-2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BD59188-6677-4819-BA61-968BD9E96114}" type="pres">
      <dgm:prSet presAssocID="{13C38954-47B5-490A-89DC-C2CD48EC9E98}" presName="Name9" presStyleLbl="parChTrans1D2" presStyleIdx="6" presStyleCnt="7"/>
      <dgm:spPr/>
      <dgm:t>
        <a:bodyPr/>
        <a:lstStyle/>
        <a:p>
          <a:endParaRPr lang="ru-RU"/>
        </a:p>
      </dgm:t>
    </dgm:pt>
    <dgm:pt modelId="{DBB65657-C301-479B-9646-C80B369A0FB9}" type="pres">
      <dgm:prSet presAssocID="{13C38954-47B5-490A-89DC-C2CD48EC9E98}" presName="connTx" presStyleLbl="parChTrans1D2" presStyleIdx="6" presStyleCnt="7"/>
      <dgm:spPr/>
      <dgm:t>
        <a:bodyPr/>
        <a:lstStyle/>
        <a:p>
          <a:endParaRPr lang="ru-RU"/>
        </a:p>
      </dgm:t>
    </dgm:pt>
    <dgm:pt modelId="{5401AC7B-CE3D-4572-9A3E-2E592B97FCD8}" type="pres">
      <dgm:prSet presAssocID="{2B045280-D79E-4BAD-9E26-0E101587CF16}" presName="node" presStyleLbl="node1" presStyleIdx="6" presStyleCnt="7" custScaleX="1238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27445D9-B3BB-4056-8090-2DC3EA481369}" type="presOf" srcId="{89E87DE0-1731-4576-AD64-42A7255E6CE6}" destId="{F03A072F-3731-48EC-9660-A9EC225BF96A}" srcOrd="0" destOrd="0" presId="urn:microsoft.com/office/officeart/2005/8/layout/radial1"/>
    <dgm:cxn modelId="{20DA04A7-0453-4254-BCF7-70AB15F1BA94}" type="presOf" srcId="{8FFB00DE-DD8D-4DC2-9005-D341D08F46E7}" destId="{BF231D0A-3349-448E-B632-909FA7BE0765}" srcOrd="0" destOrd="0" presId="urn:microsoft.com/office/officeart/2005/8/layout/radial1"/>
    <dgm:cxn modelId="{5CB7B2F5-659D-4957-922C-C02ADE0137A7}" type="presOf" srcId="{0DE1B3DD-F8A2-41B6-B1D5-19F8136AA76D}" destId="{470CF36D-B909-43FF-8B27-78753051DB80}" srcOrd="0" destOrd="0" presId="urn:microsoft.com/office/officeart/2005/8/layout/radial1"/>
    <dgm:cxn modelId="{C141BCCF-2245-4ADC-A5A6-D0BD301926B9}" type="presOf" srcId="{87CF7226-32BF-40AE-8DFC-95CE7212F024}" destId="{229190B2-A1FB-41D2-BDB8-5F7F986E347F}" srcOrd="0" destOrd="0" presId="urn:microsoft.com/office/officeart/2005/8/layout/radial1"/>
    <dgm:cxn modelId="{041691E1-9D7F-4058-97F8-836182821E05}" type="presOf" srcId="{4AE01DF8-DBF6-4357-B44F-8FE831DDCCE3}" destId="{C02DF5AF-DA99-4B1F-BEAB-F5A362782669}" srcOrd="0" destOrd="0" presId="urn:microsoft.com/office/officeart/2005/8/layout/radial1"/>
    <dgm:cxn modelId="{85DCA297-4A9C-4EB7-8791-68ABD9EBB2CC}" type="presOf" srcId="{48EEFF64-6FDC-4DEB-9CF9-992E3855A909}" destId="{3091C4CD-F16A-4F19-8C9B-0A0C9FC8E8E2}" srcOrd="0" destOrd="0" presId="urn:microsoft.com/office/officeart/2005/8/layout/radial1"/>
    <dgm:cxn modelId="{3DEE39C6-B8F2-4E51-86A7-C1F9844F816D}" srcId="{305C224E-64A0-4A77-A38A-83C69782834B}" destId="{2B045280-D79E-4BAD-9E26-0E101587CF16}" srcOrd="6" destOrd="0" parTransId="{13C38954-47B5-490A-89DC-C2CD48EC9E98}" sibTransId="{80CBFFCF-DD5E-486C-AC6A-9B79A6440B5C}"/>
    <dgm:cxn modelId="{7E738969-525A-4F7A-A706-E2F357893871}" type="presOf" srcId="{13C38954-47B5-490A-89DC-C2CD48EC9E98}" destId="{DBB65657-C301-479B-9646-C80B369A0FB9}" srcOrd="1" destOrd="0" presId="urn:microsoft.com/office/officeart/2005/8/layout/radial1"/>
    <dgm:cxn modelId="{D556E471-1A20-4F9C-8AC9-24B97EFDE4B0}" type="presOf" srcId="{2FFA1C0E-4706-4931-A105-BF0605712258}" destId="{4979E913-956C-45C5-A2E6-FB7D01E17B16}" srcOrd="0" destOrd="0" presId="urn:microsoft.com/office/officeart/2005/8/layout/radial1"/>
    <dgm:cxn modelId="{B1A66452-2974-45D9-B03F-8ED095C92332}" srcId="{305C224E-64A0-4A77-A38A-83C69782834B}" destId="{20D26C1D-4994-4D93-8798-DFCA7CFEF85E}" srcOrd="4" destOrd="0" parTransId="{489EDAE6-CCD9-45BF-9AA3-3D1AF814D49E}" sibTransId="{C902EBC4-7B36-4CAB-9543-317E5D284446}"/>
    <dgm:cxn modelId="{C5FB9104-8013-4444-8427-3687ACBFC6AB}" type="presOf" srcId="{03EA0AD1-F66B-4929-823E-D7C67DF2A538}" destId="{BE671495-BB94-465C-A26D-9D9070A30405}" srcOrd="1" destOrd="0" presId="urn:microsoft.com/office/officeart/2005/8/layout/radial1"/>
    <dgm:cxn modelId="{F92A144F-72D1-47B8-A8F8-730A6BD14D50}" type="presOf" srcId="{03EA0AD1-F66B-4929-823E-D7C67DF2A538}" destId="{71711F41-25AE-4537-9672-930D8F05BB2C}" srcOrd="0" destOrd="0" presId="urn:microsoft.com/office/officeart/2005/8/layout/radial1"/>
    <dgm:cxn modelId="{9E74A070-412C-427C-9312-5ED65E021A41}" srcId="{2FFA1C0E-4706-4931-A105-BF0605712258}" destId="{305C224E-64A0-4A77-A38A-83C69782834B}" srcOrd="0" destOrd="0" parTransId="{A7A615F3-23EB-4F36-AF84-5D811A582C84}" sibTransId="{D85129D6-D78E-404E-BFCC-29AC49AF935A}"/>
    <dgm:cxn modelId="{2E05DD82-683C-4C32-A5AC-37C04B811EC3}" type="presOf" srcId="{489EDAE6-CCD9-45BF-9AA3-3D1AF814D49E}" destId="{AAA7F563-99CB-400A-948D-6FDAE6B05159}" srcOrd="0" destOrd="0" presId="urn:microsoft.com/office/officeart/2005/8/layout/radial1"/>
    <dgm:cxn modelId="{55DC5440-339C-4DA9-ACCC-B0298D2036CB}" type="presOf" srcId="{13C38954-47B5-490A-89DC-C2CD48EC9E98}" destId="{5BD59188-6677-4819-BA61-968BD9E96114}" srcOrd="0" destOrd="0" presId="urn:microsoft.com/office/officeart/2005/8/layout/radial1"/>
    <dgm:cxn modelId="{D11D9B78-1BD3-4021-9729-F1A0E9A9C8C8}" type="presOf" srcId="{651A912E-E683-490C-ADC0-27A4E8463D9F}" destId="{0E21F5CA-3C5C-48FD-B74F-278A6FD36A6C}" srcOrd="0" destOrd="0" presId="urn:microsoft.com/office/officeart/2005/8/layout/radial1"/>
    <dgm:cxn modelId="{8105CC1B-DEAC-4BED-8030-34354DFBE65E}" type="presOf" srcId="{20D26C1D-4994-4D93-8798-DFCA7CFEF85E}" destId="{6C39BD06-CC2C-4D02-A549-186D66C369B8}" srcOrd="0" destOrd="0" presId="urn:microsoft.com/office/officeart/2005/8/layout/radial1"/>
    <dgm:cxn modelId="{8A98D0F1-412B-44C4-A019-BFEDEFD5ACF4}" type="presOf" srcId="{48EEFF64-6FDC-4DEB-9CF9-992E3855A909}" destId="{D50CA50B-90FF-4844-BA47-5A65FA021B64}" srcOrd="1" destOrd="0" presId="urn:microsoft.com/office/officeart/2005/8/layout/radial1"/>
    <dgm:cxn modelId="{FF94A9BA-1F7C-4EC1-B4FE-55A69B3F2109}" srcId="{305C224E-64A0-4A77-A38A-83C69782834B}" destId="{651A912E-E683-490C-ADC0-27A4E8463D9F}" srcOrd="3" destOrd="0" parTransId="{0DE1B3DD-F8A2-41B6-B1D5-19F8136AA76D}" sibTransId="{022C0467-A1CE-4E06-85D4-C97325FA970D}"/>
    <dgm:cxn modelId="{C037AC0F-F5F7-4173-A625-D58335C4C8D4}" srcId="{305C224E-64A0-4A77-A38A-83C69782834B}" destId="{4AE01DF8-DBF6-4357-B44F-8FE831DDCCE3}" srcOrd="0" destOrd="0" parTransId="{0EE19610-5F56-4FC2-B3A9-D97689B4A54F}" sibTransId="{5BC2B8AC-E1D6-4866-A480-5BEF6926C65F}"/>
    <dgm:cxn modelId="{EDC533C8-9B7D-4AA4-8501-11CF407760FD}" type="presOf" srcId="{305C224E-64A0-4A77-A38A-83C69782834B}" destId="{758A2AE1-D80E-442C-AE6C-3F36C321E198}" srcOrd="0" destOrd="0" presId="urn:microsoft.com/office/officeart/2005/8/layout/radial1"/>
    <dgm:cxn modelId="{9BEEA0DA-E9AB-465C-9639-BBD526062EAD}" type="presOf" srcId="{0EE19610-5F56-4FC2-B3A9-D97689B4A54F}" destId="{D25FC867-3148-4519-8833-575E480C72B6}" srcOrd="0" destOrd="0" presId="urn:microsoft.com/office/officeart/2005/8/layout/radial1"/>
    <dgm:cxn modelId="{564A0676-77A0-4771-BC17-A5934DAEA47B}" srcId="{305C224E-64A0-4A77-A38A-83C69782834B}" destId="{89E87DE0-1731-4576-AD64-42A7255E6CE6}" srcOrd="1" destOrd="0" parTransId="{03EA0AD1-F66B-4929-823E-D7C67DF2A538}" sibTransId="{7D1C60AE-DADC-4FC5-A474-51096546B12D}"/>
    <dgm:cxn modelId="{3169ABBF-7DF8-48E4-ADE5-CC30D1D04E05}" type="presOf" srcId="{2B045280-D79E-4BAD-9E26-0E101587CF16}" destId="{5401AC7B-CE3D-4572-9A3E-2E592B97FCD8}" srcOrd="0" destOrd="0" presId="urn:microsoft.com/office/officeart/2005/8/layout/radial1"/>
    <dgm:cxn modelId="{404F9A84-ABD8-48F0-9F74-9E0C2F2D41B7}" srcId="{305C224E-64A0-4A77-A38A-83C69782834B}" destId="{C21AD074-168D-4ECF-B9E2-0E7AB19D4404}" srcOrd="5" destOrd="0" parTransId="{48EEFF64-6FDC-4DEB-9CF9-992E3855A909}" sibTransId="{F864F09D-E374-43F6-8C87-BF50BC4C49C3}"/>
    <dgm:cxn modelId="{0F1C6EC1-D62A-4BD4-AF3C-6C9DCB274497}" type="presOf" srcId="{0DE1B3DD-F8A2-41B6-B1D5-19F8136AA76D}" destId="{C3CFF7D4-0263-4532-9C34-0298141A5E76}" srcOrd="1" destOrd="0" presId="urn:microsoft.com/office/officeart/2005/8/layout/radial1"/>
    <dgm:cxn modelId="{A49F10F3-E3C6-40B3-AB17-64F641C54972}" srcId="{305C224E-64A0-4A77-A38A-83C69782834B}" destId="{87CF7226-32BF-40AE-8DFC-95CE7212F024}" srcOrd="2" destOrd="0" parTransId="{8FFB00DE-DD8D-4DC2-9005-D341D08F46E7}" sibTransId="{B401F498-53EF-4262-900F-EF12076A0547}"/>
    <dgm:cxn modelId="{AEB3F9EB-6C42-45FB-A389-CB5F104120D7}" type="presOf" srcId="{8FFB00DE-DD8D-4DC2-9005-D341D08F46E7}" destId="{93E219F4-44EC-4D6D-B449-EEE56D8585B0}" srcOrd="1" destOrd="0" presId="urn:microsoft.com/office/officeart/2005/8/layout/radial1"/>
    <dgm:cxn modelId="{D454C3D5-0710-4D25-A67C-7A59EFC6C108}" type="presOf" srcId="{C21AD074-168D-4ECF-B9E2-0E7AB19D4404}" destId="{BA40BCBF-4299-4D34-AAC7-A59F138B7194}" srcOrd="0" destOrd="0" presId="urn:microsoft.com/office/officeart/2005/8/layout/radial1"/>
    <dgm:cxn modelId="{116B3448-28A8-47E8-80FC-F3E5362D871F}" type="presOf" srcId="{489EDAE6-CCD9-45BF-9AA3-3D1AF814D49E}" destId="{57D5EA2A-8115-4444-AB84-6144350ED0D1}" srcOrd="1" destOrd="0" presId="urn:microsoft.com/office/officeart/2005/8/layout/radial1"/>
    <dgm:cxn modelId="{C0329F32-F2B4-4902-BC3C-125243EB24ED}" type="presOf" srcId="{0EE19610-5F56-4FC2-B3A9-D97689B4A54F}" destId="{B8C30814-C49F-49A5-B668-D6D0574A0426}" srcOrd="1" destOrd="0" presId="urn:microsoft.com/office/officeart/2005/8/layout/radial1"/>
    <dgm:cxn modelId="{844A5723-0A36-42C8-AC27-91B30AFA700C}" type="presParOf" srcId="{4979E913-956C-45C5-A2E6-FB7D01E17B16}" destId="{758A2AE1-D80E-442C-AE6C-3F36C321E198}" srcOrd="0" destOrd="0" presId="urn:microsoft.com/office/officeart/2005/8/layout/radial1"/>
    <dgm:cxn modelId="{E3557B40-B397-47FD-B270-20DF58B80C21}" type="presParOf" srcId="{4979E913-956C-45C5-A2E6-FB7D01E17B16}" destId="{D25FC867-3148-4519-8833-575E480C72B6}" srcOrd="1" destOrd="0" presId="urn:microsoft.com/office/officeart/2005/8/layout/radial1"/>
    <dgm:cxn modelId="{6863ED71-2735-46E7-AB3E-5D9C700D5780}" type="presParOf" srcId="{D25FC867-3148-4519-8833-575E480C72B6}" destId="{B8C30814-C49F-49A5-B668-D6D0574A0426}" srcOrd="0" destOrd="0" presId="urn:microsoft.com/office/officeart/2005/8/layout/radial1"/>
    <dgm:cxn modelId="{43526050-532B-48BC-A206-4F5EB9FA3185}" type="presParOf" srcId="{4979E913-956C-45C5-A2E6-FB7D01E17B16}" destId="{C02DF5AF-DA99-4B1F-BEAB-F5A362782669}" srcOrd="2" destOrd="0" presId="urn:microsoft.com/office/officeart/2005/8/layout/radial1"/>
    <dgm:cxn modelId="{BCEAEEB1-6B7B-4BC6-B433-48F5581678B6}" type="presParOf" srcId="{4979E913-956C-45C5-A2E6-FB7D01E17B16}" destId="{71711F41-25AE-4537-9672-930D8F05BB2C}" srcOrd="3" destOrd="0" presId="urn:microsoft.com/office/officeart/2005/8/layout/radial1"/>
    <dgm:cxn modelId="{626F4231-2B1A-4A91-A6E8-1CA6DDBE540A}" type="presParOf" srcId="{71711F41-25AE-4537-9672-930D8F05BB2C}" destId="{BE671495-BB94-465C-A26D-9D9070A30405}" srcOrd="0" destOrd="0" presId="urn:microsoft.com/office/officeart/2005/8/layout/radial1"/>
    <dgm:cxn modelId="{6893FFA6-E918-4998-8835-52B90B61B92A}" type="presParOf" srcId="{4979E913-956C-45C5-A2E6-FB7D01E17B16}" destId="{F03A072F-3731-48EC-9660-A9EC225BF96A}" srcOrd="4" destOrd="0" presId="urn:microsoft.com/office/officeart/2005/8/layout/radial1"/>
    <dgm:cxn modelId="{091B4253-66B7-419A-97B7-2A46167096E6}" type="presParOf" srcId="{4979E913-956C-45C5-A2E6-FB7D01E17B16}" destId="{BF231D0A-3349-448E-B632-909FA7BE0765}" srcOrd="5" destOrd="0" presId="urn:microsoft.com/office/officeart/2005/8/layout/radial1"/>
    <dgm:cxn modelId="{25A808BD-1545-4A1F-A9B5-417126CF965D}" type="presParOf" srcId="{BF231D0A-3349-448E-B632-909FA7BE0765}" destId="{93E219F4-44EC-4D6D-B449-EEE56D8585B0}" srcOrd="0" destOrd="0" presId="urn:microsoft.com/office/officeart/2005/8/layout/radial1"/>
    <dgm:cxn modelId="{60C8015D-FF01-43A2-8703-A40133BEA81C}" type="presParOf" srcId="{4979E913-956C-45C5-A2E6-FB7D01E17B16}" destId="{229190B2-A1FB-41D2-BDB8-5F7F986E347F}" srcOrd="6" destOrd="0" presId="urn:microsoft.com/office/officeart/2005/8/layout/radial1"/>
    <dgm:cxn modelId="{40E6A8C4-9745-40F5-8842-F12D775FAD94}" type="presParOf" srcId="{4979E913-956C-45C5-A2E6-FB7D01E17B16}" destId="{470CF36D-B909-43FF-8B27-78753051DB80}" srcOrd="7" destOrd="0" presId="urn:microsoft.com/office/officeart/2005/8/layout/radial1"/>
    <dgm:cxn modelId="{06543D3F-5AFA-4E4C-8B55-893580817429}" type="presParOf" srcId="{470CF36D-B909-43FF-8B27-78753051DB80}" destId="{C3CFF7D4-0263-4532-9C34-0298141A5E76}" srcOrd="0" destOrd="0" presId="urn:microsoft.com/office/officeart/2005/8/layout/radial1"/>
    <dgm:cxn modelId="{8EA56A7C-854A-4913-B3D8-947E52EB695C}" type="presParOf" srcId="{4979E913-956C-45C5-A2E6-FB7D01E17B16}" destId="{0E21F5CA-3C5C-48FD-B74F-278A6FD36A6C}" srcOrd="8" destOrd="0" presId="urn:microsoft.com/office/officeart/2005/8/layout/radial1"/>
    <dgm:cxn modelId="{FDFAC17B-CD5B-4169-8DCA-925862B248A1}" type="presParOf" srcId="{4979E913-956C-45C5-A2E6-FB7D01E17B16}" destId="{AAA7F563-99CB-400A-948D-6FDAE6B05159}" srcOrd="9" destOrd="0" presId="urn:microsoft.com/office/officeart/2005/8/layout/radial1"/>
    <dgm:cxn modelId="{165BA92A-6E11-475A-B0EF-275C43E53487}" type="presParOf" srcId="{AAA7F563-99CB-400A-948D-6FDAE6B05159}" destId="{57D5EA2A-8115-4444-AB84-6144350ED0D1}" srcOrd="0" destOrd="0" presId="urn:microsoft.com/office/officeart/2005/8/layout/radial1"/>
    <dgm:cxn modelId="{FB3FD936-20D3-494A-B5D7-CEA9F0480C53}" type="presParOf" srcId="{4979E913-956C-45C5-A2E6-FB7D01E17B16}" destId="{6C39BD06-CC2C-4D02-A549-186D66C369B8}" srcOrd="10" destOrd="0" presId="urn:microsoft.com/office/officeart/2005/8/layout/radial1"/>
    <dgm:cxn modelId="{0224BCB0-985B-4813-B2AF-3842C49CE9DF}" type="presParOf" srcId="{4979E913-956C-45C5-A2E6-FB7D01E17B16}" destId="{3091C4CD-F16A-4F19-8C9B-0A0C9FC8E8E2}" srcOrd="11" destOrd="0" presId="urn:microsoft.com/office/officeart/2005/8/layout/radial1"/>
    <dgm:cxn modelId="{E4C5090F-9211-4F9F-BAD9-6F64D633C9B0}" type="presParOf" srcId="{3091C4CD-F16A-4F19-8C9B-0A0C9FC8E8E2}" destId="{D50CA50B-90FF-4844-BA47-5A65FA021B64}" srcOrd="0" destOrd="0" presId="urn:microsoft.com/office/officeart/2005/8/layout/radial1"/>
    <dgm:cxn modelId="{1F0B3CDF-6D18-49C1-91D4-18CA00634284}" type="presParOf" srcId="{4979E913-956C-45C5-A2E6-FB7D01E17B16}" destId="{BA40BCBF-4299-4D34-AAC7-A59F138B7194}" srcOrd="12" destOrd="0" presId="urn:microsoft.com/office/officeart/2005/8/layout/radial1"/>
    <dgm:cxn modelId="{7511A115-2A16-46E5-9A76-D13A477A7C90}" type="presParOf" srcId="{4979E913-956C-45C5-A2E6-FB7D01E17B16}" destId="{5BD59188-6677-4819-BA61-968BD9E96114}" srcOrd="13" destOrd="0" presId="urn:microsoft.com/office/officeart/2005/8/layout/radial1"/>
    <dgm:cxn modelId="{BF6A341D-0EEC-4D69-BFA7-1E7C24D12670}" type="presParOf" srcId="{5BD59188-6677-4819-BA61-968BD9E96114}" destId="{DBB65657-C301-479B-9646-C80B369A0FB9}" srcOrd="0" destOrd="0" presId="urn:microsoft.com/office/officeart/2005/8/layout/radial1"/>
    <dgm:cxn modelId="{487AEB4B-2967-4C0B-A6FB-949169040378}" type="presParOf" srcId="{4979E913-956C-45C5-A2E6-FB7D01E17B16}" destId="{5401AC7B-CE3D-4572-9A3E-2E592B97FCD8}" srcOrd="14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F25479-3E51-4407-81AD-1067BC9C5E4A}" type="datetimeFigureOut">
              <a:rPr lang="ru-RU" smtClean="0"/>
              <a:t>02.01.2023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C0A20E-A654-44F1-8705-9B5156221D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82004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C0A20E-A654-44F1-8705-9B5156221DA7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10141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02.01.2023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gif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png"/><Relationship Id="rId4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png"/><Relationship Id="rId4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png"/><Relationship Id="rId4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jpeg"/><Relationship Id="rId4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gif"/><Relationship Id="rId4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png"/><Relationship Id="rId4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gif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gif"/><Relationship Id="rId4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jpeg"/><Relationship Id="rId4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7.gif"/><Relationship Id="rId4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9.gif"/><Relationship Id="rId4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1.gif"/><Relationship Id="rId4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slide" Target="slide3.xml"/><Relationship Id="rId4" Type="http://schemas.openxmlformats.org/officeDocument/2006/relationships/image" Target="../media/image5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png"/><Relationship Id="rId4" Type="http://schemas.openxmlformats.org/officeDocument/2006/relationships/slide" Target="slide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png"/><Relationship Id="rId4" Type="http://schemas.openxmlformats.org/officeDocument/2006/relationships/slide" Target="slide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9.jpeg"/><Relationship Id="rId4" Type="http://schemas.openxmlformats.org/officeDocument/2006/relationships/image" Target="../media/image5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1.jpeg"/><Relationship Id="rId4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slide" Target="slide14.xml"/><Relationship Id="rId18" Type="http://schemas.openxmlformats.org/officeDocument/2006/relationships/slide" Target="slide20.xml"/><Relationship Id="rId26" Type="http://schemas.openxmlformats.org/officeDocument/2006/relationships/slide" Target="slide29.xml"/><Relationship Id="rId3" Type="http://schemas.openxmlformats.org/officeDocument/2006/relationships/slide" Target="slide4.xml"/><Relationship Id="rId21" Type="http://schemas.openxmlformats.org/officeDocument/2006/relationships/slide" Target="slide24.xml"/><Relationship Id="rId7" Type="http://schemas.openxmlformats.org/officeDocument/2006/relationships/slide" Target="slide8.xml"/><Relationship Id="rId12" Type="http://schemas.openxmlformats.org/officeDocument/2006/relationships/slide" Target="slide10.xml"/><Relationship Id="rId17" Type="http://schemas.openxmlformats.org/officeDocument/2006/relationships/slide" Target="slide19.xml"/><Relationship Id="rId25" Type="http://schemas.openxmlformats.org/officeDocument/2006/relationships/slide" Target="slide27.xml"/><Relationship Id="rId2" Type="http://schemas.openxmlformats.org/officeDocument/2006/relationships/slide" Target="slide2.xml"/><Relationship Id="rId16" Type="http://schemas.openxmlformats.org/officeDocument/2006/relationships/slide" Target="slide17.xml"/><Relationship Id="rId20" Type="http://schemas.openxmlformats.org/officeDocument/2006/relationships/slide" Target="slide22.xml"/><Relationship Id="rId29" Type="http://schemas.openxmlformats.org/officeDocument/2006/relationships/slide" Target="slide3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7.xml"/><Relationship Id="rId11" Type="http://schemas.openxmlformats.org/officeDocument/2006/relationships/slide" Target="slide13.xml"/><Relationship Id="rId24" Type="http://schemas.openxmlformats.org/officeDocument/2006/relationships/slide" Target="slide26.xml"/><Relationship Id="rId5" Type="http://schemas.openxmlformats.org/officeDocument/2006/relationships/slide" Target="slide6.xml"/><Relationship Id="rId15" Type="http://schemas.openxmlformats.org/officeDocument/2006/relationships/slide" Target="slide16.xml"/><Relationship Id="rId23" Type="http://schemas.openxmlformats.org/officeDocument/2006/relationships/slide" Target="slide25.xml"/><Relationship Id="rId28" Type="http://schemas.openxmlformats.org/officeDocument/2006/relationships/slide" Target="slide30.xml"/><Relationship Id="rId10" Type="http://schemas.openxmlformats.org/officeDocument/2006/relationships/slide" Target="slide12.xml"/><Relationship Id="rId19" Type="http://schemas.openxmlformats.org/officeDocument/2006/relationships/slide" Target="slide21.xml"/><Relationship Id="rId31" Type="http://schemas.openxmlformats.org/officeDocument/2006/relationships/slide" Target="slide33.xml"/><Relationship Id="rId4" Type="http://schemas.openxmlformats.org/officeDocument/2006/relationships/slide" Target="slide5.xml"/><Relationship Id="rId9" Type="http://schemas.openxmlformats.org/officeDocument/2006/relationships/slide" Target="slide11.xml"/><Relationship Id="rId14" Type="http://schemas.openxmlformats.org/officeDocument/2006/relationships/slide" Target="slide18.xml"/><Relationship Id="rId22" Type="http://schemas.openxmlformats.org/officeDocument/2006/relationships/slide" Target="slide23.xml"/><Relationship Id="rId27" Type="http://schemas.openxmlformats.org/officeDocument/2006/relationships/slide" Target="slide28.xml"/><Relationship Id="rId30" Type="http://schemas.openxmlformats.org/officeDocument/2006/relationships/slide" Target="slide3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3.jpeg"/><Relationship Id="rId4" Type="http://schemas.openxmlformats.org/officeDocument/2006/relationships/image" Target="../media/image3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4.gif"/><Relationship Id="rId4" Type="http://schemas.openxmlformats.org/officeDocument/2006/relationships/image" Target="../media/image3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5.png"/><Relationship Id="rId4" Type="http://schemas.openxmlformats.org/officeDocument/2006/relationships/image" Target="../media/image3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7.xml"/><Relationship Id="rId1" Type="http://schemas.openxmlformats.org/officeDocument/2006/relationships/audio" Target="&#1040;&#1087;&#1087;&#1083;&#1086;&#1076;&#1080;&#1089;&#1084;&#1077;&#1085;&#1090;&#1099;.mp3" TargetMode="External"/><Relationship Id="rId6" Type="http://schemas.openxmlformats.org/officeDocument/2006/relationships/audio" Target="../media/audio1.wav"/><Relationship Id="rId5" Type="http://schemas.openxmlformats.org/officeDocument/2006/relationships/image" Target="../media/image67.gif"/><Relationship Id="rId4" Type="http://schemas.openxmlformats.org/officeDocument/2006/relationships/image" Target="../media/image66.gi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slide" Target="slide35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://pozarnyi.ru/" TargetMode="External"/><Relationship Id="rId2" Type="http://schemas.openxmlformats.org/officeDocument/2006/relationships/hyperlink" Target="http://www.pojarnayabezopasnost.ru/" TargetMode="External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rebus1.com/index.php?item=rebus_generator" TargetMode="External"/><Relationship Id="rId4" Type="http://schemas.openxmlformats.org/officeDocument/2006/relationships/hyperlink" Target="http://muob.ru/snews/detail.php?id=287483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9C%D0%B5%D0%B4%D0%B0%D0%BB%D1%8C_%D0%96%D1%83%D0%BA%D0%BE%D0%B2%D0%B0" TargetMode="External"/><Relationship Id="rId13" Type="http://schemas.openxmlformats.org/officeDocument/2006/relationships/image" Target="../media/image17.png"/><Relationship Id="rId3" Type="http://schemas.openxmlformats.org/officeDocument/2006/relationships/hyperlink" Target="https://ru.wikipedia.org/wiki/24_%D0%BC%D0%B0%D1%80%D1%82%D0%B0" TargetMode="External"/><Relationship Id="rId7" Type="http://schemas.openxmlformats.org/officeDocument/2006/relationships/hyperlink" Target="https://ru.wikipedia.org/wiki/%D0%9C%D0%B5%D0%B4%D0%B0%D0%BB%D1%8C_%C2%AB%D0%97%D0%B0_%D0%BE%D1%82%D0%B2%D0%B0%D0%B3%D1%83_%D0%BD%D0%B0_%D0%BF%D0%BE%D0%B6%D0%B0%D1%80%D0%B5%C2%BB_(%D0%A1%D0%A1%D0%A1%D0%A0)" TargetMode="External"/><Relationship Id="rId12" Type="http://schemas.openxmlformats.org/officeDocument/2006/relationships/hyperlink" Target="https://ru.wikipedia.org/wiki/%D0%A1%D0%BF%D0%B5%D1%86%D0%B8%D0%B0%D0%BB%D1%8C%D0%BD%D1%8B%D0%B5_%D0%B7%D0%B2%D0%B0%D0%BD%D0%B8%D1%8F_%D0%BE%D1%80%D0%B3%D0%B0%D0%BD%D0%BE%D0%B2_%D0%B2%D0%BD%D1%83%D1%82%D1%80%D0%B5%D0%BD%D0%BD%D0%B8%D1%85_%D0%B4%D0%B5%D0%BB_%D0%A0%D0%BE%D1%81%D1%81%D0%B8%D0%B9%D1%81%D0%BA%D0%BE%D0%B9_%D0%A4%D0%B5%D0%B4%D0%B5%D1%80%D0%B0%D1%86%D0%B8%D0%B8" TargetMode="External"/><Relationship Id="rId2" Type="http://schemas.openxmlformats.org/officeDocument/2006/relationships/hyperlink" Target="https://ru.wikipedia.org/wiki/%D0%93%D0%B5%D1%80%D0%BE%D0%B9_%D0%A0%D0%BE%D1%81%D1%81%D0%B8%D0%B9%D1%81%D0%BA%D0%BE%D0%B9_%D0%A4%D0%B5%D0%B4%D0%B5%D1%80%D0%B0%D1%86%D0%B8%D0%B8" TargetMode="External"/><Relationship Id="rId16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ru.wikipedia.org/wiki/%D0%9C%D0%B5%D0%B4%D0%B0%D0%BB%D1%8C_%C2%AB%D0%97%D0%B0_%D0%BE%D1%82%D0%B2%D0%B0%D0%B3%D1%83%C2%BB_(%D0%A0%D0%BE%D1%81%D1%81%D0%B8%D1%8F)" TargetMode="External"/><Relationship Id="rId11" Type="http://schemas.openxmlformats.org/officeDocument/2006/relationships/hyperlink" Target="https://ru.wikipedia.org/wiki/%D0%9F%D0%BE%D0%BB%D0%BA%D0%BE%D0%B2%D0%BD%D0%B8%D0%BA_(%D0%A0%D0%BE%D1%81%D1%81%D0%B8%D1%8F)" TargetMode="External"/><Relationship Id="rId5" Type="http://schemas.openxmlformats.org/officeDocument/2006/relationships/hyperlink" Target="https://ru.wikipedia.org/wiki/%D0%9E%D1%80%D0%B4%D0%B5%D0%BD_%C2%AB%D0%97%D0%B0_%D0%BB%D0%B8%D1%87%D0%BD%D0%BE%D0%B5_%D0%BC%D1%83%D0%B6%D0%B5%D1%81%D1%82%D0%B2%D0%BE%C2%BB" TargetMode="External"/><Relationship Id="rId15" Type="http://schemas.openxmlformats.org/officeDocument/2006/relationships/image" Target="../media/image18.png"/><Relationship Id="rId10" Type="http://schemas.openxmlformats.org/officeDocument/2006/relationships/hyperlink" Target="https://ru.wikipedia.org/wiki/%D0%93%D0%BE%D1%81%D1%83%D0%B4%D0%B0%D1%80%D1%81%D1%82%D0%B2%D0%B5%D0%BD%D0%BD%D0%B0%D1%8F_%D0%BF%D1%80%D0%BE%D1%82%D0%B8%D0%B2%D0%BE%D0%BF%D0%BE%D0%B6%D0%B0%D1%80%D0%BD%D0%B0%D1%8F_%D1%81%D0%BB%D1%83%D0%B6%D0%B1%D0%B0" TargetMode="External"/><Relationship Id="rId4" Type="http://schemas.openxmlformats.org/officeDocument/2006/relationships/hyperlink" Target="https://ru.wikipedia.org/wiki/2010_%D0%B3%D0%BE%D0%B4" TargetMode="External"/><Relationship Id="rId9" Type="http://schemas.openxmlformats.org/officeDocument/2006/relationships/hyperlink" Target="https://ru.wikipedia.org/wiki/%D0%A0%D0%BE%D1%81%D1%81%D0%B8%D1%8F" TargetMode="External"/><Relationship Id="rId1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6200" y="115889"/>
            <a:ext cx="9067799" cy="6599237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051720" y="3645024"/>
            <a:ext cx="5617369" cy="754429"/>
          </a:xfrm>
          <a:prstGeom prst="roundRect">
            <a:avLst/>
          </a:prstGeom>
          <a:solidFill>
            <a:schemeClr val="bg2"/>
          </a:solidFill>
          <a:ln w="57150">
            <a:solidFill>
              <a:schemeClr val="bg2">
                <a:lumMod val="20000"/>
                <a:lumOff val="80000"/>
              </a:schemeClr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ru-RU" altLang="ru-RU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Для учащихся 5 – </a:t>
            </a:r>
            <a:r>
              <a:rPr lang="ru-RU" alt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9 </a:t>
            </a:r>
            <a:r>
              <a:rPr lang="ru-RU" altLang="ru-RU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классов.</a:t>
            </a:r>
          </a:p>
          <a:p>
            <a:pPr eaLnBrk="1" hangingPunct="1">
              <a:defRPr/>
            </a:pPr>
            <a:endParaRPr lang="ru-RU" altLang="ru-RU" sz="1400" dirty="0"/>
          </a:p>
          <a:p>
            <a:pPr eaLnBrk="1" hangingPunct="1">
              <a:defRPr/>
            </a:pPr>
            <a:endParaRPr lang="ru-RU" altLang="ru-RU" sz="1400" dirty="0"/>
          </a:p>
          <a:p>
            <a:pPr eaLnBrk="1" hangingPunct="1">
              <a:defRPr/>
            </a:pPr>
            <a:endParaRPr lang="ru-RU" altLang="ru-RU" sz="1400" dirty="0"/>
          </a:p>
          <a:p>
            <a:pPr eaLnBrk="1" hangingPunct="1">
              <a:defRPr/>
            </a:pPr>
            <a:endParaRPr lang="ru-RU" altLang="ru-RU" sz="1400" dirty="0"/>
          </a:p>
          <a:p>
            <a:pPr eaLnBrk="1" hangingPunct="1">
              <a:defRPr/>
            </a:pPr>
            <a:endParaRPr lang="ru-RU" altLang="ru-RU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6" name="Управляющая кнопка: настраиваемая 5">
            <a:hlinkClick r:id="rId2" action="ppaction://hlinksldjump" highlightClick="1"/>
          </p:cNvPr>
          <p:cNvSpPr/>
          <p:nvPr/>
        </p:nvSpPr>
        <p:spPr>
          <a:xfrm>
            <a:off x="7906406" y="5366048"/>
            <a:ext cx="857256" cy="857256"/>
          </a:xfrm>
          <a:prstGeom prst="actionButtonBlank">
            <a:avLst/>
          </a:prstGeom>
          <a:ln w="34925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kern="0" dirty="0" smtClean="0">
                <a:solidFill>
                  <a:prstClr val="black"/>
                </a:solidFill>
                <a:latin typeface="Calibri"/>
                <a:hlinkClick r:id="rId3" action="ppaction://hlinksldjump"/>
              </a:rPr>
              <a:t>игра</a:t>
            </a:r>
            <a:endParaRPr lang="ru-RU" sz="2400" b="1" kern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901044" y="1318087"/>
            <a:ext cx="1686617" cy="175432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altLang="ru-RU" sz="54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ИГРА</a:t>
            </a:r>
            <a:br>
              <a:rPr lang="ru-RU" altLang="ru-RU" sz="54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</a:br>
            <a:endParaRPr lang="ru-RU" sz="5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303747" y="1988840"/>
            <a:ext cx="4899419" cy="923330"/>
          </a:xfrm>
          <a:prstGeom prst="rect">
            <a:avLst/>
          </a:prstGeom>
          <a:noFill/>
        </p:spPr>
        <p:txBody>
          <a:bodyPr spcFirstLastPara="1" wrap="none">
            <a:prstTxWarp prst="textArchDown">
              <a:avLst/>
            </a:prstTxWarp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altLang="ru-RU" sz="6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«</a:t>
            </a:r>
            <a:r>
              <a:rPr lang="ru-RU" altLang="ru-RU" sz="60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АЛФаВИТ</a:t>
            </a:r>
            <a:r>
              <a:rPr lang="ru-RU" altLang="ru-RU" sz="6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»</a:t>
            </a:r>
            <a:endParaRPr lang="ru-RU" sz="6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/>
          </p:nvPr>
        </p:nvGraphicFramePr>
        <p:xfrm>
          <a:off x="3491880" y="7586060"/>
          <a:ext cx="325120" cy="61264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256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6256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4373107">
                <a:tc>
                  <a:txBody>
                    <a:bodyPr/>
                    <a:lstStyle/>
                    <a:p>
                      <a:r>
                        <a:rPr lang="ru-RU" dirty="0" smtClean="0"/>
                        <a:t>Воронова Елена Юрьевна</a:t>
                      </a:r>
                      <a:endParaRPr lang="ru-RU" dirty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563" y="229528"/>
            <a:ext cx="2286000" cy="2286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1818952" y="5486731"/>
            <a:ext cx="5901836" cy="914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Выполнила: учитель физики и математики МОУ СОШ </a:t>
            </a:r>
            <a:r>
              <a:rPr lang="ru-RU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п.Соцземледельский</a:t>
            </a:r>
            <a:endParaRPr lang="ru-RU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Воронова Елена Юрьевна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44242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323974"/>
            <a:ext cx="4104456" cy="32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39552" y="260648"/>
            <a:ext cx="8208912" cy="1631216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rgbClr val="FF0000"/>
                </a:solidFill>
              </a:rPr>
              <a:t>Пожарные резервуары – </a:t>
            </a:r>
            <a:r>
              <a:rPr lang="ru-RU" sz="2000" dirty="0" smtClean="0">
                <a:solidFill>
                  <a:srgbClr val="FF0000"/>
                </a:solidFill>
              </a:rPr>
              <a:t>это то в чем  </a:t>
            </a:r>
            <a:r>
              <a:rPr lang="ru-RU" sz="2000" dirty="0">
                <a:solidFill>
                  <a:srgbClr val="FF0000"/>
                </a:solidFill>
              </a:rPr>
              <a:t>хранится жидкость, что используется для тушения пожаров. Такое оборудование актуально в тех случаях, когда забор воды из источника водоснабжения невозможен, не выгоден или количества объема воды для устранения возможного возгорания недостаточно</a:t>
            </a:r>
            <a:r>
              <a:rPr lang="ru-RU" dirty="0"/>
              <a:t>.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2975" y="1930683"/>
            <a:ext cx="2901950" cy="2066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8650" y="5805264"/>
            <a:ext cx="1255713" cy="633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619672" y="6121970"/>
            <a:ext cx="17924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FF0000"/>
                </a:solidFill>
              </a:rPr>
              <a:t>Ёмкость</a:t>
            </a:r>
            <a:endParaRPr lang="ru-RU" sz="32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6406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0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99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11761" y="548680"/>
            <a:ext cx="5472607" cy="95410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FF0000"/>
                </a:solidFill>
              </a:rPr>
              <a:t>Он </a:t>
            </a:r>
            <a:r>
              <a:rPr lang="ru-RU" sz="2800" b="1" i="1" dirty="0">
                <a:solidFill>
                  <a:srgbClr val="FF0000"/>
                </a:solidFill>
              </a:rPr>
              <a:t>от огня способен вызвать мгновенную </a:t>
            </a:r>
            <a:r>
              <a:rPr lang="ru-RU" sz="2800" b="1" i="1" dirty="0" smtClean="0">
                <a:solidFill>
                  <a:srgbClr val="FF0000"/>
                </a:solidFill>
              </a:rPr>
              <a:t>гибель</a:t>
            </a:r>
            <a:r>
              <a:rPr lang="ru-RU" b="1" dirty="0" smtClean="0"/>
              <a:t>.</a:t>
            </a:r>
            <a:endParaRPr lang="ru-RU" dirty="0"/>
          </a:p>
        </p:txBody>
      </p:sp>
      <p:pic>
        <p:nvPicPr>
          <p:cNvPr id="5122" name="Picture 2" descr="https://acegif.com/wp-content/gifs/fire-51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048879"/>
            <a:ext cx="5815939" cy="3069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700808"/>
            <a:ext cx="2901950" cy="2066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661248"/>
            <a:ext cx="1255713" cy="633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991336" y="5690851"/>
            <a:ext cx="113877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i="1" dirty="0" smtClean="0">
                <a:solidFill>
                  <a:srgbClr val="FF0000"/>
                </a:solidFill>
              </a:rPr>
              <a:t>Жар</a:t>
            </a:r>
            <a:endParaRPr lang="ru-RU" sz="40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6641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1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3"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67744" y="260648"/>
            <a:ext cx="4752528" cy="1815882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fontAlgn="base"/>
            <a:r>
              <a:rPr lang="ru-RU" sz="2800" b="1" i="1" dirty="0">
                <a:solidFill>
                  <a:srgbClr val="FF0000"/>
                </a:solidFill>
              </a:rPr>
              <a:t>Она все спички победила.</a:t>
            </a:r>
          </a:p>
          <a:p>
            <a:pPr fontAlgn="base"/>
            <a:r>
              <a:rPr lang="ru-RU" sz="2800" b="1" i="1" dirty="0">
                <a:solidFill>
                  <a:srgbClr val="FF0000"/>
                </a:solidFill>
              </a:rPr>
              <a:t>В горючем газе её сила.</a:t>
            </a:r>
          </a:p>
          <a:p>
            <a:pPr fontAlgn="base"/>
            <a:r>
              <a:rPr lang="ru-RU" sz="2800" b="1" i="1" dirty="0">
                <a:solidFill>
                  <a:srgbClr val="FF0000"/>
                </a:solidFill>
              </a:rPr>
              <a:t>Устала - надо заправлять,</a:t>
            </a:r>
          </a:p>
          <a:p>
            <a:pPr fontAlgn="base"/>
            <a:r>
              <a:rPr lang="ru-RU" sz="2800" b="1" i="1" dirty="0">
                <a:solidFill>
                  <a:srgbClr val="FF0000"/>
                </a:solidFill>
              </a:rPr>
              <a:t>Пылала чтоб она опять</a:t>
            </a:r>
            <a:r>
              <a:rPr lang="ru-RU" sz="2800" b="1" i="1" dirty="0" smtClean="0">
                <a:solidFill>
                  <a:srgbClr val="FF0000"/>
                </a:solidFill>
              </a:rPr>
              <a:t>.</a:t>
            </a:r>
            <a:endParaRPr lang="ru-RU" sz="2800" b="1" i="1" dirty="0">
              <a:solidFill>
                <a:srgbClr val="FF000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2076530"/>
            <a:ext cx="2901950" cy="2066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5949280"/>
            <a:ext cx="1255713" cy="633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2" name="Picture 8" descr="https://i.imgur.com/IYBPq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795" y="2315575"/>
            <a:ext cx="6012160" cy="3381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55576" y="5974525"/>
            <a:ext cx="22348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>
                <a:solidFill>
                  <a:srgbClr val="FF0000"/>
                </a:solidFill>
              </a:rPr>
              <a:t>Зажигалка</a:t>
            </a:r>
          </a:p>
        </p:txBody>
      </p:sp>
    </p:spTree>
    <p:extLst>
      <p:ext uri="{BB962C8B-B14F-4D97-AF65-F5344CB8AC3E}">
        <p14:creationId xmlns:p14="http://schemas.microsoft.com/office/powerpoint/2010/main" val="1054392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1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46"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39752" y="188640"/>
            <a:ext cx="4320480" cy="181588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ru-RU" sz="2800" b="1" i="1" dirty="0">
                <a:solidFill>
                  <a:srgbClr val="FF0000"/>
                </a:solidFill>
              </a:rPr>
              <a:t>Я мала, да зла. </a:t>
            </a:r>
            <a:endParaRPr lang="ru-RU" sz="2800" b="1" i="1" dirty="0" smtClean="0">
              <a:solidFill>
                <a:srgbClr val="FF0000"/>
              </a:solidFill>
            </a:endParaRPr>
          </a:p>
          <a:p>
            <a:r>
              <a:rPr lang="ru-RU" sz="2800" b="1" i="1" dirty="0" smtClean="0">
                <a:solidFill>
                  <a:srgbClr val="FF0000"/>
                </a:solidFill>
              </a:rPr>
              <a:t>Чуть-чуть </a:t>
            </a:r>
            <a:r>
              <a:rPr lang="ru-RU" sz="2800" b="1" i="1" dirty="0">
                <a:solidFill>
                  <a:srgbClr val="FF0000"/>
                </a:solidFill>
              </a:rPr>
              <a:t>свечу, </a:t>
            </a:r>
            <a:endParaRPr lang="ru-RU" sz="2800" b="1" i="1" dirty="0" smtClean="0">
              <a:solidFill>
                <a:srgbClr val="FF0000"/>
              </a:solidFill>
            </a:endParaRPr>
          </a:p>
          <a:p>
            <a:r>
              <a:rPr lang="ru-RU" sz="2800" b="1" i="1" dirty="0" smtClean="0">
                <a:solidFill>
                  <a:srgbClr val="FF0000"/>
                </a:solidFill>
              </a:rPr>
              <a:t>Но </a:t>
            </a:r>
            <a:r>
              <a:rPr lang="ru-RU" sz="2800" b="1" i="1" dirty="0">
                <a:solidFill>
                  <a:srgbClr val="FF0000"/>
                </a:solidFill>
              </a:rPr>
              <a:t>иногда так упаду, </a:t>
            </a:r>
            <a:endParaRPr lang="ru-RU" sz="2800" b="1" i="1" dirty="0" smtClean="0">
              <a:solidFill>
                <a:srgbClr val="FF0000"/>
              </a:solidFill>
            </a:endParaRPr>
          </a:p>
          <a:p>
            <a:r>
              <a:rPr lang="ru-RU" sz="2800" b="1" i="1" dirty="0" smtClean="0">
                <a:solidFill>
                  <a:srgbClr val="FF0000"/>
                </a:solidFill>
              </a:rPr>
              <a:t>Что </a:t>
            </a:r>
            <a:r>
              <a:rPr lang="ru-RU" sz="2800" b="1" i="1" dirty="0">
                <a:solidFill>
                  <a:srgbClr val="FF0000"/>
                </a:solidFill>
              </a:rPr>
              <a:t>много горя </a:t>
            </a:r>
            <a:r>
              <a:rPr lang="ru-RU" sz="2800" b="1" i="1" dirty="0" smtClean="0">
                <a:solidFill>
                  <a:srgbClr val="FF0000"/>
                </a:solidFill>
              </a:rPr>
              <a:t>принесу</a:t>
            </a:r>
            <a:r>
              <a:rPr lang="ru-RU" sz="2800" b="1" i="1" dirty="0">
                <a:solidFill>
                  <a:srgbClr val="FF0000"/>
                </a:solidFill>
              </a:rPr>
              <a:t>.</a:t>
            </a:r>
          </a:p>
        </p:txBody>
      </p:sp>
      <p:pic>
        <p:nvPicPr>
          <p:cNvPr id="7172" name="Picture 4" descr="https://i.gifer.com/Iwva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132856"/>
            <a:ext cx="3840361" cy="3840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664070" y="6165304"/>
            <a:ext cx="125707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FF0000"/>
                </a:solidFill>
              </a:rPr>
              <a:t>Искра</a:t>
            </a:r>
            <a:endParaRPr lang="ru-RU" sz="3200" b="1" i="1" dirty="0">
              <a:solidFill>
                <a:srgbClr val="FF0000"/>
              </a:solidFill>
            </a:endParaRPr>
          </a:p>
        </p:txBody>
      </p:sp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2011468"/>
            <a:ext cx="2901950" cy="2066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5" name="Picture 7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5238" y="5853676"/>
            <a:ext cx="1255713" cy="633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16850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1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74"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58980" y="281261"/>
            <a:ext cx="4104456" cy="2308324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 fontAlgn="base"/>
            <a:r>
              <a:rPr lang="ru-RU" sz="2400" b="1" i="1" dirty="0">
                <a:solidFill>
                  <a:srgbClr val="FF0000"/>
                </a:solidFill>
              </a:rPr>
              <a:t>А на даче иногда</a:t>
            </a:r>
          </a:p>
          <a:p>
            <a:pPr algn="ctr" fontAlgn="base"/>
            <a:r>
              <a:rPr lang="ru-RU" sz="2400" b="1" i="1" dirty="0">
                <a:solidFill>
                  <a:srgbClr val="FF0000"/>
                </a:solidFill>
              </a:rPr>
              <a:t>Может встретиться беда.</a:t>
            </a:r>
          </a:p>
          <a:p>
            <a:pPr algn="ctr" fontAlgn="base"/>
            <a:r>
              <a:rPr lang="ru-RU" sz="2400" b="1" i="1" dirty="0">
                <a:solidFill>
                  <a:srgbClr val="FF0000"/>
                </a:solidFill>
              </a:rPr>
              <a:t>Разобьешь коленку если,</a:t>
            </a:r>
          </a:p>
          <a:p>
            <a:pPr algn="ctr" fontAlgn="base"/>
            <a:r>
              <a:rPr lang="ru-RU" sz="2400" b="1" i="1" dirty="0">
                <a:solidFill>
                  <a:srgbClr val="FF0000"/>
                </a:solidFill>
              </a:rPr>
              <a:t>Не найдешь его полезней!</a:t>
            </a:r>
          </a:p>
          <a:p>
            <a:pPr algn="ctr" fontAlgn="base"/>
            <a:r>
              <a:rPr lang="ru-RU" sz="2400" b="1" i="1" dirty="0">
                <a:solidFill>
                  <a:srgbClr val="FF0000"/>
                </a:solidFill>
              </a:rPr>
              <a:t>Хоть немного и пожжет,</a:t>
            </a:r>
          </a:p>
          <a:p>
            <a:pPr algn="ctr" fontAlgn="base"/>
            <a:r>
              <a:rPr lang="ru-RU" sz="2400" b="1" i="1" dirty="0">
                <a:solidFill>
                  <a:srgbClr val="FF0000"/>
                </a:solidFill>
              </a:rPr>
              <a:t>Но зато поможет</a:t>
            </a:r>
            <a:r>
              <a:rPr lang="ru-RU" sz="2400" b="1" i="1" dirty="0" smtClean="0">
                <a:solidFill>
                  <a:srgbClr val="FF0000"/>
                </a:solidFill>
              </a:rPr>
              <a:t>...</a:t>
            </a:r>
            <a:endParaRPr lang="ru-RU" sz="2400" b="1" i="1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6476" y="2780928"/>
            <a:ext cx="2901950" cy="2066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805264"/>
            <a:ext cx="1255713" cy="633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098015"/>
            <a:ext cx="5375920" cy="3023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40246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7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75655" y="332656"/>
            <a:ext cx="6800329" cy="1077218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rgbClr val="FF0000"/>
                </a:solidFill>
              </a:rPr>
              <a:t>Пожарного часто в огне защищала</a:t>
            </a:r>
          </a:p>
          <a:p>
            <a:r>
              <a:rPr lang="ru-RU" sz="3200" b="1" i="1" dirty="0" smtClean="0">
                <a:solidFill>
                  <a:srgbClr val="FF0000"/>
                </a:solidFill>
              </a:rPr>
              <a:t>Такая «фуражка» она из металла.</a:t>
            </a:r>
            <a:endParaRPr lang="ru-RU" sz="3200" b="1" i="1" dirty="0">
              <a:solidFill>
                <a:srgbClr val="FF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2492896"/>
            <a:ext cx="2901950" cy="2066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5661248"/>
            <a:ext cx="1255713" cy="633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621358"/>
            <a:ext cx="38100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187624" y="5940718"/>
            <a:ext cx="14400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Каска</a:t>
            </a:r>
            <a:endParaRPr lang="ru-RU" sz="4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5832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"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844824"/>
            <a:ext cx="2901950" cy="2066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805264"/>
            <a:ext cx="1255713" cy="633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12713" y="366319"/>
            <a:ext cx="5627439" cy="2554545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</a:rPr>
              <a:t>Когда лежу я на спине, Нет пользы никакой во мне. Но прислони меня к стене, Найдется сразу дело </a:t>
            </a:r>
            <a:r>
              <a:rPr lang="ru-RU" sz="3200" b="1" dirty="0" smtClean="0">
                <a:solidFill>
                  <a:srgbClr val="FF0000"/>
                </a:solidFill>
              </a:rPr>
              <a:t>мне</a:t>
            </a:r>
            <a:r>
              <a:rPr lang="ru-RU" sz="3200" b="1" i="1" dirty="0">
                <a:solidFill>
                  <a:srgbClr val="FF0000"/>
                </a:solidFill>
              </a:rPr>
              <a:t/>
            </a:r>
            <a:br>
              <a:rPr lang="ru-RU" sz="3200" b="1" i="1" dirty="0">
                <a:solidFill>
                  <a:srgbClr val="FF0000"/>
                </a:solidFill>
              </a:rPr>
            </a:br>
            <a:endParaRPr lang="ru-RU" sz="3200" b="1" i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03229" y="5805264"/>
            <a:ext cx="15631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</a:rPr>
              <a:t>Лестница</a:t>
            </a:r>
            <a:endParaRPr lang="ru-RU" sz="2400" b="1" i="1" dirty="0">
              <a:solidFill>
                <a:srgbClr val="FF0000"/>
              </a:solidFill>
            </a:endParaRPr>
          </a:p>
        </p:txBody>
      </p:sp>
      <p:pic>
        <p:nvPicPr>
          <p:cNvPr id="4" name="Picture 2" descr="https://thumbs.dreamstime.com/b/%D0%BA%D1%80%D0%B0%D1%81%D0%BD%D0%B0%D1%8F-%D0%B5%D1%81%D1%82%D0%BD%D0%B8%D1%86%D0%B0-%D0%BA%D0%BE%D0%BD%D1%86%D0%B5%D0%BF%D1%86%D0%B8%D0%B8-%D1%83%D1%81%D0%BF%D0%B5%D1%85%D0%B0-%D0%BD%D0%B0-%D0%B1%D0%B5-%D0%BE%D0%B9-%D0%BF%D1%80%D0%B5-%D0%BF%D0%BE%D1%81%D1%8B-%D0%BA%D0%B5-3834256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3314849"/>
            <a:ext cx="2342871" cy="3123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2134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9536" y="116632"/>
            <a:ext cx="5184576" cy="1354217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b="1" i="1" dirty="0">
                <a:solidFill>
                  <a:srgbClr val="FF0000"/>
                </a:solidFill>
              </a:rPr>
              <a:t>Громко им команду дали — Сабли в небе засверкали.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 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628800"/>
            <a:ext cx="2901950" cy="2066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733256"/>
            <a:ext cx="1255713" cy="633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827584" y="5949280"/>
            <a:ext cx="17927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dirty="0" smtClean="0">
                <a:solidFill>
                  <a:srgbClr val="FF0000"/>
                </a:solidFill>
              </a:rPr>
              <a:t>Молния</a:t>
            </a:r>
            <a:endParaRPr lang="ru-RU" sz="3600" b="1" i="1" dirty="0">
              <a:solidFill>
                <a:srgbClr val="FF0000"/>
              </a:solidFill>
            </a:endParaRPr>
          </a:p>
        </p:txBody>
      </p:sp>
      <p:pic>
        <p:nvPicPr>
          <p:cNvPr id="2053" name="Picture 5" descr="https://i.gifer.com/RMfD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9616" y="1916832"/>
            <a:ext cx="3744416" cy="3010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6969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628800"/>
            <a:ext cx="2901950" cy="2066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6765" y="5733256"/>
            <a:ext cx="1255713" cy="633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11560" y="476672"/>
            <a:ext cx="4572000" cy="2308324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/>
            <a:r>
              <a:rPr lang="ru-RU" dirty="0"/>
              <a:t> </a:t>
            </a:r>
            <a:r>
              <a:rPr lang="ru-RU" b="1" dirty="0" smtClean="0">
                <a:solidFill>
                  <a:srgbClr val="FF0000"/>
                </a:solidFill>
              </a:rPr>
              <a:t>Должностное </a:t>
            </a:r>
            <a:r>
              <a:rPr lang="ru-RU" b="1" dirty="0">
                <a:solidFill>
                  <a:srgbClr val="FF0000"/>
                </a:solidFill>
              </a:rPr>
              <a:t>лицо пожарной охраны, возглавляющее структурное подразделение ПЧ - дежурный караул. По прибытии к месту вызова (пожара) </a:t>
            </a:r>
            <a:r>
              <a:rPr lang="ru-RU" b="1" dirty="0" smtClean="0">
                <a:solidFill>
                  <a:srgbClr val="FF0000"/>
                </a:solidFill>
              </a:rPr>
              <a:t>он </a:t>
            </a:r>
            <a:r>
              <a:rPr lang="ru-RU" b="1" dirty="0">
                <a:solidFill>
                  <a:srgbClr val="FF0000"/>
                </a:solidFill>
              </a:rPr>
              <a:t>организует тушение пожара в соответствии с требованиями Устава, а в случае, </a:t>
            </a:r>
            <a:r>
              <a:rPr lang="ru-RU" b="1" dirty="0" smtClean="0">
                <a:solidFill>
                  <a:srgbClr val="FF0000"/>
                </a:solidFill>
              </a:rPr>
              <a:t>когда, </a:t>
            </a:r>
            <a:r>
              <a:rPr lang="ru-RU" b="1" dirty="0">
                <a:solidFill>
                  <a:srgbClr val="FF0000"/>
                </a:solidFill>
              </a:rPr>
              <a:t>докладывает ему о прибытии и поступает в его распоряжение.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547664" y="5517232"/>
            <a:ext cx="33843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</a:rPr>
              <a:t>Начальник караула</a:t>
            </a:r>
            <a:endParaRPr lang="ru-RU" sz="2800" b="1" i="1" dirty="0">
              <a:solidFill>
                <a:srgbClr val="FF0000"/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5480" y="3068960"/>
            <a:ext cx="3240360" cy="216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1050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3608" y="692696"/>
            <a:ext cx="4006225" cy="1384995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800" b="1" i="1" dirty="0">
                <a:solidFill>
                  <a:srgbClr val="FF0000"/>
                </a:solidFill>
              </a:rPr>
              <a:t>Висит – молчит,</a:t>
            </a:r>
          </a:p>
          <a:p>
            <a:r>
              <a:rPr lang="ru-RU" sz="2800" b="1" i="1" dirty="0">
                <a:solidFill>
                  <a:srgbClr val="FF0000"/>
                </a:solidFill>
              </a:rPr>
              <a:t>А перевернешь, шипит,</a:t>
            </a:r>
          </a:p>
          <a:p>
            <a:r>
              <a:rPr lang="ru-RU" sz="2800" b="1" i="1" dirty="0">
                <a:solidFill>
                  <a:srgbClr val="FF0000"/>
                </a:solidFill>
              </a:rPr>
              <a:t>И пена летит.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2079008"/>
            <a:ext cx="2901950" cy="2066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5517232"/>
            <a:ext cx="1255713" cy="633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 descr="https://img1.picmix.com/output/stamp/normal/6/0/9/5/395906_266b6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9972" y="2564904"/>
            <a:ext cx="3919861" cy="2407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979712" y="5805264"/>
            <a:ext cx="27020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</a:rPr>
              <a:t>Огнетушитель</a:t>
            </a:r>
            <a:endParaRPr lang="ru-RU" sz="28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0487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"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404664"/>
            <a:ext cx="8568952" cy="6093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FF0000"/>
                </a:solidFill>
              </a:rPr>
              <a:t>Правила игры:</a:t>
            </a:r>
          </a:p>
          <a:p>
            <a:pPr marL="342900" indent="-342900">
              <a:buAutoNum type="arabicPeriod"/>
            </a:pPr>
            <a:r>
              <a:rPr lang="ru-RU" sz="2400" dirty="0" smtClean="0"/>
              <a:t>Для игры необходимы 2 команды.</a:t>
            </a:r>
          </a:p>
          <a:p>
            <a:pPr marL="342900" indent="-342900">
              <a:buAutoNum type="arabicPeriod"/>
            </a:pPr>
            <a:r>
              <a:rPr lang="ru-RU" sz="2400" dirty="0" smtClean="0"/>
              <a:t>Команды по очереди выбирают буквы алфавита (нужно сделать клик по букве), ответом на вопрос будет слово, которое начинается на данную букву.</a:t>
            </a:r>
          </a:p>
          <a:p>
            <a:pPr marL="342900" indent="-342900">
              <a:buAutoNum type="arabicPeriod"/>
            </a:pPr>
            <a:r>
              <a:rPr lang="ru-RU" sz="2400" dirty="0" smtClean="0"/>
              <a:t>За правильно отгаданное слово команда получает карточку с буквой. </a:t>
            </a:r>
          </a:p>
          <a:p>
            <a:pPr marL="342900" indent="-342900">
              <a:buAutoNum type="arabicPeriod"/>
            </a:pPr>
            <a:endParaRPr lang="ru-RU" dirty="0" smtClean="0"/>
          </a:p>
          <a:p>
            <a:pPr marL="342900" indent="-342900">
              <a:buAutoNum type="arabicPeriod"/>
            </a:pPr>
            <a:r>
              <a:rPr lang="ru-RU" sz="2400" dirty="0" smtClean="0"/>
              <a:t>Чтобы узнать правильный ответ нужно сделать клик,  </a:t>
            </a:r>
          </a:p>
          <a:p>
            <a:r>
              <a:rPr lang="ru-RU" sz="2400" u="sng" dirty="0" smtClean="0"/>
              <a:t>Если не выходит слово, необходимо сделать  второй клик</a:t>
            </a:r>
            <a:r>
              <a:rPr lang="ru-RU" sz="2400" dirty="0" smtClean="0"/>
              <a:t>.</a:t>
            </a:r>
          </a:p>
          <a:p>
            <a:r>
              <a:rPr lang="ru-RU" sz="2400" dirty="0" smtClean="0"/>
              <a:t>5. Чтобы вернуться на игровое поле нужно сделать</a:t>
            </a:r>
          </a:p>
          <a:p>
            <a:r>
              <a:rPr lang="ru-RU" sz="2400" dirty="0" smtClean="0"/>
              <a:t> клик</a:t>
            </a:r>
          </a:p>
          <a:p>
            <a:r>
              <a:rPr lang="ru-RU" sz="2400" dirty="0" smtClean="0"/>
              <a:t>6. Выигрывает команда, набравшее большее количество букв.</a:t>
            </a:r>
          </a:p>
          <a:p>
            <a:pPr algn="ctr"/>
            <a:r>
              <a:rPr lang="ru-RU" sz="4400" b="1" i="1" dirty="0" smtClean="0">
                <a:solidFill>
                  <a:srgbClr val="FF0000"/>
                </a:solidFill>
              </a:rPr>
              <a:t>Удачи в игре!!!</a:t>
            </a:r>
          </a:p>
          <a:p>
            <a:endParaRPr lang="ru-RU" sz="2400" dirty="0"/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4294" y="3140968"/>
            <a:ext cx="1224136" cy="9181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7221413" y="4293096"/>
            <a:ext cx="1080120" cy="494282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право 4">
            <a:hlinkClick r:id="rId3" action="ppaction://hlinksldjump"/>
          </p:cNvPr>
          <p:cNvSpPr/>
          <p:nvPr/>
        </p:nvSpPr>
        <p:spPr>
          <a:xfrm>
            <a:off x="7452320" y="6093296"/>
            <a:ext cx="1224136" cy="576064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2866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772816"/>
            <a:ext cx="2901950" cy="2066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373216"/>
            <a:ext cx="1255713" cy="633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 descr="https://i.gifer.com/1eoX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628800"/>
            <a:ext cx="3571849" cy="3393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3528" y="81344"/>
            <a:ext cx="5184576" cy="107721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dirty="0"/>
              <a:t> </a:t>
            </a:r>
            <a:r>
              <a:rPr lang="ru-RU" sz="3200" b="1" i="1" dirty="0">
                <a:solidFill>
                  <a:srgbClr val="FF0000"/>
                </a:solidFill>
              </a:rPr>
              <a:t>Огонь, поднимающийся над горящим предметом.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123728" y="5805264"/>
            <a:ext cx="16690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i="1" dirty="0" smtClean="0">
                <a:solidFill>
                  <a:srgbClr val="FF0000"/>
                </a:solidFill>
              </a:rPr>
              <a:t>Пламя</a:t>
            </a:r>
            <a:endParaRPr lang="ru-RU" sz="40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0151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4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772816"/>
            <a:ext cx="2901950" cy="2066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5733256"/>
            <a:ext cx="1255713" cy="633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1520" y="116632"/>
            <a:ext cx="5688632" cy="156966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FF0000"/>
                </a:solidFill>
              </a:rPr>
              <a:t>Гибкий </a:t>
            </a:r>
            <a:r>
              <a:rPr lang="ru-RU" sz="2400" b="1" i="1" dirty="0">
                <a:solidFill>
                  <a:srgbClr val="FF0000"/>
                </a:solidFill>
              </a:rPr>
              <a:t>трубопровод для транспортирования огнетушащих веществ, оборудованный пожарными соединительными головками.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907704" y="5661248"/>
            <a:ext cx="146655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i="1" dirty="0" smtClean="0">
                <a:solidFill>
                  <a:srgbClr val="FF0000"/>
                </a:solidFill>
              </a:rPr>
              <a:t>Рукав</a:t>
            </a:r>
            <a:endParaRPr lang="ru-RU" sz="4000" b="1" i="1" dirty="0">
              <a:solidFill>
                <a:srgbClr val="FF0000"/>
              </a:solidFill>
            </a:endParaRPr>
          </a:p>
        </p:txBody>
      </p:sp>
      <p:pic>
        <p:nvPicPr>
          <p:cNvPr id="4101" name="Picture 5" descr="https://cdn.turkaramamotoru.com/uk/firehose-240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065052"/>
            <a:ext cx="3863268" cy="3549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8491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0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98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700808"/>
            <a:ext cx="2901950" cy="2066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445224"/>
            <a:ext cx="1255713" cy="633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 descr="https://i.pinimg.com/originals/8f/d6/d1/8fd6d1dea724ed306939defcadab6cb9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060848"/>
            <a:ext cx="4248472" cy="3186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195736" y="5949280"/>
            <a:ext cx="193033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i="1" dirty="0" smtClean="0">
                <a:solidFill>
                  <a:srgbClr val="FF0000"/>
                </a:solidFill>
              </a:rPr>
              <a:t>Спички</a:t>
            </a:r>
            <a:endParaRPr lang="ru-RU" sz="4400" b="1" i="1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140929"/>
            <a:ext cx="5688632" cy="1015663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FF0000"/>
                </a:solidFill>
              </a:rPr>
              <a:t>Из темницы сто сестер </a:t>
            </a:r>
            <a:r>
              <a:rPr lang="ru-RU" sz="2000" b="1" dirty="0" smtClean="0">
                <a:solidFill>
                  <a:srgbClr val="FF0000"/>
                </a:solidFill>
              </a:rPr>
              <a:t>Выпускают </a:t>
            </a:r>
            <a:r>
              <a:rPr lang="ru-RU" sz="2000" b="1" dirty="0">
                <a:solidFill>
                  <a:srgbClr val="FF0000"/>
                </a:solidFill>
              </a:rPr>
              <a:t>на простор. </a:t>
            </a:r>
          </a:p>
          <a:p>
            <a:r>
              <a:rPr lang="ru-RU" sz="2000" b="1" dirty="0">
                <a:solidFill>
                  <a:srgbClr val="FF0000"/>
                </a:solidFill>
              </a:rPr>
              <a:t>Осторожно их берут</a:t>
            </a:r>
            <a:r>
              <a:rPr lang="ru-RU" sz="2000" b="1" dirty="0" smtClean="0">
                <a:solidFill>
                  <a:srgbClr val="FF0000"/>
                </a:solidFill>
              </a:rPr>
              <a:t>, Головой </a:t>
            </a:r>
            <a:r>
              <a:rPr lang="ru-RU" sz="2000" b="1" dirty="0">
                <a:solidFill>
                  <a:srgbClr val="FF0000"/>
                </a:solidFill>
              </a:rPr>
              <a:t>об стенку трут, </a:t>
            </a:r>
          </a:p>
          <a:p>
            <a:r>
              <a:rPr lang="ru-RU" sz="2000" b="1" dirty="0">
                <a:solidFill>
                  <a:srgbClr val="FF0000"/>
                </a:solidFill>
              </a:rPr>
              <a:t>Чиркнут ловко раз и два </a:t>
            </a:r>
            <a:r>
              <a:rPr lang="ru-RU" sz="2000" b="1" dirty="0" smtClean="0">
                <a:solidFill>
                  <a:srgbClr val="FF0000"/>
                </a:solidFill>
              </a:rPr>
              <a:t>- Загорится </a:t>
            </a:r>
            <a:r>
              <a:rPr lang="ru-RU" sz="2000" b="1" dirty="0">
                <a:solidFill>
                  <a:srgbClr val="FF0000"/>
                </a:solidFill>
              </a:rPr>
              <a:t>голова.</a:t>
            </a:r>
          </a:p>
        </p:txBody>
      </p:sp>
    </p:spTree>
    <p:extLst>
      <p:ext uri="{BB962C8B-B14F-4D97-AF65-F5344CB8AC3E}">
        <p14:creationId xmlns:p14="http://schemas.microsoft.com/office/powerpoint/2010/main" val="2990493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1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2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2975" y="1412776"/>
            <a:ext cx="2901950" cy="2066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5373216"/>
            <a:ext cx="1255713" cy="633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39552" y="404664"/>
            <a:ext cx="4803768" cy="156966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i="1" dirty="0">
                <a:solidFill>
                  <a:srgbClr val="FF0000"/>
                </a:solidFill>
              </a:rPr>
              <a:t>То назад, то вперед</a:t>
            </a:r>
            <a:br>
              <a:rPr lang="ru-RU" sz="2400" b="1" i="1" dirty="0">
                <a:solidFill>
                  <a:srgbClr val="FF0000"/>
                </a:solidFill>
              </a:rPr>
            </a:br>
            <a:r>
              <a:rPr lang="ru-RU" sz="2400" b="1" i="1" dirty="0">
                <a:solidFill>
                  <a:srgbClr val="FF0000"/>
                </a:solidFill>
              </a:rPr>
              <a:t>Бродит, бродит пароход.</a:t>
            </a:r>
            <a:br>
              <a:rPr lang="ru-RU" sz="2400" b="1" i="1" dirty="0">
                <a:solidFill>
                  <a:srgbClr val="FF0000"/>
                </a:solidFill>
              </a:rPr>
            </a:br>
            <a:r>
              <a:rPr lang="ru-RU" sz="2400" b="1" i="1" dirty="0">
                <a:solidFill>
                  <a:srgbClr val="FF0000"/>
                </a:solidFill>
              </a:rPr>
              <a:t>Остановишь – горе,</a:t>
            </a:r>
            <a:br>
              <a:rPr lang="ru-RU" sz="2400" b="1" i="1" dirty="0">
                <a:solidFill>
                  <a:srgbClr val="FF0000"/>
                </a:solidFill>
              </a:rPr>
            </a:br>
            <a:r>
              <a:rPr lang="ru-RU" sz="2400" b="1" i="1" dirty="0">
                <a:solidFill>
                  <a:srgbClr val="FF0000"/>
                </a:solidFill>
              </a:rPr>
              <a:t>Продырявишь море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259632" y="6093296"/>
            <a:ext cx="13347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dirty="0" smtClean="0">
                <a:solidFill>
                  <a:srgbClr val="FF0000"/>
                </a:solidFill>
              </a:rPr>
              <a:t>Утюг</a:t>
            </a:r>
            <a:endParaRPr lang="ru-RU" sz="3600" b="1" i="1" dirty="0">
              <a:solidFill>
                <a:srgbClr val="FF0000"/>
              </a:solidFill>
            </a:endParaRPr>
          </a:p>
        </p:txBody>
      </p:sp>
      <p:pic>
        <p:nvPicPr>
          <p:cNvPr id="6149" name="Picture 5" descr="https://www.gifki.org/data/media/1277/glazhenie-i-glazhka-animatsionnaya-kartinka-0015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265462"/>
            <a:ext cx="3096344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1309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1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46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496" y="116632"/>
            <a:ext cx="5040560" cy="1938992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i="1" dirty="0">
                <a:solidFill>
                  <a:srgbClr val="FF0000"/>
                </a:solidFill>
              </a:rPr>
              <a:t>Он поможет нам всегда, </a:t>
            </a:r>
            <a:r>
              <a:rPr lang="ru-RU" sz="2400" b="1" i="1" dirty="0" smtClean="0">
                <a:solidFill>
                  <a:srgbClr val="FF0000"/>
                </a:solidFill>
              </a:rPr>
              <a:t>если вдруг </a:t>
            </a:r>
            <a:r>
              <a:rPr lang="ru-RU" sz="2400" b="1" i="1" dirty="0">
                <a:solidFill>
                  <a:srgbClr val="FF0000"/>
                </a:solidFill>
              </a:rPr>
              <a:t>случись беда:</a:t>
            </a:r>
          </a:p>
          <a:p>
            <a:r>
              <a:rPr lang="ru-RU" sz="2400" b="1" i="1" dirty="0" smtClean="0">
                <a:solidFill>
                  <a:srgbClr val="FF0000"/>
                </a:solidFill>
              </a:rPr>
              <a:t>Набери </a:t>
            </a:r>
            <a:r>
              <a:rPr lang="ru-RU" sz="2400" b="1" i="1" dirty="0">
                <a:solidFill>
                  <a:srgbClr val="FF0000"/>
                </a:solidFill>
              </a:rPr>
              <a:t>«02», «03», и пожарным позвони.</a:t>
            </a:r>
          </a:p>
          <a:p>
            <a:r>
              <a:rPr lang="ru-RU" sz="2400" b="1" i="1" dirty="0">
                <a:solidFill>
                  <a:srgbClr val="FF0000"/>
                </a:solidFill>
              </a:rPr>
              <a:t>Кто помощник? Кто спасет</a:t>
            </a:r>
            <a:r>
              <a:rPr lang="ru-RU" sz="2400" b="1" i="1" dirty="0" smtClean="0">
                <a:solidFill>
                  <a:srgbClr val="FF0000"/>
                </a:solidFill>
              </a:rPr>
              <a:t>?</a:t>
            </a:r>
            <a:endParaRPr lang="ru-RU" sz="2400" b="1" i="1" dirty="0">
              <a:solidFill>
                <a:srgbClr val="FF0000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484784"/>
            <a:ext cx="2901950" cy="2066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255713" cy="633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 descr="https://i.gifer.com/7yB0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276872"/>
            <a:ext cx="3810000" cy="3095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835696" y="6021288"/>
            <a:ext cx="18987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dirty="0" smtClean="0">
                <a:solidFill>
                  <a:srgbClr val="FF0000"/>
                </a:solidFill>
              </a:rPr>
              <a:t>Телефон</a:t>
            </a:r>
            <a:endParaRPr lang="ru-RU" sz="36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1276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1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70"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5733256"/>
            <a:ext cx="238238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dirty="0" smtClean="0">
                <a:solidFill>
                  <a:srgbClr val="FF0000"/>
                </a:solidFill>
              </a:rPr>
              <a:t>Фейерверк</a:t>
            </a:r>
            <a:endParaRPr lang="ru-RU" sz="3600" b="1" i="1" dirty="0">
              <a:solidFill>
                <a:srgbClr val="FF0000"/>
              </a:solidFill>
            </a:endParaRPr>
          </a:p>
        </p:txBody>
      </p:sp>
      <p:pic>
        <p:nvPicPr>
          <p:cNvPr id="9222" name="Picture 6" descr="https://i.pinimg.com/originals/7f/5f/24/7f5f248f771a68891d9d450a158d72a5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751174"/>
            <a:ext cx="4968552" cy="3892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6813" y="1350843"/>
            <a:ext cx="2901950" cy="2066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4" name="Picture 8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643568"/>
            <a:ext cx="1255713" cy="633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27584" y="179348"/>
            <a:ext cx="4572000" cy="1015663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sz="2000" b="1" i="1" dirty="0">
                <a:solidFill>
                  <a:srgbClr val="FF0000"/>
                </a:solidFill>
              </a:rPr>
              <a:t>Чтобы праздник был веселым, Нужно посмотреть нам вверх, Будет там, на небе, яркий И красивый</a:t>
            </a:r>
            <a:r>
              <a:rPr lang="ru-RU" sz="2000" b="1" i="1" dirty="0" smtClean="0">
                <a:solidFill>
                  <a:srgbClr val="FF0000"/>
                </a:solidFill>
              </a:rPr>
              <a:t>…</a:t>
            </a:r>
            <a:endParaRPr lang="ru-RU" sz="20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2547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2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3"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01824" y="404664"/>
            <a:ext cx="4572000" cy="147732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dirty="0" smtClean="0"/>
              <a:t> </a:t>
            </a:r>
            <a:r>
              <a:rPr lang="ru-RU" dirty="0" smtClean="0">
                <a:solidFill>
                  <a:srgbClr val="FF0000"/>
                </a:solidFill>
              </a:rPr>
              <a:t>Ручной </a:t>
            </a:r>
            <a:r>
              <a:rPr lang="ru-RU" dirty="0">
                <a:solidFill>
                  <a:srgbClr val="FF0000"/>
                </a:solidFill>
              </a:rPr>
              <a:t>немеханизированный пожарный инструмент, конструктивно состоящий из стального стержня. заканчивающегося с одной стороны вилкой-гвоздодером, а с другой — многофункциональной головкой</a:t>
            </a:r>
            <a:r>
              <a:rPr lang="ru-RU" dirty="0"/>
              <a:t>..</a:t>
            </a:r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564904"/>
            <a:ext cx="3352800" cy="335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531441"/>
            <a:ext cx="2901950" cy="2066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5600997"/>
            <a:ext cx="1255713" cy="633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331640" y="6234410"/>
            <a:ext cx="9961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>
                <a:solidFill>
                  <a:srgbClr val="FF0000"/>
                </a:solidFill>
              </a:rPr>
              <a:t>Хулиган</a:t>
            </a:r>
            <a:endParaRPr lang="ru-RU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3738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9" y="476672"/>
            <a:ext cx="5318146" cy="830997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solidFill>
                  <a:srgbClr val="FF0000"/>
                </a:solidFill>
              </a:rPr>
              <a:t>Удушливый дым от недогоревшего угля, от горящего жира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475656" y="5661248"/>
            <a:ext cx="132374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i="1" dirty="0" smtClean="0">
                <a:solidFill>
                  <a:srgbClr val="FF0000"/>
                </a:solidFill>
              </a:rPr>
              <a:t>Чад</a:t>
            </a:r>
            <a:endParaRPr lang="ru-RU" sz="5400" b="1" i="1" dirty="0">
              <a:solidFill>
                <a:srgbClr val="FF0000"/>
              </a:solidFill>
            </a:endParaRPr>
          </a:p>
        </p:txBody>
      </p:sp>
      <p:pic>
        <p:nvPicPr>
          <p:cNvPr id="2050" name="Picture 2" descr="https://avatars.mds.yandex.net/get-zen_doc/1945957/pub_5cc23908fad69800af10652c_5cc2f43313574e00b23c2a5a/orig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159" y="1916832"/>
            <a:ext cx="4762500" cy="3181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1238" y="1196752"/>
            <a:ext cx="2901950" cy="2066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7082" y="5747915"/>
            <a:ext cx="1255713" cy="633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32794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5589240"/>
            <a:ext cx="1255713" cy="633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9337" y="1362075"/>
            <a:ext cx="2901950" cy="2066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512" y="154952"/>
            <a:ext cx="5976663" cy="160043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FF0000"/>
                </a:solidFill>
              </a:rPr>
              <a:t>Как называется установка </a:t>
            </a:r>
            <a:r>
              <a:rPr lang="ru-RU" sz="2000" b="1" i="1" dirty="0">
                <a:solidFill>
                  <a:srgbClr val="FF0000"/>
                </a:solidFill>
              </a:rPr>
              <a:t>газового пожаротушения, в которой баллоны с газом размещены в помещении станции </a:t>
            </a:r>
            <a:r>
              <a:rPr lang="ru-RU" sz="2000" b="1" i="1" dirty="0" smtClean="0">
                <a:solidFill>
                  <a:srgbClr val="FF0000"/>
                </a:solidFill>
              </a:rPr>
              <a:t>пожаротушения?</a:t>
            </a:r>
            <a:endParaRPr lang="ru-RU" sz="2000" b="1" i="1" dirty="0">
              <a:solidFill>
                <a:srgbClr val="FF0000"/>
              </a:solidFill>
            </a:endParaRPr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33511" y="5351948"/>
            <a:ext cx="567864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>
                <a:solidFill>
                  <a:srgbClr val="FF0000"/>
                </a:solidFill>
              </a:rPr>
              <a:t>Централизованная установка газового пожаротушения</a:t>
            </a:r>
          </a:p>
          <a:p>
            <a:endParaRPr lang="ru-RU" dirty="0"/>
          </a:p>
        </p:txBody>
      </p:sp>
      <p:pic>
        <p:nvPicPr>
          <p:cNvPr id="2052" name="Picture 4" descr="https://sb-ufa.ru/upload/iblock/da1/da12d4aa2fc936e96f7ff28656ba8b19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507" y="1972422"/>
            <a:ext cx="5789829" cy="3256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1227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"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2975" y="980728"/>
            <a:ext cx="2901950" cy="2073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3950" y="5517232"/>
            <a:ext cx="1255713" cy="633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67544" y="404664"/>
            <a:ext cx="5472608" cy="1015663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b="1" i="1" dirty="0">
                <a:solidFill>
                  <a:srgbClr val="FF0000"/>
                </a:solidFill>
              </a:rPr>
              <a:t>Приползла во двор змея</a:t>
            </a:r>
            <a:r>
              <a:rPr lang="ru-RU" sz="2000" b="1" i="1" dirty="0" smtClean="0">
                <a:solidFill>
                  <a:srgbClr val="FF0000"/>
                </a:solidFill>
              </a:rPr>
              <a:t>, Черная </a:t>
            </a:r>
            <a:r>
              <a:rPr lang="ru-RU" sz="2000" b="1" i="1" dirty="0">
                <a:solidFill>
                  <a:srgbClr val="FF0000"/>
                </a:solidFill>
              </a:rPr>
              <a:t>и длинная,</a:t>
            </a:r>
          </a:p>
          <a:p>
            <a:r>
              <a:rPr lang="ru-RU" sz="2000" b="1" i="1" dirty="0">
                <a:solidFill>
                  <a:srgbClr val="FF0000"/>
                </a:solidFill>
              </a:rPr>
              <a:t>Снег водою поливала</a:t>
            </a:r>
            <a:r>
              <a:rPr lang="ru-RU" sz="2000" b="1" i="1" dirty="0" smtClean="0">
                <a:solidFill>
                  <a:srgbClr val="FF0000"/>
                </a:solidFill>
              </a:rPr>
              <a:t>, На </a:t>
            </a:r>
            <a:r>
              <a:rPr lang="ru-RU" sz="2000" b="1" i="1" dirty="0">
                <a:solidFill>
                  <a:srgbClr val="FF0000"/>
                </a:solidFill>
              </a:rPr>
              <a:t>работе не зевала.</a:t>
            </a:r>
          </a:p>
          <a:p>
            <a:r>
              <a:rPr lang="ru-RU" sz="2000" b="1" i="1" dirty="0">
                <a:solidFill>
                  <a:srgbClr val="FF0000"/>
                </a:solidFill>
              </a:rPr>
              <a:t>Поработала денек </a:t>
            </a:r>
            <a:r>
              <a:rPr lang="ru-RU" sz="2000" b="1" i="1" dirty="0" smtClean="0">
                <a:solidFill>
                  <a:srgbClr val="FF0000"/>
                </a:solidFill>
              </a:rPr>
              <a:t>- Во </a:t>
            </a:r>
            <a:r>
              <a:rPr lang="ru-RU" sz="2000" b="1" i="1" dirty="0">
                <a:solidFill>
                  <a:srgbClr val="FF0000"/>
                </a:solidFill>
              </a:rPr>
              <a:t>дворе открыт каток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979712" y="5733256"/>
            <a:ext cx="182774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i="1" dirty="0" smtClean="0">
                <a:solidFill>
                  <a:srgbClr val="FF0000"/>
                </a:solidFill>
              </a:rPr>
              <a:t>Шланг</a:t>
            </a:r>
            <a:endParaRPr lang="ru-RU" sz="4400" b="1" i="1" dirty="0">
              <a:solidFill>
                <a:srgbClr val="FF0000"/>
              </a:solidFill>
            </a:endParaRPr>
          </a:p>
        </p:txBody>
      </p:sp>
      <p:pic>
        <p:nvPicPr>
          <p:cNvPr id="1026" name="Picture 2" descr="Пожарный шланг — стоковое фото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073" y="1802524"/>
            <a:ext cx="5356039" cy="3570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6074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hlinkClick r:id="rId2" action="ppaction://hlinksldjump"/>
          </p:cNvPr>
          <p:cNvSpPr txBox="1"/>
          <p:nvPr/>
        </p:nvSpPr>
        <p:spPr>
          <a:xfrm>
            <a:off x="827584" y="692696"/>
            <a:ext cx="77777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dirty="0" smtClean="0">
                <a:solidFill>
                  <a:srgbClr val="FF0000"/>
                </a:solidFill>
                <a:hlinkClick r:id="rId3" action="ppaction://hlinksldjump"/>
              </a:rPr>
              <a:t>А</a:t>
            </a:r>
            <a:endParaRPr lang="ru-RU" sz="8000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899694" y="692696"/>
            <a:ext cx="73609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dirty="0" smtClean="0">
                <a:solidFill>
                  <a:srgbClr val="FF0000"/>
                </a:solidFill>
                <a:hlinkClick r:id="rId4" action="ppaction://hlinksldjump"/>
              </a:rPr>
              <a:t>Б</a:t>
            </a:r>
            <a:endParaRPr lang="ru-RU" sz="8000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93385" y="692696"/>
            <a:ext cx="74251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dirty="0" smtClean="0">
                <a:solidFill>
                  <a:srgbClr val="FF0000"/>
                </a:solidFill>
                <a:hlinkClick r:id="rId5" action="ppaction://hlinksldjump"/>
              </a:rPr>
              <a:t>В</a:t>
            </a:r>
            <a:endParaRPr lang="ru-RU" sz="80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07904" y="692696"/>
            <a:ext cx="62549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i="1" dirty="0" smtClean="0">
                <a:solidFill>
                  <a:srgbClr val="FF0000"/>
                </a:solidFill>
                <a:hlinkClick r:id="rId6" action="ppaction://hlinksldjump"/>
              </a:rPr>
              <a:t>Г</a:t>
            </a:r>
            <a:endParaRPr lang="ru-RU" sz="8000" i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06712" y="711654"/>
            <a:ext cx="87556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i="1" dirty="0" smtClean="0">
                <a:solidFill>
                  <a:srgbClr val="FF0000"/>
                </a:solidFill>
                <a:hlinkClick r:id="rId7" action="ppaction://hlinksldjump"/>
              </a:rPr>
              <a:t>Д</a:t>
            </a:r>
            <a:endParaRPr lang="ru-RU" sz="8000" i="1" dirty="0">
              <a:solidFill>
                <a:srgbClr val="FF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508104" y="692696"/>
            <a:ext cx="68640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i="1" dirty="0">
                <a:solidFill>
                  <a:srgbClr val="FF0000"/>
                </a:solidFill>
                <a:hlinkClick r:id="rId8" action="ppaction://hlinksldjump"/>
              </a:rPr>
              <a:t>Е</a:t>
            </a:r>
            <a:endParaRPr lang="ru-RU" sz="8000" i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325744" y="692694"/>
            <a:ext cx="100700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i="1" dirty="0" smtClean="0">
                <a:solidFill>
                  <a:srgbClr val="FF0000"/>
                </a:solidFill>
                <a:hlinkClick r:id="rId9" action="ppaction://hlinksldjump"/>
              </a:rPr>
              <a:t>Ж</a:t>
            </a:r>
            <a:endParaRPr lang="ru-RU" sz="8000" i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14362" y="2256525"/>
            <a:ext cx="67037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i="1" dirty="0" smtClean="0">
                <a:solidFill>
                  <a:srgbClr val="FF0000"/>
                </a:solidFill>
                <a:hlinkClick r:id="rId10" action="ppaction://hlinksldjump"/>
              </a:rPr>
              <a:t>З</a:t>
            </a:r>
            <a:endParaRPr lang="ru-RU" sz="8000" i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92292" y="2259669"/>
            <a:ext cx="84350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i="1" dirty="0" smtClean="0">
                <a:solidFill>
                  <a:srgbClr val="FF0000"/>
                </a:solidFill>
                <a:hlinkClick r:id="rId11" action="ppaction://hlinksldjump"/>
              </a:rPr>
              <a:t>И</a:t>
            </a:r>
            <a:endParaRPr lang="ru-RU" sz="8000" i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430228" y="692695"/>
            <a:ext cx="68640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i="1" dirty="0">
                <a:solidFill>
                  <a:srgbClr val="FF0000"/>
                </a:solidFill>
                <a:hlinkClick r:id="rId12" action="ppaction://hlinksldjump"/>
              </a:rPr>
              <a:t>Ё</a:t>
            </a:r>
            <a:endParaRPr lang="ru-RU" sz="8000" i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839063" y="2262270"/>
            <a:ext cx="84350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i="1" dirty="0" smtClean="0">
                <a:solidFill>
                  <a:srgbClr val="002060"/>
                </a:solidFill>
                <a:hlinkClick r:id="rId13" action="ppaction://hlinksldjump"/>
              </a:rPr>
              <a:t>Й</a:t>
            </a:r>
            <a:endParaRPr lang="ru-RU" sz="8000" i="1" dirty="0">
              <a:solidFill>
                <a:srgbClr val="00206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728092" y="2278798"/>
            <a:ext cx="86868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i="1" dirty="0" smtClean="0">
                <a:solidFill>
                  <a:srgbClr val="FF0000"/>
                </a:solidFill>
                <a:hlinkClick r:id="rId14" action="ppaction://hlinksldjump"/>
              </a:rPr>
              <a:t>К</a:t>
            </a:r>
            <a:endParaRPr lang="ru-RU" sz="8000" i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570832" y="2278798"/>
            <a:ext cx="81144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i="1" dirty="0" smtClean="0">
                <a:solidFill>
                  <a:srgbClr val="FF0000"/>
                </a:solidFill>
                <a:hlinkClick r:id="rId15" action="ppaction://hlinksldjump"/>
              </a:rPr>
              <a:t>Л</a:t>
            </a:r>
            <a:endParaRPr lang="ru-RU" sz="8000" i="1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419228" y="2237642"/>
            <a:ext cx="106150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i="1" dirty="0" smtClean="0">
                <a:solidFill>
                  <a:srgbClr val="271DA3"/>
                </a:solidFill>
                <a:hlinkClick r:id="rId16" action="ppaction://hlinksldjump"/>
              </a:rPr>
              <a:t>М</a:t>
            </a:r>
            <a:endParaRPr lang="ru-RU" sz="8000" i="1" dirty="0">
              <a:solidFill>
                <a:srgbClr val="271DA3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530138" y="2237641"/>
            <a:ext cx="82426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i="1" dirty="0">
                <a:solidFill>
                  <a:srgbClr val="271DA3"/>
                </a:solidFill>
                <a:hlinkClick r:id="rId14" action="ppaction://hlinksldjump"/>
              </a:rPr>
              <a:t>Н</a:t>
            </a:r>
            <a:endParaRPr lang="ru-RU" sz="8000" i="1" dirty="0">
              <a:solidFill>
                <a:srgbClr val="271DA3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397077" y="2237640"/>
            <a:ext cx="86433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i="1" dirty="0">
                <a:solidFill>
                  <a:srgbClr val="271DA3"/>
                </a:solidFill>
                <a:hlinkClick r:id="rId17" action="ppaction://hlinksldjump"/>
              </a:rPr>
              <a:t>О</a:t>
            </a:r>
            <a:endParaRPr lang="ru-RU" sz="8000" i="1" dirty="0">
              <a:solidFill>
                <a:srgbClr val="271DA3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25797" y="3874403"/>
            <a:ext cx="82266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i="1" dirty="0" smtClean="0">
                <a:solidFill>
                  <a:srgbClr val="271DA3"/>
                </a:solidFill>
                <a:hlinkClick r:id="rId18" action="ppaction://hlinksldjump"/>
              </a:rPr>
              <a:t>П</a:t>
            </a:r>
            <a:endParaRPr lang="ru-RU" sz="8000" i="1" dirty="0">
              <a:solidFill>
                <a:srgbClr val="271DA3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945773" y="3874403"/>
            <a:ext cx="71526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i="1" dirty="0" smtClean="0">
                <a:solidFill>
                  <a:srgbClr val="271DA3"/>
                </a:solidFill>
                <a:hlinkClick r:id="rId19" action="ppaction://hlinksldjump"/>
              </a:rPr>
              <a:t>Р</a:t>
            </a:r>
            <a:endParaRPr lang="ru-RU" sz="8000" i="1" dirty="0">
              <a:solidFill>
                <a:srgbClr val="271DA3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893385" y="3874402"/>
            <a:ext cx="73129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i="1" dirty="0" smtClean="0">
                <a:solidFill>
                  <a:srgbClr val="271DA3"/>
                </a:solidFill>
                <a:hlinkClick r:id="rId20" action="ppaction://hlinksldjump"/>
              </a:rPr>
              <a:t>С</a:t>
            </a:r>
            <a:endParaRPr lang="ru-RU" sz="8000" i="1" dirty="0">
              <a:solidFill>
                <a:srgbClr val="271DA3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813894" y="3853926"/>
            <a:ext cx="69281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i="1" dirty="0" smtClean="0">
                <a:solidFill>
                  <a:srgbClr val="271DA3"/>
                </a:solidFill>
                <a:hlinkClick r:id="rId21" action="ppaction://hlinksldjump"/>
              </a:rPr>
              <a:t>Т</a:t>
            </a:r>
            <a:endParaRPr lang="ru-RU" sz="8000" i="1" dirty="0">
              <a:solidFill>
                <a:srgbClr val="271DA3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640378" y="3860421"/>
            <a:ext cx="72648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i="1" dirty="0" smtClean="0">
                <a:solidFill>
                  <a:srgbClr val="271DA3"/>
                </a:solidFill>
                <a:hlinkClick r:id="rId22" action="ppaction://hlinksldjump"/>
              </a:rPr>
              <a:t>У</a:t>
            </a:r>
            <a:endParaRPr lang="ru-RU" sz="8000" i="1" dirty="0">
              <a:solidFill>
                <a:srgbClr val="271DA3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574345" y="3860421"/>
            <a:ext cx="89960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i="1" dirty="0">
                <a:solidFill>
                  <a:srgbClr val="271DA3"/>
                </a:solidFill>
                <a:hlinkClick r:id="rId23" action="ppaction://hlinksldjump"/>
              </a:rPr>
              <a:t>Ф</a:t>
            </a:r>
            <a:endParaRPr lang="ru-RU" sz="8000" i="1" dirty="0">
              <a:solidFill>
                <a:srgbClr val="271DA3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614706" y="3846442"/>
            <a:ext cx="71686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i="1" dirty="0">
                <a:solidFill>
                  <a:srgbClr val="271DA3"/>
                </a:solidFill>
                <a:hlinkClick r:id="rId24" action="ppaction://hlinksldjump"/>
              </a:rPr>
              <a:t>Х</a:t>
            </a:r>
            <a:endParaRPr lang="ru-RU" sz="8000" i="1" dirty="0">
              <a:solidFill>
                <a:srgbClr val="271DA3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402444" y="3723331"/>
            <a:ext cx="811441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i="1" dirty="0" smtClean="0">
                <a:solidFill>
                  <a:srgbClr val="271DA3"/>
                </a:solidFill>
                <a:hlinkClick r:id="rId25" action="ppaction://hlinksldjump"/>
              </a:rPr>
              <a:t>Ч</a:t>
            </a:r>
            <a:endParaRPr lang="ru-RU" sz="8800" i="1" dirty="0">
              <a:solidFill>
                <a:srgbClr val="271DA3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792292" y="5240862"/>
            <a:ext cx="107593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i="1" dirty="0" smtClean="0">
                <a:solidFill>
                  <a:srgbClr val="271DA3"/>
                </a:solidFill>
                <a:hlinkClick r:id="rId26" action="ppaction://hlinksldjump"/>
              </a:rPr>
              <a:t>Ш</a:t>
            </a:r>
            <a:endParaRPr lang="ru-RU" sz="8000" i="1" dirty="0">
              <a:solidFill>
                <a:srgbClr val="271DA3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888927" y="5240862"/>
            <a:ext cx="85953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i="1" dirty="0" smtClean="0">
                <a:solidFill>
                  <a:srgbClr val="271DA3"/>
                </a:solidFill>
                <a:hlinkClick r:id="rId27" action="ppaction://hlinksldjump"/>
              </a:rPr>
              <a:t>Ц</a:t>
            </a:r>
            <a:endParaRPr lang="ru-RU" sz="8000" i="1" dirty="0">
              <a:solidFill>
                <a:srgbClr val="271DA3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828618" y="5224413"/>
            <a:ext cx="109677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i="1" dirty="0" smtClean="0">
                <a:solidFill>
                  <a:srgbClr val="271DA3"/>
                </a:solidFill>
                <a:hlinkClick r:id="rId28" action="ppaction://hlinksldjump"/>
              </a:rPr>
              <a:t>Щ</a:t>
            </a:r>
            <a:endParaRPr lang="ru-RU" sz="8000" i="1" dirty="0">
              <a:solidFill>
                <a:srgbClr val="271DA3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020650" y="5197842"/>
            <a:ext cx="74732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i="1" dirty="0" smtClean="0">
                <a:solidFill>
                  <a:srgbClr val="271DA3"/>
                </a:solidFill>
                <a:hlinkClick r:id="rId29" action="ppaction://hlinksldjump"/>
              </a:rPr>
              <a:t>Э</a:t>
            </a:r>
            <a:endParaRPr lang="ru-RU" sz="8000" i="1" dirty="0">
              <a:solidFill>
                <a:srgbClr val="271DA3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820613" y="5169881"/>
            <a:ext cx="75373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i="1" dirty="0" smtClean="0">
                <a:solidFill>
                  <a:srgbClr val="271DA3"/>
                </a:solidFill>
                <a:hlinkClick r:id="rId30" action="ppaction://hlinksldjump"/>
              </a:rPr>
              <a:t>Я</a:t>
            </a:r>
            <a:endParaRPr lang="ru-RU" sz="8000" i="1" dirty="0">
              <a:solidFill>
                <a:srgbClr val="271DA3"/>
              </a:solidFill>
            </a:endParaRPr>
          </a:p>
        </p:txBody>
      </p:sp>
      <p:sp>
        <p:nvSpPr>
          <p:cNvPr id="29" name="Скругленный прямоугольник 28">
            <a:hlinkClick r:id="rId31" action="ppaction://hlinksldjump"/>
          </p:cNvPr>
          <p:cNvSpPr/>
          <p:nvPr/>
        </p:nvSpPr>
        <p:spPr>
          <a:xfrm>
            <a:off x="6801404" y="5633452"/>
            <a:ext cx="914400" cy="914400"/>
          </a:xfrm>
          <a:prstGeom prst="roundRect">
            <a:avLst>
              <a:gd name="adj" fmla="val 1478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Конец игры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4921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36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7" fill="hold">
                      <p:stCondLst>
                        <p:cond delay="0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41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2" fill="hold">
                      <p:stCondLst>
                        <p:cond delay="0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2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6" grpId="1"/>
      <p:bldP spid="27" grpId="0"/>
      <p:bldP spid="28" grpId="0"/>
      <p:bldP spid="32" grpId="0"/>
      <p:bldP spid="3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188640"/>
            <a:ext cx="6408712" cy="163121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b="1" i="1" dirty="0" smtClean="0">
                <a:solidFill>
                  <a:srgbClr val="FF0000"/>
                </a:solidFill>
              </a:rPr>
              <a:t>На </a:t>
            </a:r>
            <a:r>
              <a:rPr lang="ru-RU" sz="2000" b="1" i="1" dirty="0">
                <a:solidFill>
                  <a:srgbClr val="FF0000"/>
                </a:solidFill>
              </a:rPr>
              <a:t>стене в доступном месте для размещения и хранения первичных средств пожаротушения, немеханизированного инструмента и инвентаря, который предназначен для борьбы с возгораниями на их начальных </a:t>
            </a:r>
            <a:r>
              <a:rPr lang="ru-RU" sz="2000" b="1" i="1" dirty="0" smtClean="0">
                <a:solidFill>
                  <a:srgbClr val="FF0000"/>
                </a:solidFill>
              </a:rPr>
              <a:t>стадиях.</a:t>
            </a:r>
            <a:endParaRPr lang="ru-RU" sz="2000" b="1" i="1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2975" y="1839955"/>
            <a:ext cx="2901950" cy="2073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3950" y="5733256"/>
            <a:ext cx="1255713" cy="633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604776" y="6049962"/>
            <a:ext cx="134363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i="1" dirty="0" smtClean="0">
                <a:solidFill>
                  <a:srgbClr val="FF0000"/>
                </a:solidFill>
              </a:rPr>
              <a:t>Щит</a:t>
            </a:r>
            <a:endParaRPr lang="ru-RU" sz="4000" b="1" i="1" dirty="0">
              <a:solidFill>
                <a:srgbClr val="FF0000"/>
              </a:solidFill>
            </a:endParaRPr>
          </a:p>
        </p:txBody>
      </p:sp>
      <p:pic>
        <p:nvPicPr>
          <p:cNvPr id="1029" name="Picture 5" descr="http://zabavnik.club/wp-content/uploads/pozharnyy_schit_28_0910332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93" y="2060848"/>
            <a:ext cx="5811034" cy="3874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1759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2975" y="476672"/>
            <a:ext cx="2901950" cy="2073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3950" y="5805264"/>
            <a:ext cx="1255713" cy="633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86684" y="116632"/>
            <a:ext cx="5688632" cy="156966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i="1" dirty="0">
                <a:solidFill>
                  <a:srgbClr val="FF0000"/>
                </a:solidFill>
              </a:rPr>
              <a:t>Я мала</a:t>
            </a:r>
            <a:r>
              <a:rPr lang="ru-RU" sz="2400" b="1" i="1" dirty="0" smtClean="0">
                <a:solidFill>
                  <a:srgbClr val="FF0000"/>
                </a:solidFill>
              </a:rPr>
              <a:t>,  Бываю </a:t>
            </a:r>
            <a:r>
              <a:rPr lang="ru-RU" sz="2400" b="1" i="1" dirty="0">
                <a:solidFill>
                  <a:srgbClr val="FF0000"/>
                </a:solidFill>
              </a:rPr>
              <a:t>зла.</a:t>
            </a:r>
            <a:br>
              <a:rPr lang="ru-RU" sz="2400" b="1" i="1" dirty="0">
                <a:solidFill>
                  <a:srgbClr val="FF0000"/>
                </a:solidFill>
              </a:rPr>
            </a:br>
            <a:r>
              <a:rPr lang="ru-RU" sz="2400" b="1" i="1" dirty="0">
                <a:solidFill>
                  <a:srgbClr val="FF0000"/>
                </a:solidFill>
              </a:rPr>
              <a:t>Немного свечу</a:t>
            </a:r>
            <a:r>
              <a:rPr lang="ru-RU" sz="2400" b="1" i="1" dirty="0" smtClean="0">
                <a:solidFill>
                  <a:srgbClr val="FF0000"/>
                </a:solidFill>
              </a:rPr>
              <a:t>,  Никогда </a:t>
            </a:r>
            <a:r>
              <a:rPr lang="ru-RU" sz="2400" b="1" i="1" dirty="0">
                <a:solidFill>
                  <a:srgbClr val="FF0000"/>
                </a:solidFill>
              </a:rPr>
              <a:t>не ворчу.</a:t>
            </a:r>
            <a:br>
              <a:rPr lang="ru-RU" sz="2400" b="1" i="1" dirty="0">
                <a:solidFill>
                  <a:srgbClr val="FF0000"/>
                </a:solidFill>
              </a:rPr>
            </a:br>
            <a:r>
              <a:rPr lang="ru-RU" sz="2400" b="1" i="1" dirty="0">
                <a:solidFill>
                  <a:srgbClr val="FF0000"/>
                </a:solidFill>
              </a:rPr>
              <a:t>Иногда так упаду</a:t>
            </a:r>
            <a:r>
              <a:rPr lang="ru-RU" sz="2400" b="1" i="1" dirty="0" smtClean="0">
                <a:solidFill>
                  <a:srgbClr val="FF0000"/>
                </a:solidFill>
              </a:rPr>
              <a:t>, Всё </a:t>
            </a:r>
            <a:r>
              <a:rPr lang="ru-RU" sz="2400" b="1" i="1" dirty="0">
                <a:solidFill>
                  <a:srgbClr val="FF0000"/>
                </a:solidFill>
              </a:rPr>
              <a:t>разнесу,</a:t>
            </a:r>
            <a:br>
              <a:rPr lang="ru-RU" sz="2400" b="1" i="1" dirty="0">
                <a:solidFill>
                  <a:srgbClr val="FF0000"/>
                </a:solidFill>
              </a:rPr>
            </a:br>
            <a:r>
              <a:rPr lang="ru-RU" sz="2400" b="1" i="1" dirty="0">
                <a:solidFill>
                  <a:srgbClr val="FF0000"/>
                </a:solidFill>
              </a:rPr>
              <a:t>Много горя принесу</a:t>
            </a:r>
            <a:r>
              <a:rPr lang="ru-RU" sz="2400" b="1" i="1" dirty="0" smtClean="0">
                <a:solidFill>
                  <a:srgbClr val="FF0000"/>
                </a:solidFill>
              </a:rPr>
              <a:t>.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743765" y="5805264"/>
            <a:ext cx="404425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  <a:p>
            <a:pPr algn="r"/>
            <a:r>
              <a:rPr lang="ru-RU" dirty="0" smtClean="0"/>
              <a:t> </a:t>
            </a:r>
            <a:r>
              <a:rPr lang="ru-RU" sz="2800" b="1" i="1" dirty="0">
                <a:solidFill>
                  <a:srgbClr val="FF0000"/>
                </a:solidFill>
              </a:rPr>
              <a:t>Электрическая искра</a:t>
            </a:r>
          </a:p>
          <a:p>
            <a:endParaRPr lang="ru-RU" dirty="0"/>
          </a:p>
        </p:txBody>
      </p:sp>
      <p:pic>
        <p:nvPicPr>
          <p:cNvPr id="1029" name="Picture 5" descr="https://svalko.org/data/2012_06_22_01_13_www_stevehv_4hv_org_DRSSTC2_sparks_DRSSTC2Ani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1762" y="1851043"/>
            <a:ext cx="2862318" cy="381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5966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4679" y="692696"/>
            <a:ext cx="2901950" cy="2073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5877272"/>
            <a:ext cx="1255713" cy="633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62750" y="188640"/>
            <a:ext cx="4572000" cy="2031325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b="1" i="1" dirty="0" smtClean="0">
                <a:solidFill>
                  <a:srgbClr val="FF0000"/>
                </a:solidFill>
              </a:rPr>
              <a:t>Это </a:t>
            </a:r>
            <a:r>
              <a:rPr lang="ru-RU" b="1" i="1" dirty="0">
                <a:solidFill>
                  <a:srgbClr val="FF0000"/>
                </a:solidFill>
              </a:rPr>
              <a:t>пожарный инвентарь для мест с повышенной </a:t>
            </a:r>
            <a:r>
              <a:rPr lang="ru-RU" b="1" i="1" dirty="0" err="1">
                <a:solidFill>
                  <a:srgbClr val="FF0000"/>
                </a:solidFill>
              </a:rPr>
              <a:t>пожароопасностью</a:t>
            </a:r>
            <a:r>
              <a:rPr lang="ru-RU" b="1" i="1" dirty="0">
                <a:solidFill>
                  <a:srgbClr val="FF0000"/>
                </a:solidFill>
              </a:rPr>
              <a:t>. Емкости с большим количеством сыпучего огнетушащего вещества (ОТВ) в определенных ситуациях используются наравне с огнетушителями, другими средствами пожаротушения</a:t>
            </a:r>
            <a:r>
              <a:rPr lang="ru-RU" b="1" i="1" dirty="0" smtClean="0">
                <a:solidFill>
                  <a:srgbClr val="FF0000"/>
                </a:solidFill>
              </a:rPr>
              <a:t>.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47664" y="6021288"/>
            <a:ext cx="34868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i="1" dirty="0" smtClean="0">
                <a:solidFill>
                  <a:srgbClr val="FF0000"/>
                </a:solidFill>
              </a:rPr>
              <a:t>Ящик с песком</a:t>
            </a:r>
            <a:endParaRPr lang="ru-RU" sz="4000" b="1" i="1" dirty="0">
              <a:solidFill>
                <a:srgbClr val="FF0000"/>
              </a:solidFill>
            </a:endParaRPr>
          </a:p>
        </p:txBody>
      </p:sp>
      <p:pic>
        <p:nvPicPr>
          <p:cNvPr id="2053" name="Picture 5" descr="https://tdatm.ru/upload/iblock/3ec/3ec9dff845ff437da7f19274df30a20a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667" y="2420888"/>
            <a:ext cx="3783873" cy="3561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9855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"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Апплодисменты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90852" y="2852936"/>
            <a:ext cx="1728788" cy="230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2000828" y="5373216"/>
            <a:ext cx="5119431" cy="923330"/>
          </a:xfrm>
          <a:prstGeom prst="rect">
            <a:avLst/>
          </a:prstGeom>
          <a:noFill/>
        </p:spPr>
        <p:txBody>
          <a:bodyPr wrap="none" lIns="91440" tIns="45720" rIns="91440" bIns="45720" numCol="1">
            <a:prstTxWarp prst="textInflateBottom">
              <a:avLst/>
            </a:prstTxWarp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5400" b="1" cap="all" dirty="0">
                <a:ln/>
                <a:solidFill>
                  <a:srgbClr val="33CCCC"/>
                </a:solidFill>
                <a:effectLst>
                  <a:outerShdw blurRad="19685" dist="12700" dir="5400000" algn="tl" rotWithShape="0">
                    <a:srgbClr val="33CCCC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Tahoma" pitchFamily="34" charset="0"/>
                <a:cs typeface="Arial" charset="0"/>
              </a:rPr>
              <a:t>Спасибо за игру</a:t>
            </a:r>
          </a:p>
        </p:txBody>
      </p:sp>
      <p:sp>
        <p:nvSpPr>
          <p:cNvPr id="2" name="Управляющая кнопка: далее 1">
            <a:hlinkClick r:id="" action="ppaction://hlinkshowjump?jump=nextslide" highlightClick="1"/>
          </p:cNvPr>
          <p:cNvSpPr/>
          <p:nvPr/>
        </p:nvSpPr>
        <p:spPr>
          <a:xfrm>
            <a:off x="7480487" y="5834881"/>
            <a:ext cx="390906" cy="72445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  <a:latin typeface="Tahoma"/>
              <a:cs typeface="Arial"/>
            </a:endParaRPr>
          </a:p>
        </p:txBody>
      </p:sp>
      <p:pic>
        <p:nvPicPr>
          <p:cNvPr id="11" name="Picture 2" descr="http://rainbowhappy.ucoz.ru/_ph/45/2/659216862.gif?148770823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3903" y="-603448"/>
            <a:ext cx="6166585" cy="4111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6554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  <p:sndAc>
          <p:stSnd>
            <p:snd r:embed="rId3" name="applause.wav"/>
          </p:stSnd>
        </p:sndAc>
      </p:transition>
    </mc:Choice>
    <mc:Fallback xmlns="">
      <p:transition spd="slow">
        <p:circle/>
        <p:sndAc>
          <p:stSnd>
            <p:snd r:embed="rId6" name="applause.wav"/>
          </p:stSnd>
        </p:sndAc>
      </p:transition>
    </mc:Fallback>
  </mc:AlternateContent>
  <p:timing>
    <p:tnLst>
      <p:par>
        <p:cTn id="1" dur="indefinite" restart="never" nodeType="tmRoot">
          <p:childTnLst>
            <p:audio>
              <p:cMediaNode vol="80000">
                <p:cTn id="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916907586"/>
              </p:ext>
            </p:extLst>
          </p:nvPr>
        </p:nvGraphicFramePr>
        <p:xfrm>
          <a:off x="1410891" y="1571612"/>
          <a:ext cx="6590109" cy="48752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3555" name="WordArt 21"/>
          <p:cNvSpPr>
            <a:spLocks noChangeArrowheads="1" noChangeShapeType="1" noTextEdit="1"/>
          </p:cNvSpPr>
          <p:nvPr/>
        </p:nvSpPr>
        <p:spPr bwMode="auto">
          <a:xfrm>
            <a:off x="2536018" y="285728"/>
            <a:ext cx="4202906" cy="12700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Подведём итоги</a:t>
            </a:r>
          </a:p>
        </p:txBody>
      </p:sp>
      <p:sp>
        <p:nvSpPr>
          <p:cNvPr id="6" name="Управляющая кнопка: настраиваемая 5">
            <a:hlinkClick r:id="" action="ppaction://hlinkshowjump?jump=endshow" highlightClick="1"/>
          </p:cNvPr>
          <p:cNvSpPr/>
          <p:nvPr/>
        </p:nvSpPr>
        <p:spPr>
          <a:xfrm>
            <a:off x="6954431" y="6007270"/>
            <a:ext cx="1386962" cy="571480"/>
          </a:xfrm>
          <a:prstGeom prst="actionButtonBlank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  <a:hlinkClick r:id="rId7" action="ppaction://hlinksldjump"/>
              </a:rPr>
              <a:t>Завершить</a:t>
            </a:r>
            <a:endParaRPr lang="ru-RU" sz="2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6529113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37129" y="869864"/>
            <a:ext cx="6985747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Сайты с информацией для создания вопросов </a:t>
            </a:r>
          </a:p>
          <a:p>
            <a:pPr marL="514350" indent="-514350">
              <a:buAutoNum type="arabicPeriod"/>
            </a:pPr>
            <a:r>
              <a:rPr lang="de-DE" sz="2800" dirty="0">
                <a:hlinkClick r:id="rId2"/>
              </a:rPr>
              <a:t>http://www.pojarnayabezopasnost.ru/</a:t>
            </a:r>
            <a:endParaRPr lang="ru-RU" sz="2800" dirty="0"/>
          </a:p>
          <a:p>
            <a:pPr marL="514350" indent="-514350">
              <a:buAutoNum type="arabicPeriod"/>
            </a:pPr>
            <a:r>
              <a:rPr lang="de-DE" sz="2800" dirty="0">
                <a:hlinkClick r:id="rId3"/>
              </a:rPr>
              <a:t>http://pozarnyi.ru/</a:t>
            </a:r>
            <a:r>
              <a:rPr lang="ru-RU" sz="2800" dirty="0"/>
              <a:t> </a:t>
            </a:r>
          </a:p>
          <a:p>
            <a:r>
              <a:rPr lang="ru-RU" sz="2800" dirty="0"/>
              <a:t>Загадки для детей по пожарной безопасности</a:t>
            </a:r>
            <a:r>
              <a:rPr lang="ru-RU" sz="2800" dirty="0">
                <a:hlinkClick r:id="rId4"/>
              </a:rPr>
              <a:t>(</a:t>
            </a:r>
            <a:r>
              <a:rPr lang="de-DE" sz="2800" dirty="0">
                <a:hlinkClick r:id="rId4"/>
              </a:rPr>
              <a:t>http://muob.ru/snews/detail.php?id=287483</a:t>
            </a:r>
            <a:r>
              <a:rPr lang="ru-RU" sz="2800" dirty="0"/>
              <a:t>) </a:t>
            </a:r>
          </a:p>
          <a:p>
            <a:r>
              <a:rPr lang="ru-RU" sz="2800" dirty="0"/>
              <a:t>Генератор ребусов </a:t>
            </a:r>
            <a:r>
              <a:rPr lang="de-DE" sz="2800" dirty="0">
                <a:hlinkClick r:id="rId5"/>
              </a:rPr>
              <a:t>http://rebus1.com/index.php?item=rebus_generator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511424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691680" y="260648"/>
            <a:ext cx="5112568" cy="181588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ru-RU" sz="2800" b="1" i="1" dirty="0">
                <a:solidFill>
                  <a:srgbClr val="FF0000"/>
                </a:solidFill>
              </a:rPr>
              <a:t>Я мчусь с сиреной на пожар, </a:t>
            </a:r>
            <a:br>
              <a:rPr lang="ru-RU" sz="2800" b="1" i="1" dirty="0">
                <a:solidFill>
                  <a:srgbClr val="FF0000"/>
                </a:solidFill>
              </a:rPr>
            </a:br>
            <a:r>
              <a:rPr lang="ru-RU" sz="2800" b="1" i="1" dirty="0">
                <a:solidFill>
                  <a:srgbClr val="FF0000"/>
                </a:solidFill>
              </a:rPr>
              <a:t>Везу я воду с пеной, </a:t>
            </a:r>
            <a:br>
              <a:rPr lang="ru-RU" sz="2800" b="1" i="1" dirty="0">
                <a:solidFill>
                  <a:srgbClr val="FF0000"/>
                </a:solidFill>
              </a:rPr>
            </a:br>
            <a:r>
              <a:rPr lang="ru-RU" sz="2800" b="1" i="1" dirty="0">
                <a:solidFill>
                  <a:srgbClr val="FF0000"/>
                </a:solidFill>
              </a:rPr>
              <a:t>Потушим вмиг огонь и жар, </a:t>
            </a:r>
            <a:br>
              <a:rPr lang="ru-RU" sz="2800" b="1" i="1" dirty="0">
                <a:solidFill>
                  <a:srgbClr val="FF0000"/>
                </a:solidFill>
              </a:rPr>
            </a:br>
            <a:r>
              <a:rPr lang="ru-RU" sz="2800" b="1" i="1" dirty="0">
                <a:solidFill>
                  <a:srgbClr val="FF0000"/>
                </a:solidFill>
              </a:rPr>
              <a:t>Мы быстры, словно стрелы</a:t>
            </a:r>
          </a:p>
        </p:txBody>
      </p:sp>
      <p:pic>
        <p:nvPicPr>
          <p:cNvPr id="2050" name="Picture 2" descr="https://www.clipartmax.com/png/full/131-1310634_fire-engine-png-%D0%BF%D0%BE%D0%B6%D0%B0%D1%80%D0%BD%D0%B0%D1%8F-%D0%BC%D0%B0%D1%88%D0%B8%D0%BD%D0%B0-%D0%BF%D0%BD%D0%B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970859"/>
            <a:ext cx="5616624" cy="2474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трелка вправо 5">
            <a:hlinkClick r:id="rId3" action="ppaction://hlinksldjump"/>
          </p:cNvPr>
          <p:cNvSpPr/>
          <p:nvPr/>
        </p:nvSpPr>
        <p:spPr>
          <a:xfrm>
            <a:off x="7452320" y="6093296"/>
            <a:ext cx="1224136" cy="576064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187624" y="6093296"/>
            <a:ext cx="25951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FF0000"/>
                </a:solidFill>
              </a:rPr>
              <a:t>Автомобиль</a:t>
            </a:r>
            <a:endParaRPr lang="ru-RU" sz="3600" dirty="0">
              <a:solidFill>
                <a:srgbClr val="FF0000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8320" y="1916832"/>
            <a:ext cx="3048000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12979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1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7664" y="476672"/>
            <a:ext cx="6552728" cy="1200329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FF0000"/>
                </a:solidFill>
              </a:rPr>
              <a:t>Приспособление для </a:t>
            </a:r>
            <a:r>
              <a:rPr lang="ru-RU" sz="2400" b="1" i="1" dirty="0" err="1">
                <a:solidFill>
                  <a:srgbClr val="FF0000"/>
                </a:solidFill>
              </a:rPr>
              <a:t>шуружения</a:t>
            </a:r>
            <a:r>
              <a:rPr lang="ru-RU" sz="2400" b="1" i="1" dirty="0">
                <a:solidFill>
                  <a:srgbClr val="FF0000"/>
                </a:solidFill>
              </a:rPr>
              <a:t> в углях с целью вытаскивания из костра достаточно пропекшихся элементов пожара.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844824"/>
            <a:ext cx="3048000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2535" y="5877272"/>
            <a:ext cx="1255713" cy="633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844824"/>
            <a:ext cx="3274038" cy="327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547664" y="5733256"/>
            <a:ext cx="203389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 smtClean="0">
                <a:solidFill>
                  <a:srgbClr val="FF0000"/>
                </a:solidFill>
              </a:rPr>
              <a:t>Багор</a:t>
            </a:r>
            <a:endParaRPr lang="ru-RU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2634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4"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39752" y="82076"/>
            <a:ext cx="4176464" cy="1815882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b="1" i="1" dirty="0">
                <a:solidFill>
                  <a:srgbClr val="FF0000"/>
                </a:solidFill>
              </a:rPr>
              <a:t>Красная макушка, </a:t>
            </a:r>
            <a:br>
              <a:rPr lang="ru-RU" sz="2800" b="1" i="1" dirty="0">
                <a:solidFill>
                  <a:srgbClr val="FF0000"/>
                </a:solidFill>
              </a:rPr>
            </a:br>
            <a:r>
              <a:rPr lang="ru-RU" sz="2800" b="1" i="1" dirty="0">
                <a:solidFill>
                  <a:srgbClr val="FF0000"/>
                </a:solidFill>
              </a:rPr>
              <a:t>Два ушка, два дужка, </a:t>
            </a:r>
            <a:br>
              <a:rPr lang="ru-RU" sz="2800" b="1" i="1" dirty="0">
                <a:solidFill>
                  <a:srgbClr val="FF0000"/>
                </a:solidFill>
              </a:rPr>
            </a:br>
            <a:r>
              <a:rPr lang="ru-RU" sz="2800" b="1" i="1" dirty="0">
                <a:solidFill>
                  <a:srgbClr val="FF0000"/>
                </a:solidFill>
              </a:rPr>
              <a:t>Пусто так бренчит, </a:t>
            </a:r>
            <a:br>
              <a:rPr lang="ru-RU" sz="2800" b="1" i="1" dirty="0">
                <a:solidFill>
                  <a:srgbClr val="FF0000"/>
                </a:solidFill>
              </a:rPr>
            </a:br>
            <a:r>
              <a:rPr lang="ru-RU" sz="2800" b="1" i="1" dirty="0">
                <a:solidFill>
                  <a:srgbClr val="FF0000"/>
                </a:solidFill>
              </a:rPr>
              <a:t>А наполнишь - молчит.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988839"/>
            <a:ext cx="3048000" cy="21659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5949280"/>
            <a:ext cx="1255713" cy="633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060848"/>
            <a:ext cx="3528392" cy="3528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259632" y="5877272"/>
            <a:ext cx="167545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i="1" dirty="0" smtClean="0">
                <a:solidFill>
                  <a:srgbClr val="FF0000"/>
                </a:solidFill>
              </a:rPr>
              <a:t>Ведро</a:t>
            </a:r>
            <a:endParaRPr lang="ru-RU" sz="44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4510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19673" y="260648"/>
            <a:ext cx="6768751" cy="1015663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FF0000"/>
                </a:solidFill>
              </a:rPr>
              <a:t>Устройство </a:t>
            </a:r>
            <a:r>
              <a:rPr lang="ru-RU" sz="2000" b="1" i="1" dirty="0">
                <a:solidFill>
                  <a:srgbClr val="FF0000"/>
                </a:solidFill>
              </a:rPr>
              <a:t>на водопроводной сети, позволяющее подключать оборудование, обеспечивающее подачу воды для тушения пожара. 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700808"/>
            <a:ext cx="4313717" cy="2426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412776"/>
            <a:ext cx="3048000" cy="2170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5877272"/>
            <a:ext cx="1255713" cy="633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187624" y="5733256"/>
            <a:ext cx="17636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FF0000"/>
                </a:solidFill>
              </a:rPr>
              <a:t>Гидрант</a:t>
            </a:r>
            <a:endParaRPr lang="ru-RU" sz="32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7855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7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39752" y="116632"/>
            <a:ext cx="3598999" cy="2215991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FF0000">
                    <a:alpha val="95000"/>
                  </a:srgb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   Я </a:t>
            </a:r>
            <a:r>
              <a:rPr lang="ru-RU" sz="20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FF0000">
                    <a:alpha val="95000"/>
                  </a:srgb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мохнатый, я кудлатый,</a:t>
            </a:r>
          </a:p>
          <a:p>
            <a:r>
              <a:rPr lang="ru-RU" sz="20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FF0000">
                    <a:alpha val="95000"/>
                  </a:srgb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   Я зимой над каждой хатой,</a:t>
            </a:r>
          </a:p>
          <a:p>
            <a:r>
              <a:rPr lang="ru-RU" sz="20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FF0000">
                    <a:alpha val="95000"/>
                  </a:srgb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   Над пожаром и заводом,</a:t>
            </a:r>
          </a:p>
          <a:p>
            <a:r>
              <a:rPr lang="ru-RU" sz="20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FF0000">
                    <a:alpha val="95000"/>
                  </a:srgb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   Над костром и пароходом.</a:t>
            </a:r>
          </a:p>
          <a:p>
            <a:r>
              <a:rPr lang="ru-RU" sz="20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FF0000">
                    <a:alpha val="95000"/>
                  </a:srgb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   Но нигде-нигде меня</a:t>
            </a:r>
          </a:p>
          <a:p>
            <a:r>
              <a:rPr lang="ru-RU" sz="20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FF0000">
                    <a:alpha val="95000"/>
                  </a:srgb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   Не бывает без огня.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564904"/>
            <a:ext cx="4748079" cy="2658925"/>
          </a:xfrm>
          <a:prstGeom prst="rect">
            <a:avLst/>
          </a:prstGeom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7" y="1948358"/>
            <a:ext cx="2902583" cy="20665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5949280"/>
            <a:ext cx="1255713" cy="633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763688" y="6021288"/>
            <a:ext cx="11528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Дым</a:t>
            </a:r>
            <a:endParaRPr lang="ru-RU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9531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2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19140"/>
            <a:ext cx="8064896" cy="203132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ru-RU" u="sng" dirty="0" smtClean="0">
                <a:solidFill>
                  <a:srgbClr val="FF0000"/>
                </a:solidFill>
                <a:hlinkClick r:id="rId2" tooltip="Герой Российской Федерации"/>
              </a:rPr>
              <a:t>Фамилия этого человека </a:t>
            </a:r>
            <a:r>
              <a:rPr lang="ru-RU" u="sng" dirty="0" err="1" smtClean="0">
                <a:solidFill>
                  <a:srgbClr val="FF0000"/>
                </a:solidFill>
                <a:hlinkClick r:id="rId2" tooltip="Герой Российской Федерации"/>
              </a:rPr>
              <a:t>Чернышов</a:t>
            </a:r>
            <a:r>
              <a:rPr lang="ru-RU" u="sng" dirty="0" smtClean="0">
                <a:solidFill>
                  <a:srgbClr val="FF0000"/>
                </a:solidFill>
                <a:hlinkClick r:id="rId2" tooltip="Герой Российской Федерации"/>
              </a:rPr>
              <a:t>, отчество Николаевич, а как его зовут этого мужественного человека по прозвищу «Тушила»?</a:t>
            </a:r>
          </a:p>
          <a:p>
            <a:r>
              <a:rPr lang="ru-RU" dirty="0" smtClean="0">
                <a:hlinkClick r:id="rId2" tooltip="Герой Российской Федерации"/>
              </a:rPr>
              <a:t>Герой </a:t>
            </a:r>
            <a:r>
              <a:rPr lang="ru-RU" dirty="0">
                <a:hlinkClick r:id="rId2" tooltip="Герой Российской Федерации"/>
              </a:rPr>
              <a:t>Российской Федерации</a:t>
            </a:r>
            <a:r>
              <a:rPr lang="ru-RU" dirty="0"/>
              <a:t> (</a:t>
            </a:r>
            <a:r>
              <a:rPr lang="ru-RU" dirty="0">
                <a:hlinkClick r:id="rId3" tooltip="24 марта"/>
              </a:rPr>
              <a:t>24 марта</a:t>
            </a:r>
            <a:r>
              <a:rPr lang="ru-RU" dirty="0"/>
              <a:t> </a:t>
            </a:r>
            <a:r>
              <a:rPr lang="ru-RU" dirty="0">
                <a:hlinkClick r:id="rId4" tooltip="2010 год"/>
              </a:rPr>
              <a:t>2010 года</a:t>
            </a:r>
            <a:r>
              <a:rPr lang="ru-RU" dirty="0" smtClean="0"/>
              <a:t>)</a:t>
            </a:r>
            <a:endParaRPr lang="ru-RU" dirty="0"/>
          </a:p>
          <a:p>
            <a:r>
              <a:rPr lang="ru-RU" dirty="0">
                <a:hlinkClick r:id="rId5" tooltip="Орден «За личное мужество»"/>
              </a:rPr>
              <a:t>орден «За личное мужество</a:t>
            </a:r>
            <a:r>
              <a:rPr lang="ru-RU" dirty="0" smtClean="0">
                <a:hlinkClick r:id="rId5" tooltip="Орден «За личное мужество»"/>
              </a:rPr>
              <a:t>»</a:t>
            </a:r>
            <a:r>
              <a:rPr lang="ru-RU" dirty="0" smtClean="0"/>
              <a:t>     </a:t>
            </a:r>
            <a:r>
              <a:rPr lang="ru-RU" dirty="0" smtClean="0">
                <a:hlinkClick r:id="rId6" tooltip="Медаль «За отвагу» (Россия)"/>
              </a:rPr>
              <a:t>медаль </a:t>
            </a:r>
            <a:r>
              <a:rPr lang="ru-RU" dirty="0">
                <a:hlinkClick r:id="rId6" tooltip="Медаль «За отвагу» (Россия)"/>
              </a:rPr>
              <a:t>«За отвагу»</a:t>
            </a:r>
            <a:endParaRPr lang="ru-RU" dirty="0"/>
          </a:p>
          <a:p>
            <a:r>
              <a:rPr lang="ru-RU" dirty="0">
                <a:hlinkClick r:id="rId7" tooltip="Медаль «За отвагу на пожаре» (СССР)"/>
              </a:rPr>
              <a:t>медаль «За отвагу на пожаре</a:t>
            </a:r>
            <a:r>
              <a:rPr lang="ru-RU" dirty="0" smtClean="0">
                <a:hlinkClick r:id="rId7" tooltip="Медаль «За отвагу на пожаре» (СССР)"/>
              </a:rPr>
              <a:t>»</a:t>
            </a:r>
            <a:r>
              <a:rPr lang="ru-RU" dirty="0" smtClean="0"/>
              <a:t>     </a:t>
            </a:r>
            <a:r>
              <a:rPr lang="ru-RU" dirty="0" smtClean="0">
                <a:hlinkClick r:id="rId8" tooltip="Медаль Жукова"/>
              </a:rPr>
              <a:t>медаль Жукова</a:t>
            </a:r>
            <a:r>
              <a:rPr lang="ru-RU" dirty="0" smtClean="0"/>
              <a:t>  </a:t>
            </a:r>
            <a:r>
              <a:rPr lang="ru-RU" dirty="0">
                <a:hlinkClick r:id="rId8" tooltip="Медаль Жукова"/>
              </a:rPr>
              <a:t>медаль Жукова</a:t>
            </a:r>
            <a:endParaRPr lang="ru-RU" dirty="0"/>
          </a:p>
          <a:p>
            <a:r>
              <a:rPr lang="ru-RU" dirty="0" smtClean="0"/>
              <a:t>ведомственные </a:t>
            </a:r>
            <a:r>
              <a:rPr lang="ru-RU" dirty="0"/>
              <a:t>и общественные медали Российской Федерации</a:t>
            </a:r>
          </a:p>
          <a:p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6542864"/>
              </p:ext>
            </p:extLst>
          </p:nvPr>
        </p:nvGraphicFramePr>
        <p:xfrm>
          <a:off x="251520" y="2209074"/>
          <a:ext cx="5472608" cy="1428851"/>
        </p:xfrm>
        <a:graphic>
          <a:graphicData uri="http://schemas.openxmlformats.org/drawingml/2006/table">
            <a:tbl>
              <a:tblPr/>
              <a:tblGrid>
                <a:gridCol w="2520281"/>
                <a:gridCol w="2952327"/>
              </a:tblGrid>
              <a:tr h="504056">
                <a:tc gridSpan="2">
                  <a:txBody>
                    <a:bodyPr/>
                    <a:lstStyle/>
                    <a:p>
                      <a:pPr algn="ctr" fontAlgn="t"/>
                      <a:r>
                        <a:rPr lang="ru-RU" sz="1300" dirty="0">
                          <a:effectLst/>
                        </a:rPr>
                        <a:t>Евгений Николаевич </a:t>
                      </a:r>
                      <a:r>
                        <a:rPr lang="ru-RU" sz="1300" dirty="0" err="1">
                          <a:effectLst/>
                        </a:rPr>
                        <a:t>Чернышёв</a:t>
                      </a:r>
                      <a:r>
                        <a:rPr lang="ru-RU" sz="1300" dirty="0">
                          <a:effectLst/>
                        </a:rPr>
                        <a:t>, </a:t>
                      </a:r>
                      <a:br>
                        <a:rPr lang="ru-RU" sz="1300" dirty="0">
                          <a:effectLst/>
                        </a:rPr>
                      </a:br>
                      <a:r>
                        <a:rPr lang="ru-RU" sz="1300" dirty="0">
                          <a:effectLst/>
                        </a:rPr>
                        <a:t>оперативный позывной на местах ЧС-392</a:t>
                      </a:r>
                    </a:p>
                  </a:txBody>
                  <a:tcPr marL="63746" marR="63746" marT="31873" marB="31873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0C4D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44332">
                <a:tc>
                  <a:txBody>
                    <a:bodyPr/>
                    <a:lstStyle/>
                    <a:p>
                      <a:pPr fontAlgn="t"/>
                      <a:r>
                        <a:rPr lang="ru-RU" sz="1300" dirty="0">
                          <a:effectLst/>
                        </a:rPr>
                        <a:t>Принадлежность</a:t>
                      </a:r>
                    </a:p>
                  </a:txBody>
                  <a:tcPr marL="63746" marR="63746" marT="31873" marB="31873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300" dirty="0">
                          <a:effectLst/>
                        </a:rPr>
                        <a:t> </a:t>
                      </a:r>
                      <a:r>
                        <a:rPr lang="ru-RU" sz="1300" u="none" strike="noStrike" dirty="0">
                          <a:solidFill>
                            <a:srgbClr val="0B0080"/>
                          </a:solidFill>
                          <a:effectLst/>
                          <a:hlinkClick r:id="rId9" tooltip="Россия"/>
                        </a:rPr>
                        <a:t>Россия</a:t>
                      </a:r>
                      <a:r>
                        <a:rPr lang="ru-RU" sz="1300" dirty="0">
                          <a:effectLst/>
                        </a:rPr>
                        <a:t>, </a:t>
                      </a:r>
                      <a:r>
                        <a:rPr lang="ru-RU" sz="1300" u="none" strike="noStrike" dirty="0">
                          <a:solidFill>
                            <a:srgbClr val="0B0080"/>
                          </a:solidFill>
                          <a:effectLst/>
                          <a:hlinkClick r:id="rId10" tooltip="Государственная противопожарная служба"/>
                        </a:rPr>
                        <a:t>Начальник государственной службы пожаротушения г. Москвы</a:t>
                      </a:r>
                      <a:endParaRPr lang="ru-RU" sz="1300" dirty="0">
                        <a:effectLst/>
                      </a:endParaRPr>
                    </a:p>
                  </a:txBody>
                  <a:tcPr marL="63746" marR="63746" marT="31873" marB="31873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</a:tr>
              <a:tr h="380463">
                <a:tc>
                  <a:txBody>
                    <a:bodyPr/>
                    <a:lstStyle/>
                    <a:p>
                      <a:pPr fontAlgn="t"/>
                      <a:r>
                        <a:rPr lang="ru-RU" sz="1300" dirty="0">
                          <a:effectLst/>
                        </a:rPr>
                        <a:t>Звание</a:t>
                      </a:r>
                    </a:p>
                  </a:txBody>
                  <a:tcPr marL="63746" marR="63746" marT="31873" marB="31873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300" u="none" strike="noStrike" dirty="0" smtClean="0">
                          <a:solidFill>
                            <a:srgbClr val="0B0080"/>
                          </a:solidFill>
                          <a:effectLst/>
                          <a:hlinkClick r:id="rId11" tooltip="Полковник (Россия)"/>
                        </a:rPr>
                        <a:t>полковник</a:t>
                      </a:r>
                      <a:r>
                        <a:rPr lang="ru-RU" sz="1300" dirty="0">
                          <a:effectLst/>
                        </a:rPr>
                        <a:t> </a:t>
                      </a:r>
                      <a:r>
                        <a:rPr lang="ru-RU" sz="1300" u="none" strike="noStrike" dirty="0">
                          <a:solidFill>
                            <a:srgbClr val="0B0080"/>
                          </a:solidFill>
                          <a:effectLst/>
                          <a:hlinkClick r:id="rId12" tooltip="Специальные звания органов внутренних дел Российской Федерации"/>
                        </a:rPr>
                        <a:t>внутренней службы</a:t>
                      </a:r>
                      <a:endParaRPr lang="ru-RU" sz="1300" dirty="0">
                        <a:effectLst/>
                      </a:endParaRPr>
                    </a:p>
                  </a:txBody>
                  <a:tcPr marL="63746" marR="63746" marT="31873" marB="31873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</a:tr>
            </a:tbl>
          </a:graphicData>
        </a:graphic>
      </p:graphicFrame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1703388" y="15351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/>
            </a:r>
            <a:br>
              <a:rPr kumimoji="0" lang="ru-RU" alt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</a:b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2050" y="2604463"/>
            <a:ext cx="2901950" cy="2066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2" name="Picture 10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5733256"/>
            <a:ext cx="1255713" cy="633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582" y="3789040"/>
            <a:ext cx="2405476" cy="2915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77432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81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1898</TotalTime>
  <Words>814</Words>
  <Application>Microsoft Office PowerPoint</Application>
  <PresentationFormat>Экран (4:3)</PresentationFormat>
  <Paragraphs>163</Paragraphs>
  <Slides>35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</dc:creator>
  <cp:lastModifiedBy>админ</cp:lastModifiedBy>
  <cp:revision>132</cp:revision>
  <dcterms:created xsi:type="dcterms:W3CDTF">2019-10-31T17:36:04Z</dcterms:created>
  <dcterms:modified xsi:type="dcterms:W3CDTF">2023-01-02T11:41:19Z</dcterms:modified>
</cp:coreProperties>
</file>