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8" d="100"/>
          <a:sy n="98" d="100"/>
        </p:scale>
        <p:origin x="-11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C945D-AA60-452E-899B-E3D352D348BA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4952E-FADB-4E02-8B44-CF87151FC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wnloads\1a11a93daac92fa3aa909d73e5b67c3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48" y="0"/>
            <a:ext cx="64294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660232" y="3105835"/>
            <a:ext cx="2483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33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Старшим старайся во всём помогать,</a:t>
            </a:r>
            <a:br>
              <a:rPr lang="ru-RU" b="1" dirty="0">
                <a:solidFill>
                  <a:srgbClr val="0033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rgbClr val="0033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транспорте место всегда уступать!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zak-zak.ru/images/thumbnails/938/768/detailed/74/razvivayuschaya-igra-raznye-kartinki-odinakovye-slova-omonimy-clone-73842_vz3w-y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80"/>
            <a:ext cx="6996458" cy="5728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spasibo-za-vnimanie-1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6725" y="-352425"/>
            <a:ext cx="10077450" cy="7562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  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Формировать у детей основные правила этикета при встрече. Познакомить с вариантами приветствия. </a:t>
            </a:r>
          </a:p>
          <a:p>
            <a:r>
              <a:rPr lang="ru-RU" sz="2400" dirty="0" smtClean="0"/>
              <a:t>Закрепить представления важности и необходимости использовать «добрые слова» в разговорной речи, вызвать стремление употреблять их</a:t>
            </a:r>
          </a:p>
          <a:p>
            <a:r>
              <a:rPr lang="ru-RU" sz="2400" dirty="0" smtClean="0"/>
              <a:t>Формировать навыки игрового общения, не задевать интересов партнера.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этикет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Помни правило номер один в воспитании:</a:t>
            </a:r>
            <a:br>
              <a:rPr lang="ru-RU" sz="2000" b="1" dirty="0"/>
            </a:br>
            <a:r>
              <a:rPr lang="ru-RU" sz="2000" b="1" dirty="0"/>
              <a:t>Говорить всегда «Здравствуйте» и «До свидания»!</a:t>
            </a:r>
            <a:endParaRPr lang="ru-RU" sz="2000" dirty="0"/>
          </a:p>
        </p:txBody>
      </p:sp>
      <p:pic>
        <p:nvPicPr>
          <p:cNvPr id="3074" name="Picture 2" descr="C:\Users\User\Downloads\шарж-их-ети-ержа-руки-53892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714380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373e2d7d3f74dba7ef9e8adf005a3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71480"/>
            <a:ext cx="685804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Нельзя говорить никому никогда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Обидные или плохие слова!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00108"/>
            <a:ext cx="678661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71736" y="285728"/>
            <a:ext cx="51964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дразнись, не будь задирой никогда!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Всех ребят зови по имени всегда!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785794"/>
            <a:ext cx="6195681" cy="5814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Беседе взрослых не мешай,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Их разговор не прерывай!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500174"/>
            <a:ext cx="6357975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488" y="285728"/>
            <a:ext cx="36415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Запомни правило простое: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 спроса не бери чужое!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79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   Цель:</vt:lpstr>
      <vt:lpstr>Слайд 3</vt:lpstr>
      <vt:lpstr>Помни правило номер один в воспитании: Говорить всегда «Здравствуйте» и «До свидания»!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16</cp:revision>
  <dcterms:created xsi:type="dcterms:W3CDTF">2021-02-28T15:41:29Z</dcterms:created>
  <dcterms:modified xsi:type="dcterms:W3CDTF">2023-01-02T11:44:27Z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617563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