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000B2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8323" y="116632"/>
            <a:ext cx="7772400" cy="1470025"/>
          </a:xfrm>
        </p:spPr>
        <p:txBody>
          <a:bodyPr/>
          <a:lstStyle/>
          <a:p>
            <a:r>
              <a:rPr lang="ru-RU" dirty="0" smtClean="0"/>
              <a:t>Загадки и ребусы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9308" y="1704993"/>
            <a:ext cx="7848872" cy="267765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Загадки и ребусы</a:t>
            </a:r>
          </a:p>
          <a:p>
            <a:pPr algn="ctr"/>
            <a:r>
              <a:rPr lang="ru-RU" sz="2400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haroni" panose="02010803020104030203" pitchFamily="2" charset="-79"/>
              </a:rPr>
              <a:t>Для учащихся 5-7 классов</a:t>
            </a:r>
            <a:endParaRPr lang="ru-RU" sz="2400" b="1" i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4941168"/>
            <a:ext cx="457200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Выполнила: учитель физики и математики МОУ СОШ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п.Соцземледельский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Воронова Елена Юрьевна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36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345638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на свете я сильнее,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на свете я смелее,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Никого я не боюсь,</a:t>
            </a:r>
          </a:p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Никому не покорюсь.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72000" y="4509120"/>
            <a:ext cx="1224136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Огонь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373216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436099" y="594928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68" y="620688"/>
            <a:ext cx="41707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732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3" y="565076"/>
            <a:ext cx="446449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Смел огонь,</a:t>
            </a:r>
          </a:p>
          <a:p>
            <a:r>
              <a:rPr lang="ru-RU" sz="2800" b="1" i="1" dirty="0"/>
              <a:t>Они смелее,</a:t>
            </a:r>
          </a:p>
          <a:p>
            <a:r>
              <a:rPr lang="ru-RU" sz="2800" b="1" i="1" dirty="0"/>
              <a:t>Он силен,</a:t>
            </a:r>
          </a:p>
          <a:p>
            <a:r>
              <a:rPr lang="ru-RU" sz="2800" b="1" i="1" dirty="0"/>
              <a:t>Они сильнее,</a:t>
            </a:r>
          </a:p>
          <a:p>
            <a:r>
              <a:rPr lang="ru-RU" sz="2800" b="1" i="1" dirty="0"/>
              <a:t>Их огнем не испугать,</a:t>
            </a:r>
          </a:p>
          <a:p>
            <a:r>
              <a:rPr lang="ru-RU" sz="2800" b="1" i="1" dirty="0"/>
              <a:t>Им к огню не привыкать.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87375" y="3933056"/>
            <a:ext cx="1872208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Пожарные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5517232"/>
            <a:ext cx="252028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716019" y="558924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2696"/>
            <a:ext cx="3456384" cy="2801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80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309634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На кухне зажигалка, </a:t>
            </a:r>
          </a:p>
          <a:p>
            <a:r>
              <a:rPr lang="ru-RU" sz="2400" b="1" i="1" dirty="0"/>
              <a:t>Надежней спичек та «мигалка».</a:t>
            </a:r>
          </a:p>
          <a:p>
            <a:r>
              <a:rPr lang="ru-RU" sz="2400" b="1" i="1" dirty="0"/>
              <a:t>Нажмешь на этот инструмент - она родится в сей момент.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51920" y="4437112"/>
            <a:ext cx="1656184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Искра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229200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860035" y="5949280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21851"/>
            <a:ext cx="432048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501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38884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В деревянном домике проживают гномики.</a:t>
            </a:r>
          </a:p>
          <a:p>
            <a:pPr algn="ctr"/>
            <a:r>
              <a:rPr lang="ru-RU" sz="2400" b="1" i="1" dirty="0"/>
              <a:t>Уж такие добряки-раздают всем…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4437112"/>
            <a:ext cx="216024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спички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301208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788027" y="5877272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3168352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503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116633"/>
            <a:ext cx="446449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Заклубился дым угарный,</a:t>
            </a:r>
          </a:p>
          <a:p>
            <a:pPr algn="ctr"/>
            <a:r>
              <a:rPr lang="ru-RU" sz="3200" b="1" i="1" dirty="0" smtClean="0"/>
              <a:t>Гарью комната полна.</a:t>
            </a:r>
          </a:p>
          <a:p>
            <a:pPr algn="ctr"/>
            <a:r>
              <a:rPr lang="ru-RU" sz="3200" b="1" i="1" dirty="0" smtClean="0"/>
              <a:t>Что пожарный надевает?</a:t>
            </a:r>
          </a:p>
          <a:p>
            <a:pPr algn="ctr"/>
            <a:r>
              <a:rPr lang="ru-RU" sz="3200" b="1" i="1" dirty="0" smtClean="0"/>
              <a:t>Без чего никак нельзя?</a:t>
            </a:r>
            <a:endParaRPr lang="ru-RU" sz="32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211960" y="5363188"/>
            <a:ext cx="1548822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Противогаз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733256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660232" y="6194921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52839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517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562934"/>
            <a:ext cx="611898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TopRight"/>
              <a:lightRig rig="threePt" dir="t"/>
            </a:scene3d>
          </a:bodyPr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132856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Надеюсь вам понравились мои поучительные ребусы и загадки 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53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5243" y="75025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Р</a:t>
            </a:r>
            <a:endParaRPr lang="ru-RU" sz="6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1844824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9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3" action="ppaction://hlinksldjump"/>
              </a:rPr>
              <a:t>Р</a:t>
            </a:r>
            <a:endParaRPr lang="ru-RU" sz="9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952534" y="836712"/>
            <a:ext cx="9361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800" b="1" dirty="0" smtClean="0">
                <a:ln/>
                <a:solidFill>
                  <a:schemeClr val="accent3"/>
                </a:solidFill>
                <a:cs typeface="FrankRuehl" panose="020E0503060101010101" pitchFamily="34" charset="-79"/>
                <a:hlinkClick r:id="rId5" action="ppaction://hlinksldjump"/>
              </a:rPr>
              <a:t>Р</a:t>
            </a:r>
            <a:endParaRPr lang="ru-RU" sz="8800" b="1" dirty="0">
              <a:ln/>
              <a:solidFill>
                <a:schemeClr val="accent3"/>
              </a:solidFill>
              <a:cs typeface="FrankRuehl" panose="020E0503060101010101" pitchFamily="34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5589240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6" action="ppaction://hlinksldjump"/>
              </a:rPr>
              <a:t>Р</a:t>
            </a:r>
            <a:endParaRPr lang="ru-RU" sz="8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5301208"/>
            <a:ext cx="9361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  <a:cs typeface="David" panose="020E0502060401010101" pitchFamily="34" charset="-79"/>
                <a:hlinkClick r:id="rId7" action="ppaction://hlinksldjump"/>
              </a:rPr>
              <a:t>Р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  <a:cs typeface="David" panose="020E0502060401010101" pitchFamily="34" charset="-79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7092280" y="1412776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8" action="ppaction://hlinksldjump"/>
              </a:rPr>
              <a:t>Р</a:t>
            </a:r>
            <a:endParaRPr lang="ru-RU" sz="8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3933056"/>
            <a:ext cx="57606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4" action="ppaction://hlinksldjump"/>
              </a:rPr>
              <a:t>Р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6372200" y="3861048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З</a:t>
            </a:r>
            <a:endParaRPr lang="ru-RU" sz="6000" dirty="0">
              <a:solidFill>
                <a:srgbClr val="00B050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683568" y="2718514"/>
            <a:ext cx="6357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Arabic Typesetting" panose="03020402040406030203" pitchFamily="66" charset="-78"/>
              </a:rPr>
              <a:t>З</a:t>
            </a:r>
            <a:endParaRPr lang="ru-RU" sz="6000" dirty="0">
              <a:solidFill>
                <a:srgbClr val="FFFF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2" name="TextBox 11">
            <a:hlinkClick r:id="rId10" action="ppaction://hlinksldjump"/>
          </p:cNvPr>
          <p:cNvSpPr txBox="1"/>
          <p:nvPr/>
        </p:nvSpPr>
        <p:spPr>
          <a:xfrm>
            <a:off x="4644008" y="2718514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AngsanaUPC" panose="02020603050405020304" pitchFamily="18" charset="-34"/>
              </a:rPr>
              <a:t>З</a:t>
            </a:r>
            <a:endParaRPr lang="ru-RU" sz="6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AngsanaUPC" panose="02020603050405020304" pitchFamily="18" charset="-34"/>
            </a:endParaRPr>
          </a:p>
        </p:txBody>
      </p:sp>
      <p:sp>
        <p:nvSpPr>
          <p:cNvPr id="13" name="TextBox 12">
            <a:hlinkClick r:id="rId11" action="ppaction://hlinksldjump"/>
          </p:cNvPr>
          <p:cNvSpPr txBox="1"/>
          <p:nvPr/>
        </p:nvSpPr>
        <p:spPr>
          <a:xfrm>
            <a:off x="6228184" y="404664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</a:t>
            </a:r>
            <a:endParaRPr lang="ru-RU" sz="6000" dirty="0">
              <a:solidFill>
                <a:srgbClr val="FF0066"/>
              </a:solidFill>
            </a:endParaRPr>
          </a:p>
        </p:txBody>
      </p:sp>
      <p:sp>
        <p:nvSpPr>
          <p:cNvPr id="14" name="TextBox 13">
            <a:hlinkClick r:id="rId12" action="ppaction://hlinksldjump"/>
          </p:cNvPr>
          <p:cNvSpPr txBox="1"/>
          <p:nvPr/>
        </p:nvSpPr>
        <p:spPr>
          <a:xfrm>
            <a:off x="3095836" y="5610416"/>
            <a:ext cx="1044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З</a:t>
            </a:r>
            <a:endParaRPr lang="ru-RU" sz="6000" dirty="0">
              <a:solidFill>
                <a:srgbClr val="33CCFF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927" y="145661"/>
            <a:ext cx="6147837" cy="40011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Выбери вопрос и сделай клик по букве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8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6" grpId="0"/>
      <p:bldP spid="7" grpId="0"/>
      <p:bldP spid="8" grpId="0"/>
      <p:bldP spid="5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772816"/>
            <a:ext cx="5940425" cy="1896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940425" cy="20015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95936" y="4365104"/>
            <a:ext cx="3816424" cy="72008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</a:t>
            </a:r>
            <a:r>
              <a:rPr lang="ru-RU" sz="2000" dirty="0" smtClean="0"/>
              <a:t>  </a:t>
            </a:r>
            <a:r>
              <a:rPr lang="ru-RU" sz="2000" i="1" dirty="0" smtClean="0"/>
              <a:t>Спички не тронь, в них огонь</a:t>
            </a:r>
            <a:endParaRPr lang="ru-RU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301208"/>
            <a:ext cx="172819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5940425" y="5624373"/>
            <a:ext cx="1799927" cy="828963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Игровое поле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4150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спичка 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4" y="74392"/>
            <a:ext cx="1617726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невеличка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74" y="74392"/>
            <a:ext cx="2069992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огонь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66" y="74392"/>
            <a:ext cx="1872208" cy="227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великан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249" y="74392"/>
            <a:ext cx="2448272" cy="22744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75856" y="3717032"/>
            <a:ext cx="4896544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Спичка-невеличка, огонь-великан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5" y="5085184"/>
            <a:ext cx="238317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6156176" y="5454516"/>
            <a:ext cx="2016224" cy="78279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3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833"/>
            <a:ext cx="5832648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14009"/>
            <a:ext cx="5832648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002131"/>
            <a:ext cx="5832648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572000" y="5085184"/>
            <a:ext cx="2952329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В огне и железо плавко.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0040" y="5661248"/>
            <a:ext cx="2448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6228184" y="6196662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6291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4319"/>
            <a:ext cx="6192688" cy="1518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8" y="1603239"/>
            <a:ext cx="6189732" cy="15786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076056" y="3717032"/>
            <a:ext cx="2592288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Где огонь, там и дым.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107026"/>
            <a:ext cx="129614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Правильный ответ</a:t>
            </a:r>
            <a:endParaRPr lang="ru-RU" sz="1200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788024" y="5949280"/>
            <a:ext cx="1705916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720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120680" cy="173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53992"/>
            <a:ext cx="6120680" cy="18961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644008" y="4293096"/>
            <a:ext cx="381642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Добро не горит и не тонет.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589240"/>
            <a:ext cx="187220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  ответ</a:t>
            </a:r>
            <a:endParaRPr lang="ru-RU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860032" y="6235571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8627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424847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без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624"/>
            <a:ext cx="1944216" cy="1590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1710"/>
            <a:ext cx="4248472" cy="168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68760"/>
            <a:ext cx="2376264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75856" y="3927036"/>
            <a:ext cx="489654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Д</a:t>
            </a:r>
            <a:r>
              <a:rPr lang="ru-RU" dirty="0" smtClean="0"/>
              <a:t>ыму </a:t>
            </a:r>
            <a:r>
              <a:rPr lang="ru-RU" dirty="0"/>
              <a:t>без огня не бывает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589240"/>
            <a:ext cx="23762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4860032" y="6237312"/>
            <a:ext cx="163378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Игровое поле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1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6" y="188640"/>
            <a:ext cx="4968552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6" y="1737547"/>
            <a:ext cx="4968552" cy="18591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932040" y="4005064"/>
            <a:ext cx="2952328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На сердитых воду возят.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733256"/>
            <a:ext cx="2341242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Правильный ответ </a:t>
            </a:r>
            <a:endParaRPr lang="ru-RU" dirty="0"/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4932043" y="6102588"/>
            <a:ext cx="181492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60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212</TotalTime>
  <Words>240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Summer</vt:lpstr>
      <vt:lpstr>Загадки и ребусы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и ребусы</dc:title>
  <dc:creator>школа</dc:creator>
  <cp:lastModifiedBy>админ</cp:lastModifiedBy>
  <cp:revision>28</cp:revision>
  <dcterms:created xsi:type="dcterms:W3CDTF">2019-09-19T04:54:01Z</dcterms:created>
  <dcterms:modified xsi:type="dcterms:W3CDTF">2023-01-02T12:05:37Z</dcterms:modified>
</cp:coreProperties>
</file>