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9" r:id="rId8"/>
    <p:sldId id="270" r:id="rId9"/>
    <p:sldId id="271" r:id="rId10"/>
    <p:sldId id="272" r:id="rId11"/>
    <p:sldId id="26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27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D7C836-D574-2041-9017-1C77C5F6F4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B0F2554-BD0D-F14D-96A2-3D04ED9400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8717C13-54E6-AD4D-9AC1-28FE56098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24F62DB-8AA1-8741-91FE-FED71A9AF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F077482-39C1-B949-8B55-BAA460995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0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4890CE-9BAD-7943-97FA-F6E36AE4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D440B01-FDFB-5A4C-9EDF-61189557A3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8FE8BEA-E057-AA45-B141-F40FDCD0D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D028BE7-F1C1-0840-B1C6-B88C736DA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CE0A3A0-D2F8-B542-9537-1C58561F7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9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3032087B-8B0E-DB44-8778-36760CA220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A74CDE7-A4CE-914A-A173-8298AA4479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0CAED35-7BAD-8A44-BB0A-65E94085B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14B493B-1DBE-9F4F-9F3A-A87129353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58F0ACA-3E36-654B-83CB-6E3F2D5FB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569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838735-0620-B84A-B7EC-C078F4870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57369EE-C533-DE47-AFCC-183E42661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43DA9C5-EF80-AE4A-A22C-1814E608E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294629C-1E56-174A-9B26-664A01541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EFA660-9FEB-B44F-856F-6113F78AE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32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23822F-A489-E54E-B4FC-1774D764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8511C42-50F4-B349-BB39-08729125D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0048C35-DF16-E042-B463-F6A4F083B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DD94593-6720-9441-B57A-25593C849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9A442A2-51A8-F04F-AB67-150EB1D0D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09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747BB0-1C84-5243-9CE9-B18C231B2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A5044FD-81EA-D049-A5EB-5B7DA2F4C6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2D4F699-F928-734B-9C2B-D897C1C96E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9E53A05-E490-5B4F-960B-E40C223D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247B000-428F-2C43-9ED1-9A767BBE4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D6217FD-7968-994F-B016-B707E8445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08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1817E4-DE8B-AA4A-8FA7-7FE69E5EC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59923B9-E7A2-F645-86CB-3B1472C4C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554CC8D-E5BE-E54F-BEFD-0EFB5A1D2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1193740-BD60-584C-A4AC-A1ADDB3075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CBCBAF3-68D2-D24C-AF2E-2C982BA079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933D3BC-B3CD-3A4F-A95E-473986A3D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37A4469-5DBA-BC44-8AAD-4333858CC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E6D52C9-055F-2C4F-9F49-4A74E1E25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67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FBC8A4-5A40-D944-9F36-5E1A700BB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9BF6CA1-2E4C-3743-819D-CDE3BEF8E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C2AC486-B313-6B46-B002-AC917B16F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11F76FA-4B01-CC46-8F3A-0B67DC832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3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A523E38-8A23-4147-8975-7E1273630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F831C0BF-782C-8D4A-98AC-24DD09679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B57A172-8365-0848-BF95-794247A38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39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C84CC2-0B0F-1546-8387-CC405CDC5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F8F0C6-170B-FE49-B3D8-9ABCFE4C4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71B51E8-007F-E549-AB33-8E6F08A63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95AA98F-04FD-B746-9C0C-BD3618821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019A576-F604-1043-8195-268B3F09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A16CF58-57B2-F141-BD92-4B9A46155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45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3AEC15-FCE6-1947-BC41-6D8808152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8AE7BFD-C719-7243-857B-C2A3B28C1A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6C4E916-F3BE-CF42-8860-983893BE71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1D99114-DC22-1548-987F-29177DB1B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F87FDD3-2A47-644F-8346-0ED807CB8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60940B8-3625-7B47-A70C-2B4212F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4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0CED40-1C03-4A46-BBD6-86BF5A717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86590AB-12A1-CC4F-924B-58D607729B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24FDB10-FC20-E242-B968-D5F5FD7AD9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A85DE-0AE2-AA42-B0FC-E2B7832CA25B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E765472-B145-8B4B-8BB5-E51A57C501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8E69FE5-1074-D048-8BCC-D497B44F4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220F2-929D-F749-9DAF-662FE2A13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36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348B3B-D9D5-C644-BE26-E2CE8C6E15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1119715"/>
            <a:ext cx="10134600" cy="1334869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Исследовательский проект «Пожарный </a:t>
            </a:r>
            <a:r>
              <a:rPr lang="ru-RU" sz="4800" b="1" i="1" dirty="0">
                <a:solidFill>
                  <a:srgbClr val="FF0000"/>
                </a:solidFill>
              </a:rPr>
              <a:t>щит»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7ADCA8D-7EAF-E54D-A3DA-58A0108662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153400" y="3962400"/>
            <a:ext cx="3657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Выполнила: ученица </a:t>
            </a:r>
            <a:r>
              <a:rPr lang="ru-RU" b="1" i="1" dirty="0" smtClean="0">
                <a:solidFill>
                  <a:srgbClr val="7030A0"/>
                </a:solidFill>
              </a:rPr>
              <a:t>8 </a:t>
            </a:r>
            <a:r>
              <a:rPr lang="ru-RU" b="1" i="1" dirty="0" smtClean="0">
                <a:solidFill>
                  <a:srgbClr val="7030A0"/>
                </a:solidFill>
              </a:rPr>
              <a:t>класса</a:t>
            </a:r>
            <a:endParaRPr lang="ru-RU" b="1" i="1" dirty="0" smtClean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МОУ </a:t>
            </a:r>
            <a:r>
              <a:rPr lang="ru-RU" b="1" i="1" dirty="0">
                <a:solidFill>
                  <a:srgbClr val="7030A0"/>
                </a:solidFill>
              </a:rPr>
              <a:t>СОШ </a:t>
            </a:r>
            <a:r>
              <a:rPr lang="ru-RU" b="1" i="1" dirty="0" err="1" smtClean="0">
                <a:solidFill>
                  <a:srgbClr val="7030A0"/>
                </a:solidFill>
              </a:rPr>
              <a:t>п.Соцземледельский</a:t>
            </a:r>
            <a:endParaRPr lang="ru-RU" b="1" i="1" dirty="0" smtClean="0">
              <a:solidFill>
                <a:srgbClr val="7030A0"/>
              </a:solidFill>
            </a:endParaRPr>
          </a:p>
          <a:p>
            <a:r>
              <a:rPr lang="ru-RU" b="1" i="1" dirty="0" err="1" smtClean="0">
                <a:solidFill>
                  <a:srgbClr val="7030A0"/>
                </a:solidFill>
              </a:rPr>
              <a:t>Балашовского</a:t>
            </a:r>
            <a:r>
              <a:rPr lang="ru-RU" b="1" i="1" dirty="0" smtClean="0">
                <a:solidFill>
                  <a:srgbClr val="7030A0"/>
                </a:solidFill>
              </a:rPr>
              <a:t> района</a:t>
            </a:r>
          </a:p>
          <a:p>
            <a:r>
              <a:rPr lang="ru-RU" b="1" i="1" dirty="0" err="1" smtClean="0">
                <a:solidFill>
                  <a:srgbClr val="7030A0"/>
                </a:solidFill>
              </a:rPr>
              <a:t>Худакова</a:t>
            </a:r>
            <a:r>
              <a:rPr lang="ru-RU" b="1" i="1" dirty="0" smtClean="0">
                <a:solidFill>
                  <a:srgbClr val="7030A0"/>
                </a:solidFill>
              </a:rPr>
              <a:t> Александра</a:t>
            </a:r>
            <a:endParaRPr lang="ru-RU" b="1" i="1" dirty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Руководитель</a:t>
            </a:r>
            <a:r>
              <a:rPr lang="ru-RU" b="1" i="1" dirty="0">
                <a:solidFill>
                  <a:srgbClr val="7030A0"/>
                </a:solidFill>
              </a:rPr>
              <a:t>:</a:t>
            </a:r>
          </a:p>
          <a:p>
            <a:r>
              <a:rPr lang="ru-RU" b="1" i="1" dirty="0">
                <a:solidFill>
                  <a:srgbClr val="7030A0"/>
                </a:solidFill>
              </a:rPr>
              <a:t>Воронова Елена Юрьевна</a:t>
            </a:r>
            <a:r>
              <a:rPr lang="ru-RU" dirty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1026" name="Picture 2" descr="http://privetsochi.ru/uploads/images/00/84/78/2013/11/13/c999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303" y="2539774"/>
            <a:ext cx="5804497" cy="3861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1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D37B8F-C2F8-FA48-80A4-73F4AABCE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Для чего нужен топор.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415FC565-1FC2-274A-B694-CEB90B3704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21328"/>
            <a:ext cx="5105400" cy="3422509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554" y="1752600"/>
            <a:ext cx="6097588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90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E0F72A-F8AE-B142-94A8-040B4BEDF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004CC75-B529-B643-93E0-F4B286798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"/>
            <a:ext cx="10515600" cy="60245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B050"/>
                </a:solidFill>
              </a:rPr>
              <a:t>И так мы с вами </a:t>
            </a:r>
            <a:r>
              <a:rPr lang="ru-RU" b="1" dirty="0" smtClean="0">
                <a:solidFill>
                  <a:srgbClr val="00B050"/>
                </a:solidFill>
              </a:rPr>
              <a:t>выяснили,  </a:t>
            </a:r>
            <a:r>
              <a:rPr lang="ru-RU" b="1" dirty="0">
                <a:solidFill>
                  <a:srgbClr val="00B050"/>
                </a:solidFill>
              </a:rPr>
              <a:t>что щит изобрел Александр </a:t>
            </a:r>
            <a:r>
              <a:rPr lang="ru-RU" b="1" dirty="0" err="1" smtClean="0">
                <a:solidFill>
                  <a:srgbClr val="00B050"/>
                </a:solidFill>
              </a:rPr>
              <a:t>Ларон</a:t>
            </a:r>
            <a:r>
              <a:rPr lang="ru-RU" b="1" dirty="0" smtClean="0">
                <a:solidFill>
                  <a:srgbClr val="00B050"/>
                </a:solidFill>
              </a:rPr>
              <a:t> в 1906 году, что находится на пожарном щите.</a:t>
            </a: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Пожарный щит, который сделала моя одноклассница </a:t>
            </a:r>
            <a:r>
              <a:rPr lang="ru-RU" b="1" smtClean="0">
                <a:solidFill>
                  <a:srgbClr val="C00000"/>
                </a:solidFill>
              </a:rPr>
              <a:t>Кособокова Ангелина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Спасибо </a:t>
            </a:r>
            <a:r>
              <a:rPr lang="ru-RU" b="1" dirty="0">
                <a:solidFill>
                  <a:srgbClr val="C00000"/>
                </a:solidFill>
              </a:rPr>
              <a:t>за внимание!!!</a:t>
            </a:r>
          </a:p>
          <a:p>
            <a:pPr marL="0" indent="0">
              <a:buNone/>
            </a:pP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D:\Users10\User\Downloads\lI3rVKp__G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58800"/>
            <a:ext cx="25908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00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84D629-765F-A540-AF16-7E0642C25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84FA4B-3FD7-3B47-87EF-BF6D3369A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"/>
            <a:ext cx="10515600" cy="213360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Цели: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:Узнать кто первый изобрел Пожарный щит.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:Как выглядит Пожарный щит.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:Что такое Пожарный щит.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80" y="2362200"/>
            <a:ext cx="7452608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85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1EDB19-3E67-FB43-8018-CC33AC12B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542" y="122237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Кто изобрел Пожарный щит?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F7DAD99-E679-4142-AFA8-3A12ACAFC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0" y="1447800"/>
            <a:ext cx="4495800" cy="435133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В 1906 году российский изобретатель Александр Лоран подал заявку на патент </a:t>
            </a:r>
            <a:r>
              <a:rPr lang="ru-RU" b="1" dirty="0" err="1">
                <a:solidFill>
                  <a:srgbClr val="7030A0"/>
                </a:solidFill>
              </a:rPr>
              <a:t>изобретения,в</a:t>
            </a:r>
            <a:r>
              <a:rPr lang="ru-RU" b="1" dirty="0">
                <a:solidFill>
                  <a:srgbClr val="7030A0"/>
                </a:solidFill>
              </a:rPr>
              <a:t> 1907 году оно было запатентовано- способ получения воздушно-механической пены и основанным на этом принципе компактный огнетушитель. Объем огнетушителя был разделён на две </a:t>
            </a:r>
            <a:r>
              <a:rPr lang="ru-RU" b="1" dirty="0" err="1">
                <a:solidFill>
                  <a:srgbClr val="7030A0"/>
                </a:solidFill>
              </a:rPr>
              <a:t>части,соединяемые</a:t>
            </a:r>
            <a:r>
              <a:rPr lang="ru-RU" b="1" dirty="0">
                <a:solidFill>
                  <a:srgbClr val="7030A0"/>
                </a:solidFill>
              </a:rPr>
              <a:t> через ударник. В случае </a:t>
            </a:r>
            <a:r>
              <a:rPr lang="ru-RU" b="1" dirty="0" err="1">
                <a:solidFill>
                  <a:srgbClr val="7030A0"/>
                </a:solidFill>
              </a:rPr>
              <a:t>пожара,ударник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удалялся,огнетушитель</a:t>
            </a:r>
            <a:r>
              <a:rPr lang="ru-RU" b="1" dirty="0">
                <a:solidFill>
                  <a:srgbClr val="7030A0"/>
                </a:solidFill>
              </a:rPr>
              <a:t> переворачивался и две жидкости смешивались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52E4545F-19BB-7046-AF20-9E779AAAAF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3" r="25792"/>
          <a:stretch/>
        </p:blipFill>
        <p:spPr>
          <a:xfrm>
            <a:off x="914400" y="1447800"/>
            <a:ext cx="3317735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988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A25DC3-8D21-EC4F-B221-D6AF33C376F0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Что такое Пожарный щит?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BEE9250-CE92-0445-940A-F06EE4EF9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797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Пожарный щит- это щит на стене в доступном месте для размещения и хранения первичных средств пожаротушения, немеханизированного инструмента и </a:t>
            </a:r>
            <a:r>
              <a:rPr lang="ru-RU" b="1" dirty="0" err="1">
                <a:solidFill>
                  <a:srgbClr val="0070C0"/>
                </a:solidFill>
              </a:rPr>
              <a:t>инвентаря,который</a:t>
            </a:r>
            <a:r>
              <a:rPr lang="ru-RU" b="1" dirty="0">
                <a:solidFill>
                  <a:srgbClr val="0070C0"/>
                </a:solidFill>
              </a:rPr>
              <a:t> предназначен для борьбы с возгораниями на их начальных стадиях на стационарных объектов, не обеспеченных специальными пожарным водопровода и системами пожаротушения</a:t>
            </a:r>
            <a:r>
              <a:rPr lang="ru-RU" b="1" dirty="0" smtClean="0">
                <a:solidFill>
                  <a:srgbClr val="0070C0"/>
                </a:solidFill>
              </a:rPr>
              <a:t>. Каждый </a:t>
            </a:r>
            <a:r>
              <a:rPr lang="ru-RU" b="1" dirty="0">
                <a:solidFill>
                  <a:srgbClr val="0070C0"/>
                </a:solidFill>
              </a:rPr>
              <a:t>щит окрашивается в ярко-красный цвет и обладает своим порядковым номером.</a:t>
            </a:r>
          </a:p>
        </p:txBody>
      </p:sp>
    </p:spTree>
    <p:extLst>
      <p:ext uri="{BB962C8B-B14F-4D97-AF65-F5344CB8AC3E}">
        <p14:creationId xmlns:p14="http://schemas.microsoft.com/office/powerpoint/2010/main" val="143426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895FEF-29D0-0940-8E72-1C3E6CE5D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0"/>
            <a:ext cx="10515600" cy="92868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Для чего нужна лопата.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8A9C6BBC-CF6B-4B41-9A8F-75FB3AA9A0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6400"/>
            <a:ext cx="5911735" cy="3169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59B2A18-ADC6-8541-A03B-66F8ED1A3E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108" y="1676400"/>
            <a:ext cx="508048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12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E17FBD-09E9-0E4A-8B36-1449050E5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Для чего нужно ведро.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B0146417-02B0-AB4B-8FFD-2CC688625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68" y="1447800"/>
            <a:ext cx="7459436" cy="4351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413247C-58AE-8F44-B91B-7971E24919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1371600"/>
            <a:ext cx="3738619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80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29D90C-3C90-AB48-ACF1-20138CBE8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Для чего нужен песок.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D7CB5B3C-862E-CF4F-8D8E-98671238A7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828800"/>
            <a:ext cx="5562600" cy="3516765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5791200" cy="305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75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4E20BA-47F8-1D47-BC1A-45725D3E7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Для чего нужен огнетушитель.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0C4A6657-9197-934E-8334-43D2EE922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18209"/>
            <a:ext cx="5614203" cy="312420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5638800" cy="317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8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AD19FC-3BB4-5145-8A52-5FA7AFA8C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Для чего нужен крюк.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7ACBC0B8-9F34-304F-80D1-C09B31EDEA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2600"/>
            <a:ext cx="5527354" cy="3690021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B8D03FD-C16C-2E4C-B7F0-01DEE57B58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581993"/>
            <a:ext cx="468605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1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226</Words>
  <Application>Microsoft Office PowerPoint</Application>
  <PresentationFormat>Произвольный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Исследовательский проект «Пожарный щит»</vt:lpstr>
      <vt:lpstr>Презентация PowerPoint</vt:lpstr>
      <vt:lpstr>Кто изобрел Пожарный щит?</vt:lpstr>
      <vt:lpstr>Что такое Пожарный щит?</vt:lpstr>
      <vt:lpstr>Для чего нужна лопата.</vt:lpstr>
      <vt:lpstr>Для чего нужно ведро.</vt:lpstr>
      <vt:lpstr>Для чего нужен песок.</vt:lpstr>
      <vt:lpstr>Для чего нужен огнетушитель. </vt:lpstr>
      <vt:lpstr>Для чего нужен крюк.</vt:lpstr>
      <vt:lpstr>Для чего нужен топор.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Презентацыя по информатике на тему «Пожарный щит»</dc:title>
  <dc:creator>Неизвестный пользователь</dc:creator>
  <cp:lastModifiedBy>админ</cp:lastModifiedBy>
  <cp:revision>22</cp:revision>
  <dcterms:created xsi:type="dcterms:W3CDTF">2021-02-16T15:05:39Z</dcterms:created>
  <dcterms:modified xsi:type="dcterms:W3CDTF">2023-01-02T12:32:03Z</dcterms:modified>
</cp:coreProperties>
</file>