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4" Type="http://schemas.openxmlformats.org/officeDocument/2006/relationships/slide" Target="slides/slide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69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40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716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634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553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745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42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936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522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978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97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129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958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916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theme" Target="../theme/theme1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3764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6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FFE576-6D82-F4E2-C6BE-300343773F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Математика 6 класс. </a:t>
            </a:r>
            <a:br>
              <a:rPr lang="ru-RU" dirty="0"/>
            </a:br>
            <a:r>
              <a:rPr lang="ru-RU" dirty="0"/>
              <a:t>Практическая работа на тему: Решение уравнений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728A3F-B7A3-25E4-542E-E4A453FE95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Учитель: Соловьев Дмитрий Сергеевич</a:t>
            </a:r>
          </a:p>
          <a:p>
            <a:r>
              <a:rPr lang="ru-RU" sz="2000" dirty="0"/>
              <a:t>Школа: МБОУ Школа №28 «Тамбовского района»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25096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0A42F1D-2A27-DAA2-2B14-DDE9DC251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Реши уравнения. 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46A3B6B7-B843-714D-0216-A60F12D64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668733" y="-412798"/>
            <a:ext cx="4854532" cy="968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108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A44BF3-AB31-9B04-A927-65D07B922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Решила уравнения</a:t>
            </a:r>
          </a:p>
        </p:txBody>
      </p:sp>
      <p:pic>
        <p:nvPicPr>
          <p:cNvPr id="4" name="Рисунок 6">
            <a:extLst>
              <a:ext uri="{FF2B5EF4-FFF2-40B4-BE49-F238E27FC236}">
                <a16:creationId xmlns:a16="http://schemas.microsoft.com/office/drawing/2014/main" id="{16D092EB-689A-36C5-D5C5-C38D6AF06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631220" y="-355981"/>
            <a:ext cx="4929557" cy="949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202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Цитаты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3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Цитаты</vt:lpstr>
      <vt:lpstr>Математика 6 класс.  Практическая работа на тему: Решение уравнений</vt:lpstr>
      <vt:lpstr>Реши уравнения. </vt:lpstr>
      <vt:lpstr>Решила уравнения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6 класс.  Практическая работа на тему: Решение уравнений</dc:title>
  <dc:creator>nikitakorsunov010@gmail.com</dc:creator>
  <cp:lastModifiedBy>nikitakorsunov010@gmail.com</cp:lastModifiedBy>
  <cp:revision>2</cp:revision>
  <dcterms:created xsi:type="dcterms:W3CDTF">2023-01-02T11:42:11Z</dcterms:created>
  <dcterms:modified xsi:type="dcterms:W3CDTF">2023-01-02T11:54:51Z</dcterms:modified>
</cp:coreProperties>
</file>