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15" autoAdjust="0"/>
    <p:restoredTop sz="94660"/>
  </p:normalViewPr>
  <p:slideViewPr>
    <p:cSldViewPr>
      <p:cViewPr>
        <p:scale>
          <a:sx n="60" d="100"/>
          <a:sy n="60" d="100"/>
        </p:scale>
        <p:origin x="-1548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772400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50057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2">
                    <a:lumMod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A46E3-768E-4F35-ADD1-6DBC408A526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71802" y="274638"/>
            <a:ext cx="56149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A46E3-768E-4F35-ADD1-6DBC408A526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84E29-A16C-4D31-9ADF-59A3E2F9C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rgbClr val="002060"/>
          </a:solidFill>
          <a:latin typeface="Segoe Scrip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556792"/>
            <a:ext cx="7772400" cy="2842167"/>
          </a:xfrm>
        </p:spPr>
        <p:txBody>
          <a:bodyPr/>
          <a:lstStyle/>
          <a:p>
            <a:r>
              <a:rPr lang="ru-RU" sz="4400" dirty="0" smtClean="0"/>
              <a:t>Внеклассное мероприятие в</a:t>
            </a:r>
            <a:br>
              <a:rPr lang="ru-RU" sz="4400" dirty="0" smtClean="0"/>
            </a:br>
            <a:r>
              <a:rPr lang="ru-RU" sz="4400" dirty="0" smtClean="0"/>
              <a:t>начальных классах</a:t>
            </a:r>
            <a:endParaRPr lang="ru-RU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4000" dirty="0" smtClean="0"/>
              <a:t>« Пишем письмо Деду Морозу</a:t>
            </a:r>
            <a:r>
              <a:rPr lang="ru-RU" sz="4000" dirty="0" smtClean="0"/>
              <a:t>»</a:t>
            </a:r>
            <a:endParaRPr lang="ru-RU" sz="4000" dirty="0"/>
          </a:p>
          <a:p>
            <a:r>
              <a:rPr lang="ru-RU" sz="4000" dirty="0" smtClean="0"/>
              <a:t>Иванова Н.Е. педагог-</a:t>
            </a:r>
            <a:r>
              <a:rPr lang="ru-RU" sz="4000" smtClean="0"/>
              <a:t>билиотекарь</a:t>
            </a:r>
            <a:endParaRPr lang="ru-RU" sz="4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Тронный зал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50" y="1643856"/>
            <a:ext cx="6667500" cy="4438650"/>
          </a:xfrm>
        </p:spPr>
      </p:pic>
    </p:spTree>
    <p:extLst>
      <p:ext uri="{BB962C8B-B14F-4D97-AF65-F5344CB8AC3E}">
        <p14:creationId xmlns:p14="http://schemas.microsoft.com/office/powerpoint/2010/main" val="78062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Костюмы Деда Мороза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619231"/>
            <a:ext cx="3017308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484784"/>
            <a:ext cx="3456384" cy="2304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7843" y="3789040"/>
            <a:ext cx="3564397" cy="23762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1612" y="1998849"/>
            <a:ext cx="2693218" cy="2711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9577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Кабинет Деда Мороза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694210"/>
            <a:ext cx="4680520" cy="34912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645024"/>
            <a:ext cx="4860032" cy="304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3230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5842992" cy="1143000"/>
          </a:xfrm>
        </p:spPr>
        <p:txBody>
          <a:bodyPr/>
          <a:lstStyle/>
          <a:p>
            <a:r>
              <a:rPr lang="ru-RU" dirty="0" smtClean="0"/>
              <a:t>Спальня Деда Мороза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628800"/>
            <a:ext cx="6669414" cy="4996930"/>
          </a:xfrm>
        </p:spPr>
      </p:pic>
    </p:spTree>
    <p:extLst>
      <p:ext uri="{BB962C8B-B14F-4D97-AF65-F5344CB8AC3E}">
        <p14:creationId xmlns:p14="http://schemas.microsoft.com/office/powerpoint/2010/main" val="11724844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Почта Дедушки Мороза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110332"/>
            <a:ext cx="5688632" cy="437587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620917"/>
            <a:ext cx="3180353" cy="2327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456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Теперь мы знаем адрес Деда Мороза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534730"/>
            <a:ext cx="6336704" cy="4765202"/>
          </a:xfrm>
        </p:spPr>
      </p:pic>
    </p:spTree>
    <p:extLst>
      <p:ext uri="{BB962C8B-B14F-4D97-AF65-F5344CB8AC3E}">
        <p14:creationId xmlns:p14="http://schemas.microsoft.com/office/powerpoint/2010/main" val="209344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latin typeface="Segoe Script" pitchFamily="34" charset="0"/>
            </a:endParaRPr>
          </a:p>
          <a:p>
            <a:pPr marL="0" indent="0" algn="ctr">
              <a:buNone/>
            </a:pPr>
            <a:endParaRPr lang="ru-RU" dirty="0">
              <a:latin typeface="Segoe Script" pitchFamily="34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Segoe Script" pitchFamily="34" charset="0"/>
              </a:rPr>
              <a:t>Спасибо за внимание.</a:t>
            </a:r>
            <a:endParaRPr lang="ru-RU" dirty="0"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3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живет Дедушка Мороз?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00808"/>
            <a:ext cx="4176464" cy="33467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3140968"/>
            <a:ext cx="4854472" cy="32403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74638"/>
            <a:ext cx="5748670" cy="1143000"/>
          </a:xfrm>
        </p:spPr>
        <p:txBody>
          <a:bodyPr/>
          <a:lstStyle/>
          <a:p>
            <a:r>
              <a:rPr lang="ru-RU" dirty="0" smtClean="0"/>
              <a:t>Великий Устюг – родина Деда Мороза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3068" y="1600200"/>
            <a:ext cx="6577863" cy="4525963"/>
          </a:xfrm>
        </p:spPr>
      </p:pic>
    </p:spTree>
    <p:extLst>
      <p:ext uri="{BB962C8B-B14F-4D97-AF65-F5344CB8AC3E}">
        <p14:creationId xmlns:p14="http://schemas.microsoft.com/office/powerpoint/2010/main" val="395688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476672"/>
            <a:ext cx="5614998" cy="1143000"/>
          </a:xfrm>
        </p:spPr>
        <p:txBody>
          <a:bodyPr/>
          <a:lstStyle/>
          <a:p>
            <a:r>
              <a:rPr lang="ru-RU" dirty="0" smtClean="0"/>
              <a:t>Расположение на карте поселка Дедушки Мороза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916832"/>
            <a:ext cx="7680169" cy="4541893"/>
          </a:xfrm>
        </p:spPr>
      </p:pic>
    </p:spTree>
    <p:extLst>
      <p:ext uri="{BB962C8B-B14F-4D97-AF65-F5344CB8AC3E}">
        <p14:creationId xmlns:p14="http://schemas.microsoft.com/office/powerpoint/2010/main" val="135463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Ворота в резиденцию Деда Мороза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556792"/>
            <a:ext cx="4896544" cy="5121909"/>
          </a:xfrm>
        </p:spPr>
      </p:pic>
    </p:spTree>
    <p:extLst>
      <p:ext uri="{BB962C8B-B14F-4D97-AF65-F5344CB8AC3E}">
        <p14:creationId xmlns:p14="http://schemas.microsoft.com/office/powerpoint/2010/main" val="4571929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3632" y="332656"/>
            <a:ext cx="6060164" cy="1143000"/>
          </a:xfrm>
        </p:spPr>
        <p:txBody>
          <a:bodyPr/>
          <a:lstStyle/>
          <a:p>
            <a:r>
              <a:rPr lang="ru-RU" dirty="0" smtClean="0"/>
              <a:t>Большой гостеприимный дом Дедушки Мороза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068960"/>
            <a:ext cx="4764021" cy="3573016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72816"/>
            <a:ext cx="4752528" cy="2930386"/>
          </a:xfrm>
        </p:spPr>
      </p:pic>
    </p:spTree>
    <p:extLst>
      <p:ext uri="{BB962C8B-B14F-4D97-AF65-F5344CB8AC3E}">
        <p14:creationId xmlns:p14="http://schemas.microsoft.com/office/powerpoint/2010/main" val="25232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 Дедушки Мороза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012" y="3873624"/>
            <a:ext cx="3886181" cy="28369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861048"/>
            <a:ext cx="3816085" cy="28620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340768"/>
            <a:ext cx="3888432" cy="291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46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доме ровно 12 комнат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98954"/>
            <a:ext cx="4320480" cy="28803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594400"/>
            <a:ext cx="3839372" cy="28637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4011323"/>
            <a:ext cx="3816424" cy="284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87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Тронный зал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844824"/>
            <a:ext cx="6109270" cy="4052483"/>
          </a:xfrm>
        </p:spPr>
      </p:pic>
    </p:spTree>
    <p:extLst>
      <p:ext uri="{BB962C8B-B14F-4D97-AF65-F5344CB8AC3E}">
        <p14:creationId xmlns:p14="http://schemas.microsoft.com/office/powerpoint/2010/main" val="205241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S01038995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6CBAE7C-7048-44F2-AB09-D8270679EEA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TS010389959</Template>
  <TotalTime>408</TotalTime>
  <Words>74</Words>
  <Application>Microsoft Office PowerPoint</Application>
  <PresentationFormat>Экран (4:3)</PresentationFormat>
  <Paragraphs>20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TS010389959</vt:lpstr>
      <vt:lpstr>Внеклассное мероприятие в начальных классах</vt:lpstr>
      <vt:lpstr>Где живет Дедушка Мороз?</vt:lpstr>
      <vt:lpstr>Великий Устюг – родина Деда Мороза</vt:lpstr>
      <vt:lpstr>Расположение на карте поселка Дедушки Мороза</vt:lpstr>
      <vt:lpstr>Ворота в резиденцию Деда Мороза</vt:lpstr>
      <vt:lpstr>Большой гостеприимный дом Дедушки Мороза</vt:lpstr>
      <vt:lpstr>Дом Дедушки Мороза</vt:lpstr>
      <vt:lpstr>В доме ровно 12 комнат</vt:lpstr>
      <vt:lpstr>Тронный зал </vt:lpstr>
      <vt:lpstr>Тронный зал</vt:lpstr>
      <vt:lpstr>Костюмы Деда Мороза</vt:lpstr>
      <vt:lpstr>Кабинет Деда Мороза</vt:lpstr>
      <vt:lpstr>Спальня Деда Мороза</vt:lpstr>
      <vt:lpstr>Почта Дедушки Мороза</vt:lpstr>
      <vt:lpstr>Теперь мы знаем адрес Деда Мороза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 во 2 классе</dc:title>
  <dc:subject>Шаблон оформления</dc:subject>
  <dc:creator>DNS</dc:creator>
  <dc:description>Корпорация Майкрософт</dc:description>
  <cp:lastModifiedBy>саша гарипов</cp:lastModifiedBy>
  <cp:revision>17</cp:revision>
  <dcterms:created xsi:type="dcterms:W3CDTF">2014-03-10T11:55:26Z</dcterms:created>
  <dcterms:modified xsi:type="dcterms:W3CDTF">2023-01-02T12:55:43Z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TC103899599990</vt:lpwstr>
  </property>
</Properties>
</file>