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21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556792"/>
            <a:ext cx="5688632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19872" y="292102"/>
            <a:ext cx="554461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051720" y="1556792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92102"/>
            <a:ext cx="554461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1720" y="1556792"/>
            <a:ext cx="59766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16832"/>
            <a:ext cx="8640960" cy="244827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Природные зоны России. Арктические пустыни, тундра, лесотундра.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f3.ppt-online.org/files3/slide/a/A0V57LqoCzyp2eUW6iQxXEKdkDMJhuRcsalBI4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46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29523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 Лесотундры переходная зона от тундры к тайге.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Климат гораздо мягче , чем в соседней северной.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январе температура не выше -40 градусов. Постоянно дуют холодные ветры.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Снежный покров лежит постоянно, зима длится до 8 месяцев.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летняя температура составляет +15 градусов.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9218" name="Picture 2" descr="https://photocentra.ru/images/main71/710799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10592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mobimg.b-cdn.net/v3/fetch/f1/f126f27fc0302139abc4089d4e03ab9a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10548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53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568952" cy="1800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Почвы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торфянисто - глеевые, торфяно-болотные, а под редколесьями — глеево-подзолистые (</a:t>
            </a:r>
            <a:r>
              <a:rPr lang="ru-RU" sz="2400" dirty="0" err="1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подбуры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). За исключением редких таликов грунты повсеместно многолетнемерзлые.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present5.com/presentation/3/13734935_143325324.pdf-img/13734935_143325324.pdf-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4"/>
          <a:stretch/>
        </p:blipFill>
        <p:spPr bwMode="auto">
          <a:xfrm>
            <a:off x="1331640" y="1916832"/>
            <a:ext cx="6858000" cy="472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36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hareslide.ru/img/thumbs/0334087c0a7ca6dbe2610d291282e9f3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764704"/>
            <a:ext cx="9119271" cy="512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33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fhd.multiurok.ru/f/3/1/f31aac856bad5dc8861c43247ae86be855489f59/img_Krasnoyarskij-kraj_0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814" y="-99392"/>
            <a:ext cx="9515872" cy="71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12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234" y="683626"/>
            <a:ext cx="8856984" cy="2952328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Природной зоной называют  часть земной поверхности с однотипным рельефом, почвой, флорой и фауной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zap-degunino.mos.ru/Actyalno/%D0%9A%D0%BE%D0%BE%D1%80%D0%B4%D0%B8%D0%BD%D0%B0%D1%86%D0%B8%D0%BE%D0%BD%D0%BD%D1%8B%D0%B9%20%D1%81%D0%BE%D0%B2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2" y="0"/>
            <a:ext cx="1700736" cy="142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educations.ru/wp-content/uploads/d/5/5/d55e684c3c3d6d59a6d7f7bdf0b741d3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1"/>
          <a:stretch/>
        </p:blipFill>
        <p:spPr bwMode="auto">
          <a:xfrm>
            <a:off x="2051720" y="3068960"/>
            <a:ext cx="5407455" cy="352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5"/>
          <a:stretch/>
        </p:blipFill>
        <p:spPr>
          <a:xfrm>
            <a:off x="611560" y="2060848"/>
            <a:ext cx="8064896" cy="4609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природных зон, сменяют друг друга с севера на юг по закону широтной зональности.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Наибольшую территорию занимает таежная зона, а самую маленькую субтропические леса.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арктических пустынь находится на крайнем севере России. Она охватывает острова Северного Ледовитого океана </a:t>
            </a:r>
          </a:p>
          <a:p>
            <a:pPr marL="285750" indent="-285750">
              <a:buFont typeface="Wingdings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251520" y="188640"/>
            <a:ext cx="7704856" cy="44644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Главной особенностью арктических пустынь является наличие льда и снега на протяжении всего года.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Средняя температура зимой составляет  около – 40 градусов, в это время выпадаем много снега и дует сильные ветры.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Полярная ночь длится 4 месяца.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Летняя температура в среднем составляет  + 4 градуса, август считается самым теплым месяцем в году. 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3050704" cy="228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s://veleks.ru/image/catalog/large_ice-4702117_1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32508"/>
            <a:ext cx="33483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355066"/>
            <a:ext cx="3656778" cy="228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88640"/>
            <a:ext cx="8784976" cy="172819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Разряженный растительный покров состоит из: мхов, лишайников, водорослей и редких цветковых растений.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fsd.multiurok.ru/html/2021/11/24/s_619da6c398214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1"/>
          <a:stretch/>
        </p:blipFill>
        <p:spPr bwMode="auto">
          <a:xfrm>
            <a:off x="251520" y="1772816"/>
            <a:ext cx="85689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48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253" y="188640"/>
            <a:ext cx="8856984" cy="4608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Животный мир в арктической зоне беден, так как продуктивность растительной массы очень невелика. 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островах обитают песцы, белый медведь.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скалистых берегах находятся птичье базары. (Колонии морских птиц)</a:t>
            </a:r>
          </a:p>
        </p:txBody>
      </p:sp>
      <p:pic>
        <p:nvPicPr>
          <p:cNvPr id="4098" name="Picture 2" descr="https://vsegda-pomnim.com/uploads/posts/2022-04/1649232372_58-vsegda-pomnim-com-p-arkticheskaya-pustinya-rossii-foto-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249" y="2680141"/>
            <a:ext cx="6192688" cy="41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47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928992" cy="38884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Зона Тундр занимает около 8-10% от всей территории страны.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Природный комплекс растянулся от Кольского п-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До Чукотки.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тундре короткое и прохладное лето со средней температурой июля от +4 на севере до + 11 на юге.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Зима длинная, суровая с сильными ветрами и метелями. Ветры холодные в течении всего года.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Осадков мало 200-300 мл в год.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Почва переувлажнена, чему способствует водонепроницаемая мерзлота и слабое испарение в условиях низких температур.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100urokov.ru/images/okruzh-mir/4klass/6urok/7-prirodnye-zony-rossi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100urokov.ru/images/okruzh-mir/4klass/6urok/7-prirodnye-zony-rossi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thewallpapers.org/zoom/32438/caribou-on-autumn-tundra-denali-national-park-alaska-pictu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77072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fhd.videouroki.net/tests/299124/image_5ebad3b72b9a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356439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0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96944" cy="208823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Для 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почв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тундры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характерен низкий снежный покров — 5—50 см, который из-за сильных ветров сносится, вечная мерзлота в 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почве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влияет на её плодородие. </a:t>
            </a:r>
            <a:r>
              <a:rPr lang="ru-RU" sz="24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Почвы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тундрово-глеевые и торфянистые, окислённые.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age3.slideserve.com/5986558/slide16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05"/>
          <a:stretch/>
        </p:blipFill>
        <p:spPr bwMode="auto">
          <a:xfrm>
            <a:off x="899592" y="2204864"/>
            <a:ext cx="76912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81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cf3.ppt-online.org/files3/slide/a/A0V57LqoCzyp2eUW6iQxXEKdkDMJhuRcsalBI4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58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d7f1a7dc3f2debb97e065d9384e14bb16dc3ccb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</TotalTime>
  <Words>312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Природные зоны России. Арктические пустыни, тундра, лесотундра.</vt:lpstr>
      <vt:lpstr>Природной зоной называют  часть земной поверхности с однотипным рельефом, почвой, флорой и фауной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Белые соты</dc:title>
  <dc:creator>obstinate</dc:creator>
  <dc:description>Шаблон презентации с сайта https://presentation-creation.ru/</dc:description>
  <cp:lastModifiedBy>RePack by Diakov</cp:lastModifiedBy>
  <cp:revision>799</cp:revision>
  <dcterms:created xsi:type="dcterms:W3CDTF">2018-02-25T09:09:03Z</dcterms:created>
  <dcterms:modified xsi:type="dcterms:W3CDTF">2022-12-11T10:46:57Z</dcterms:modified>
</cp:coreProperties>
</file>