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image2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721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555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3637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498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47602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5516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47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041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594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448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069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46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738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070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32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3A44A-A340-4986-ABB0-A7EE59D645E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C1A0FA9-F51E-44AE-8562-73B1B42E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2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6B3E9-D261-49F2-B2C6-434F02BC94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441622"/>
            <a:ext cx="7766936" cy="2609214"/>
          </a:xfrm>
        </p:spPr>
        <p:txBody>
          <a:bodyPr/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	науки 	и естествознания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«Весенняя страда»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7EFE480-A840-42A0-AC67-AC67DF18F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r>
              <a:rPr lang="ru-RU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Просвиркина Татьяна Валентиновна</a:t>
            </a:r>
          </a:p>
        </p:txBody>
      </p:sp>
    </p:spTree>
    <p:extLst>
      <p:ext uri="{BB962C8B-B14F-4D97-AF65-F5344CB8AC3E}">
        <p14:creationId xmlns:p14="http://schemas.microsoft.com/office/powerpoint/2010/main" val="2340056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EF4074-D15A-436C-A626-B94CB5135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F82E41-B8BE-45AA-9A9B-1A13071C09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8897" y="1416909"/>
            <a:ext cx="2610409" cy="2924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способом сеют зерновые и зернобобовые культуры. Зерновые культуры – это растения, дающие зерно – пшеница, рожь, рис, просо, ячмень и другие.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55C43DC-84D5-4BAA-A6E4-E8C61C9BB5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1930401"/>
            <a:ext cx="4184034" cy="286402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 descr="0005-005-Zernovye-kultury.jpg">
            <a:extLst>
              <a:ext uri="{FF2B5EF4-FFF2-40B4-BE49-F238E27FC236}">
                <a16:creationId xmlns:a16="http://schemas.microsoft.com/office/drawing/2014/main" id="{9A6E3430-D861-4F97-BEDA-A1A881C80713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77973" y="220361"/>
            <a:ext cx="8775129" cy="6581347"/>
          </a:xfrm>
          <a:prstGeom prst="round2Diag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39000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B403A6-5952-4124-BE3D-B0ABE910E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3FFAE93-20BA-4829-AB6F-CBD14BE6F07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28" y="118973"/>
            <a:ext cx="8826736" cy="662005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29FBF3E-6643-4283-B8B8-CE93CA564D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4927601"/>
            <a:ext cx="4184034" cy="111376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276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1F171C-4E2A-4C28-95A9-627D74BBD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B1B1A65-FA6A-46A8-9CB4-6885B7F4BFD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7811" y="0"/>
            <a:ext cx="8921964" cy="6691472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EF4F33E-FD7B-4667-AC85-E6A3D27B405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8761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93954B-DB5D-4116-8CAE-D693B3CAB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01370FA-48F1-42F9-B167-E34DC5FC60C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478" y="68010"/>
            <a:ext cx="8596668" cy="645156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4946E0D2-29BB-4F4B-A9DF-58F0998082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7334" y="2160589"/>
            <a:ext cx="2172958" cy="388077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628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E99863-3D3D-4FAE-BD4E-9B6256620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F9A763-7DE4-489B-B098-1E27283863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5796410"/>
            <a:ext cx="9694104" cy="72795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Агрономы – специалисты сельского хозяйства – знают, когда и какие сельскохозяйственные работы нужно выполнять. Успех всего года зависит от того, как пройдет весенне-полевая кампания. Ведь недаром старая крестьянская мудрость гласит: ВЕСЕННИЙ ДЕНЬ ГОД КОРМИТ.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EE13036-F1DB-4EB0-8FDD-552B594CA78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6813" y="5517853"/>
            <a:ext cx="568325" cy="319682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610E68E-279A-4B5B-91AB-CF6451CFF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19" y="251767"/>
            <a:ext cx="9361930" cy="52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667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B81673-D7CA-4534-9349-6610E5FD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CAE1F-AEEE-461C-9F56-6285B533D1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7179" y="5881816"/>
            <a:ext cx="10915135" cy="8073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нужно, чтобы зернышко проросло в земле? (Из такого зернышка сначала вырастет маленький росточек, потом колосок, затем эти колоски соберут на поле комбайнами и отвезут на мелькомбинат. 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EE83ED9-C498-4935-B008-35182D0E4F1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79" y="266700"/>
            <a:ext cx="8707394" cy="1455008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BD940D-A302-4B84-A727-88F7158DC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425" y="1925930"/>
            <a:ext cx="5850186" cy="388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490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E566FC-2473-4BD8-9D55-02EFB6DAE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85ED49-9459-449F-ABBC-F44B4463E4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6032" y="5906529"/>
            <a:ext cx="10511482" cy="65078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Пекари сделают тесто и выпекут булочки, хлеб, калачи.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CAE27AD-9D34-43EE-A447-A3EB75F41D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190" y="1686737"/>
            <a:ext cx="3779810" cy="2832364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A2AF29-60C6-4B22-9124-1FEC6D4114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1" y="125019"/>
            <a:ext cx="8123931" cy="550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69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D69CA-E7DF-4816-9369-87FDFC958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C93E37-31CE-45C2-8E8C-5A13761988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1276" y="5288691"/>
            <a:ext cx="10890421" cy="13839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знаете, почему хлеб бывает разного цвета? ( Мука бывает пшеничная – ее делают из пшеницы, и ржаная – ее делают из ржи.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пшеничной муки выпекают белый хлеб, булочки, караваи.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ржаной муки выпекают черный хлеб и ржаные пряники.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6D4184A-28BE-43FC-AC3F-E69D075CA5E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425" y="3863815"/>
            <a:ext cx="676275" cy="474983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F69CEC7-C274-4573-B2FA-D32B8E18E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594" y="1027551"/>
            <a:ext cx="4234249" cy="317568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7595DBD-32FC-4C1F-9C93-FF0511E604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628" y="3761643"/>
            <a:ext cx="3054096" cy="30540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204750-0101-41F3-9C0C-8B551CB0AF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6" y="241264"/>
            <a:ext cx="3097427" cy="32504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0078F55-B247-4C9F-8989-24E170089C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388" y="2352400"/>
            <a:ext cx="2911561" cy="227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9155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ABCCF-C484-424D-BFDC-9A34FA6C6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232" y="247134"/>
            <a:ext cx="5577017" cy="4349579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нужно относиться к хлебу?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Уважать хлеб нужно потому, что это продукт тяжелого труда.</a:t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выпечка хлеба считалась почётным делом. Его пекли талантливые мастера, которые пользовались особым уважением, а секреты хлебопечения держались под строжайшим секретом. Слово «хлеб» русский народ отождествляет с такими понятиями, как праздник, добро, жизнь, кормилец. Самых дорогих гостей встречали хлебом – солью. Хлеб считался послом мира. Хлеб спасал жизнь людям   во время войны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B698BF-F2E8-49EA-B2E4-B8721D2BE9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4901513"/>
            <a:ext cx="7445174" cy="170935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о хлебе.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Хлеб всему голова. Хлеб да вода – богатырская еда. Кто без устали работает, тот без хлеба не бывает.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Работай до поту, поешь хлеба в охоту.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16D82E3-F08E-4696-AA79-FC37A50EDD2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043" y="82379"/>
            <a:ext cx="4997623" cy="3748216"/>
          </a:xfrm>
        </p:spPr>
      </p:pic>
    </p:spTree>
    <p:extLst>
      <p:ext uri="{BB962C8B-B14F-4D97-AF65-F5344CB8AC3E}">
        <p14:creationId xmlns:p14="http://schemas.microsoft.com/office/powerpoint/2010/main" val="3739173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61A3A8-1DE1-45A6-B310-E9986FC44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BFEBC8-7A30-4C8A-A0FA-410F4B1C6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47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D14C5-150C-4A26-B35A-2315FD438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4BB777-2898-41B0-ABFC-C5A387EBD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Программное содержание.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знания о весенних изменениях в природе.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представления об особенностях сельскохозяйственных работ в весенний период.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уважительное отношение к людям, занимающимся сельским хозяйством.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словарный запас ( весенняя страда, комбайн, агроном и др.).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любознательность, творчество, инициативу.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2625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EC78D9-DA37-4FC7-BA33-742D5110F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2745" y="609600"/>
            <a:ext cx="6425513" cy="3978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992509-30E0-473F-A838-38AC98EB4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757" y="1598141"/>
            <a:ext cx="3715265" cy="4443221"/>
          </a:xfrm>
        </p:spPr>
        <p:txBody>
          <a:bodyPr/>
          <a:lstStyle/>
          <a:p>
            <a:pPr marL="0" indent="0">
              <a:buNone/>
            </a:pPr>
            <a:r>
              <a:rPr lang="ru-RU" i="1" dirty="0"/>
              <a:t> </a:t>
            </a: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лесами, за лугами     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 Раздается в поле гром:      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 Это тракторы плугами    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 Пашут легкий чернозем.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B0C6BD-2DEA-48DB-9520-50078BE5A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772" y="930876"/>
            <a:ext cx="7361486" cy="520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858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AFF7B3-85E1-4AC4-8DD8-38FC7C9DC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8497" y="1548714"/>
            <a:ext cx="3484606" cy="478618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 везет за собой плуг – рыхлитель земли. Он переворачивает верхний слой почвы.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7E8B40-5CDC-4979-A6C5-3F265ADC4E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44" y="281710"/>
            <a:ext cx="7818287" cy="5863716"/>
          </a:xfrm>
        </p:spPr>
      </p:pic>
    </p:spTree>
    <p:extLst>
      <p:ext uri="{BB962C8B-B14F-4D97-AF65-F5344CB8AC3E}">
        <p14:creationId xmlns:p14="http://schemas.microsoft.com/office/powerpoint/2010/main" val="1802286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613A4A-1E07-485A-B582-2865B3A9D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13552B72-6953-4793-BDFD-CACFBA1FA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566" y="120261"/>
            <a:ext cx="8823303" cy="6617478"/>
          </a:xfrm>
        </p:spPr>
      </p:pic>
    </p:spTree>
    <p:extLst>
      <p:ext uri="{BB962C8B-B14F-4D97-AF65-F5344CB8AC3E}">
        <p14:creationId xmlns:p14="http://schemas.microsoft.com/office/powerpoint/2010/main" val="2518251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91EDEF-A207-42F9-B5F0-740AC2D37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2866" y="609599"/>
            <a:ext cx="4141800" cy="4530811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  </a:t>
            </a: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это борона.</a:t>
            </a:r>
            <a:b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Она с острыми зубьями, поэтому называется «зубовая». Борона разбивает крупные комья земли на мелкие. Бороной боронят землю. Это делается для того, чтобы зерна, семена могли легко попасть в землю</a:t>
            </a:r>
            <a:b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7A91ED0-0018-4F17-827D-4B32AB67B0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995"/>
            <a:ext cx="6992317" cy="5263978"/>
          </a:xfrm>
        </p:spPr>
      </p:pic>
    </p:spTree>
    <p:extLst>
      <p:ext uri="{BB962C8B-B14F-4D97-AF65-F5344CB8AC3E}">
        <p14:creationId xmlns:p14="http://schemas.microsoft.com/office/powerpoint/2010/main" val="2967794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E1B1C0FC-A7D4-4C19-AD70-FE8518B44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5728" y="609600"/>
            <a:ext cx="5758273" cy="1320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8A366848-0E8E-40B1-9F4A-CACA8F4268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729" y="142104"/>
            <a:ext cx="8560941" cy="6420707"/>
          </a:xfrm>
        </p:spPr>
      </p:pic>
      <p:sp>
        <p:nvSpPr>
          <p:cNvPr id="11" name="Объект 10">
            <a:extLst>
              <a:ext uri="{FF2B5EF4-FFF2-40B4-BE49-F238E27FC236}">
                <a16:creationId xmlns:a16="http://schemas.microsoft.com/office/drawing/2014/main" id="{4A34347D-94E5-4E29-9FE0-90B9B77B8E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1339" y="1128584"/>
            <a:ext cx="2821992" cy="4912777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земля готова к посеву, к трактору цепляют сеялку. Сеялка делает бороздки.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555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4BB593-7B6C-4DAE-BC31-BDB27E43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EC60A1-2730-48CC-9839-32E0E809AE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6562" y="4802659"/>
            <a:ext cx="2718487" cy="123870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сеялки семена равномерно падают на землю в бороздки.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tradeboardsqLAeH_img.jpg">
            <a:extLst>
              <a:ext uri="{FF2B5EF4-FFF2-40B4-BE49-F238E27FC236}">
                <a16:creationId xmlns:a16="http://schemas.microsoft.com/office/drawing/2014/main" id="{C390E45B-4F5D-4637-8417-C0263FB9BADB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23981" y="1813656"/>
            <a:ext cx="7171457" cy="4780972"/>
          </a:xfrm>
          <a:prstGeom prst="round2Diag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6" name="Объект 5" descr="posev_semjan.jpg">
            <a:extLst>
              <a:ext uri="{FF2B5EF4-FFF2-40B4-BE49-F238E27FC236}">
                <a16:creationId xmlns:a16="http://schemas.microsoft.com/office/drawing/2014/main" id="{2520A7C4-AE99-47AE-893C-52D226427A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10857" y="1852100"/>
            <a:ext cx="4184650" cy="2620551"/>
          </a:xfrm>
          <a:prstGeom prst="round2Diag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8605491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111</TotalTime>
  <Words>492</Words>
  <Application>Microsoft Office PowerPoint</Application>
  <PresentationFormat>Широкоэкранный</PresentationFormat>
  <Paragraphs>28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Trebuchet MS</vt:lpstr>
      <vt:lpstr>Wingdings 3</vt:lpstr>
      <vt:lpstr>Аспект</vt:lpstr>
      <vt:lpstr>Основы  науки  и естествознания  Тема: «Весенняя страда» </vt:lpstr>
      <vt:lpstr>Презентация PowerPoint</vt:lpstr>
      <vt:lpstr>Презентация PowerPoint</vt:lpstr>
      <vt:lpstr>Презентация PowerPoint</vt:lpstr>
      <vt:lpstr>Трактор везет за собой плуг – рыхлитель земли. Он переворачивает верхний слой почвы. </vt:lpstr>
      <vt:lpstr>Презентация PowerPoint</vt:lpstr>
      <vt:lpstr>  А это борона.  Она с острыми зубьями, поэтому называется «зубовая». Борона разбивает крупные комья земли на мелкие. Бороной боронят землю. Это делается для того, чтобы зерна, семена могли легко попасть в землю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Как нужно относиться к хлебу? Уважать хлеб нужно потому, что это продукт тяжелого труда. На Руси выпечка хлеба считалась почётным делом. Его пекли талантливые мастера, которые пользовались особым уважением, а секреты хлебопечения держались под строжайшим секретом. Слово «хлеб» русский народ отождествляет с такими понятиями, как праздник, добро, жизнь, кормилец. Самых дорогих гостей встречали хлебом – солью. Хлеб считался послом мира. Хлеб спасал жизнь людям   во время войны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 науки  и естествознания  Тема: «Весенняя страда»</dc:title>
  <dc:creator>RePack by Diakov</dc:creator>
  <cp:lastModifiedBy>RePack by Diakov</cp:lastModifiedBy>
  <cp:revision>3</cp:revision>
  <dcterms:created xsi:type="dcterms:W3CDTF">2023-01-02T09:31:33Z</dcterms:created>
  <dcterms:modified xsi:type="dcterms:W3CDTF">2023-01-02T13:09:01Z</dcterms:modified>
</cp:coreProperties>
</file>