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9" r:id="rId4"/>
    <p:sldId id="257" r:id="rId5"/>
    <p:sldId id="263" r:id="rId6"/>
    <p:sldId id="260" r:id="rId7"/>
    <p:sldId id="265" r:id="rId8"/>
    <p:sldId id="266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3AE5EE-D36A-46C9-9E8A-71F3E4CEC9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D4778A0-A7B0-4AEA-8DDE-E0BE1FE6E4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CEFF568-F034-43CE-8560-9207B3525A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DF6C3-5DD0-45E7-8BCD-8BA578E15196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DC4A83B-8B84-47DB-A1B9-BE3BCC82AE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2AFCF4A-0E41-4629-9701-A7C403D903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14EDF-44CA-41D5-AABA-C687E5EF17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73714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5DD105-1850-4020-B4D1-E47EA2A16D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11C5597-F41D-4D89-B207-3810290BB1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D0E5D52-5C2C-4BC4-BE7E-63FA662553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DF6C3-5DD0-45E7-8BCD-8BA578E15196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4810FDE-5887-44C3-93B5-3D8692AF94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7277ABD-A3AB-4A75-8EAC-B210EEC6A3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14EDF-44CA-41D5-AABA-C687E5EF17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8165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7255599A-3704-4DD3-968C-D1AA11C470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1D3056F-109F-4171-9C4B-B59BFF6403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CAD2687-306E-4DBB-B3E3-2F5C7EDFA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DF6C3-5DD0-45E7-8BCD-8BA578E15196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0ECAEC9-C0AE-486E-B968-F3AC0DF53A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591850E-24CD-4120-811D-1759C3847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14EDF-44CA-41D5-AABA-C687E5EF17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07195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B08BBB-EF1A-41DF-8F37-D0FA5AB211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247AAE8-933F-4D2B-97BA-F9CBB15592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75CCB40-0E8B-4407-A2A1-407F62E388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DF6C3-5DD0-45E7-8BCD-8BA578E15196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87AB4C1-96AD-4ECB-A8B8-4AC329050A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DC671BF-8376-48AA-B6C8-FA19FFA7D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14EDF-44CA-41D5-AABA-C687E5EF17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6399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FF14DF-C343-4D0D-82EA-C802760698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652F9BB-1151-4C0B-8C09-21F1009F9D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82CB578-CF05-408F-99BA-F83412FBF9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DF6C3-5DD0-45E7-8BCD-8BA578E15196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6A4FA2E-6C26-4579-9EC5-FE5B98A40C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C015000-5032-4DC2-A001-8255252F8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14EDF-44CA-41D5-AABA-C687E5EF17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9447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42BDCBF-1240-4CF8-83B8-C6607A45F1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8CF393C-5054-428C-B387-A77A833EAA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CBA8433-A835-40CB-8100-1EFCB355C4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964150E-5245-4896-A5A8-D79952636C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DF6C3-5DD0-45E7-8BCD-8BA578E15196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2817210-60B0-4004-9E77-8590D4552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CDCB0F3-8CAE-45F4-8F3C-B744E8A2AA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14EDF-44CA-41D5-AABA-C687E5EF17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43239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870706-1894-46A6-BDAD-6994D0291E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CDDE4C9-392A-4543-838F-59FEB14434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4EBB596-0785-4DB0-9C94-0281C6C71D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87D919D8-1D84-4BE8-B2D5-A10619881A6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4650FB57-F924-4CB5-B5CD-049281A7DD6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6F25E48E-326E-4836-A972-9485DA5938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DF6C3-5DD0-45E7-8BCD-8BA578E15196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05EE8094-C7A4-498E-9275-421F4C0CF9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43D0DACB-D818-4B21-A6E0-43FBBF914C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14EDF-44CA-41D5-AABA-C687E5EF17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9174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696913-3658-4310-8EDF-E25098E14C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E227C252-F093-470B-A465-59AACCFCAC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DF6C3-5DD0-45E7-8BCD-8BA578E15196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3B172B6C-63FF-4DBA-AC44-6491293CE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8B6E023-D98A-4752-A5BF-AC7818C33C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14EDF-44CA-41D5-AABA-C687E5EF17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24903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E2D1A699-1644-4B89-BDB1-A2CA022826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DF6C3-5DD0-45E7-8BCD-8BA578E15196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865A28DB-5C51-46A3-AD14-41E89BCEBE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435F1D9D-E3C8-4901-8032-5CB3DDC25F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14EDF-44CA-41D5-AABA-C687E5EF17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7923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906BD9-7CD5-4BD0-BDBE-3094BA4140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F113D9C-E14B-43D3-990E-26F8690F08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1BBEEDB-8E9C-4962-AE25-57311E9384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E28DD19-0335-4D66-9F8F-3A1E5A3F91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DF6C3-5DD0-45E7-8BCD-8BA578E15196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FD2E5C1-567E-4B2B-B762-907F91166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55399D5-85F2-4B43-BF30-E6559B9109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14EDF-44CA-41D5-AABA-C687E5EF17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62102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FBEF50A-D8C4-48DB-8964-68DABA871B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ABBFB260-3E6C-4945-8968-29EA18B2C1A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902DCCB-C39C-44EF-8E8C-97E3E497B4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92CF3D6-335E-4FCB-8D20-08FDD75FC9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DF6C3-5DD0-45E7-8BCD-8BA578E15196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E53E196-C45C-47A7-9EAD-57A3AA7D18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486BD08-8999-48EB-A6C3-A1A2202F7D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14EDF-44CA-41D5-AABA-C687E5EF17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52457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B20761-BCDE-46DD-8AB9-56655BE44C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924CA88-225C-4679-BBDF-128AF99C74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6C6E9C6-4DAA-4C1B-B4BC-49D82CE639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7DF6C3-5DD0-45E7-8BCD-8BA578E15196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3B29157-F3CA-4B5D-B641-D340FEFF76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C529AFB-E865-4B33-ADC0-68420F6BB1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614EDF-44CA-41D5-AABA-C687E5EF17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4490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038AFF-4FDD-4EA4-8824-B3477F7D58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47825" y="1385887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ru-RU" dirty="0"/>
              <a:t>Формирование навыков монологической речи при подготовке к ВПР в 7-ом классе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60C9A8E-B737-4E62-8E24-F1563EFD7C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62225" y="4278313"/>
            <a:ext cx="9144000" cy="1655762"/>
          </a:xfrm>
        </p:spPr>
        <p:txBody>
          <a:bodyPr/>
          <a:lstStyle/>
          <a:p>
            <a:pPr algn="r"/>
            <a:r>
              <a:rPr lang="ru-RU" dirty="0"/>
              <a:t>Подготовила: учитель </a:t>
            </a:r>
            <a:r>
              <a:rPr lang="en-US" dirty="0"/>
              <a:t>I</a:t>
            </a:r>
            <a:r>
              <a:rPr lang="ru-RU" dirty="0"/>
              <a:t> категории,</a:t>
            </a:r>
          </a:p>
          <a:p>
            <a:pPr algn="r"/>
            <a:r>
              <a:rPr lang="ru-RU" dirty="0" err="1"/>
              <a:t>Царькова</a:t>
            </a:r>
            <a:r>
              <a:rPr lang="ru-RU" dirty="0"/>
              <a:t> Е.Р.</a:t>
            </a:r>
          </a:p>
        </p:txBody>
      </p:sp>
    </p:spTree>
    <p:extLst>
      <p:ext uri="{BB962C8B-B14F-4D97-AF65-F5344CB8AC3E}">
        <p14:creationId xmlns:p14="http://schemas.microsoft.com/office/powerpoint/2010/main" val="7237528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6C3E2BA9-0BCE-430D-A3CB-33FD3A5C9A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5750" y="219074"/>
            <a:ext cx="11068050" cy="6638925"/>
          </a:xfrm>
        </p:spPr>
        <p:txBody>
          <a:bodyPr>
            <a:normAutofit fontScale="92500" lnSpcReduction="10000"/>
          </a:bodyPr>
          <a:lstStyle/>
          <a:p>
            <a:pPr marL="180000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800" b="1" u="sng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</a:t>
            </a:r>
            <a:r>
              <a:rPr lang="en-US" sz="1800" b="1" u="sng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Вступление</a:t>
            </a:r>
            <a:r>
              <a:rPr lang="en-US" sz="1800" b="1" u="sng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0000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I’d like to describe picture number __. The picture shows us a boy / girl / woman / man.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He/She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is about 10 years old/ in </a:t>
            </a:r>
            <a:r>
              <a:rPr lang="en-US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his/her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twenties/thirties.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0000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</a:pPr>
            <a:r>
              <a:rPr lang="ru-RU" sz="1800" b="1" u="sng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</a:t>
            </a:r>
            <a:r>
              <a:rPr lang="en-US" sz="1800" b="1" u="sng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1800" b="1" u="sng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Описание места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0000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It’s a nice summer day and the girl is in a café outside/ I think it’s a winter day and the boy is in the park.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0000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800" b="1" u="sng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3. </a:t>
            </a:r>
            <a:r>
              <a:rPr lang="en-US" sz="1800" b="1" u="sng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</a:t>
            </a:r>
            <a:r>
              <a:rPr lang="en-US" sz="1800" b="1" u="sng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b="1" u="sng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происходит</a:t>
            </a:r>
            <a:r>
              <a:rPr lang="en-US" sz="1800" b="1" u="sng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b="1" u="sng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</a:t>
            </a:r>
            <a:r>
              <a:rPr lang="en-US" sz="1800" b="1" u="sng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b="1" u="sng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фотографии</a:t>
            </a:r>
            <a:r>
              <a:rPr lang="en-US" sz="1800" b="1" u="sng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0000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She / He is sitting at the table / standing / playing football / speaking with…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0000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800" b="1" u="sng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4. </a:t>
            </a:r>
            <a:r>
              <a:rPr lang="en-US" sz="1800" b="1" u="sng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</a:t>
            </a:r>
            <a:r>
              <a:rPr lang="en-US" sz="1800" b="1" u="sng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b="1" u="sng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он</a:t>
            </a:r>
            <a:r>
              <a:rPr lang="en-US" sz="1800" b="1" u="sng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/ </a:t>
            </a:r>
            <a:r>
              <a:rPr lang="en-US" sz="1800" b="1" u="sng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она</a:t>
            </a:r>
            <a:r>
              <a:rPr lang="en-US" sz="1800" b="1" u="sng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b="1" u="sng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выглядит</a:t>
            </a:r>
            <a:r>
              <a:rPr lang="en-US" sz="1800" b="1" u="sng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0000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woman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/ 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man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//The 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boy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/ 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girl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is slim/ plump/ fat.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0000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He / She has got short / long hair.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0000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He / She is wearing a school uniform / a T-shirt and jeans / a dress.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0000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She looks pretty / happy / tired / surprised / relaxed.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0000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</a:pPr>
            <a:r>
              <a:rPr lang="ru-RU" sz="1800" b="1" u="sng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</a:t>
            </a:r>
            <a:r>
              <a:rPr lang="en-US" sz="1800" b="1" u="sng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1800" b="1" u="sng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Нравится ли тебе фотография? Почему?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0000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Ice cream is my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favourite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dessert and I enjoy eating it in a café where I can choose any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flavour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to my taste.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0000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 like this photo because summer is my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favourite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season.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0000">
              <a:lnSpc>
                <a:spcPct val="120000"/>
              </a:lnSpc>
              <a:spcBef>
                <a:spcPts val="0"/>
              </a:spcBef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 like this summer day and the joyful/ calm/ friendly atmosphere of this photo.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74746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EFCFA8-96EE-4828-BDCF-FD2B63AEF4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Pic.1</a:t>
            </a:r>
            <a:endParaRPr lang="ru-RU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0A14E0C-89C6-4F65-8DA3-E6AB586DE4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829300" y="1690688"/>
            <a:ext cx="6096000" cy="4486275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3200" dirty="0"/>
              <a:t>Who does the picture show?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/>
              <a:t>Where is the girl?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/>
              <a:t>What is she doing?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/>
              <a:t>What does the girl look like?</a:t>
            </a:r>
          </a:p>
          <a:p>
            <a:pPr lvl="1"/>
            <a:r>
              <a:rPr lang="en-US" sz="2800" dirty="0"/>
              <a:t>How old is the girl?</a:t>
            </a:r>
          </a:p>
          <a:p>
            <a:pPr lvl="1"/>
            <a:r>
              <a:rPr lang="en-US" sz="2800" dirty="0"/>
              <a:t>What hair has she got?</a:t>
            </a:r>
          </a:p>
          <a:p>
            <a:pPr lvl="1"/>
            <a:r>
              <a:rPr lang="en-US" sz="2800" dirty="0"/>
              <a:t>What is she wearing?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/>
              <a:t>Do you like this picture? Why?</a:t>
            </a:r>
            <a:endParaRPr lang="ru-RU" sz="3200" dirty="0"/>
          </a:p>
          <a:p>
            <a:endParaRPr lang="ru-RU" sz="3200" dirty="0"/>
          </a:p>
        </p:txBody>
      </p:sp>
      <p:pic>
        <p:nvPicPr>
          <p:cNvPr id="10" name="Объект 9">
            <a:extLst>
              <a:ext uri="{FF2B5EF4-FFF2-40B4-BE49-F238E27FC236}">
                <a16:creationId xmlns:a16="http://schemas.microsoft.com/office/drawing/2014/main" id="{7BC391D8-5F61-4E1F-A9D8-A9EFD58101F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50" y="1701463"/>
            <a:ext cx="5181600" cy="3455074"/>
          </a:xfr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3E292C2-A114-4D24-BF53-BAE394B81CC9}"/>
              </a:ext>
            </a:extLst>
          </p:cNvPr>
          <p:cNvSpPr txBox="1"/>
          <p:nvPr/>
        </p:nvSpPr>
        <p:spPr>
          <a:xfrm>
            <a:off x="3248024" y="681037"/>
            <a:ext cx="68865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/>
              <a:t>Answer the questions</a:t>
            </a:r>
            <a:endParaRPr lang="ru-RU" sz="2800" b="1" i="1" dirty="0"/>
          </a:p>
        </p:txBody>
      </p:sp>
    </p:spTree>
    <p:extLst>
      <p:ext uri="{BB962C8B-B14F-4D97-AF65-F5344CB8AC3E}">
        <p14:creationId xmlns:p14="http://schemas.microsoft.com/office/powerpoint/2010/main" val="409390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7EAC5532-7E63-472E-8C9F-20B4078952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Pic.2</a:t>
            </a:r>
            <a:endParaRPr lang="ru-RU" dirty="0"/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3CF7704A-12C7-4199-8ADA-311E411006F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601" y="1825625"/>
            <a:ext cx="5885399" cy="3679825"/>
          </a:xfrm>
        </p:spPr>
      </p:pic>
      <p:sp>
        <p:nvSpPr>
          <p:cNvPr id="6" name="Объект 5">
            <a:extLst>
              <a:ext uri="{FF2B5EF4-FFF2-40B4-BE49-F238E27FC236}">
                <a16:creationId xmlns:a16="http://schemas.microsoft.com/office/drawing/2014/main" id="{3F22CE6E-6C42-490D-BE17-F1EBED04B3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0" y="812145"/>
            <a:ext cx="6000750" cy="5788025"/>
          </a:xfrm>
        </p:spPr>
        <p:txBody>
          <a:bodyPr/>
          <a:lstStyle/>
          <a:p>
            <a:pPr marL="0" lv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Plan:</a:t>
            </a:r>
          </a:p>
          <a:p>
            <a:pPr lvl="0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place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action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person’s appearance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whether you like the picture or not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why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Start with: “ I’d like to describe picture № …. The picture shows ….”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7AFB60B-C720-44E7-B294-E8ACDEACC161}"/>
              </a:ext>
            </a:extLst>
          </p:cNvPr>
          <p:cNvSpPr txBox="1"/>
          <p:nvPr/>
        </p:nvSpPr>
        <p:spPr>
          <a:xfrm>
            <a:off x="1400174" y="6076950"/>
            <a:ext cx="68865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/>
              <a:t>Describe the picture</a:t>
            </a:r>
            <a:endParaRPr lang="ru-RU" sz="2800" b="1" i="1" dirty="0"/>
          </a:p>
        </p:txBody>
      </p:sp>
    </p:spTree>
    <p:extLst>
      <p:ext uri="{BB962C8B-B14F-4D97-AF65-F5344CB8AC3E}">
        <p14:creationId xmlns:p14="http://schemas.microsoft.com/office/powerpoint/2010/main" val="4687813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07514F-1A5B-4F55-8BF5-5F793D8DA9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Fill in the gaps with the following words: </a:t>
            </a:r>
            <a:r>
              <a:rPr lang="en-US" dirty="0"/>
              <a:t>wanted, happy, vest, describe, shows, slim, long, funfair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6B6FC58-FEAA-4FD7-94CD-5B6363AA77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599" cy="3946525"/>
          </a:xfrm>
        </p:spPr>
        <p:txBody>
          <a:bodyPr>
            <a:normAutofit/>
          </a:bodyPr>
          <a:lstStyle/>
          <a:p>
            <a:r>
              <a:rPr lang="en-US" dirty="0"/>
              <a:t>I’d like to </a:t>
            </a:r>
            <a:r>
              <a:rPr lang="en-US" b="1" dirty="0"/>
              <a:t>              </a:t>
            </a:r>
            <a:r>
              <a:rPr lang="en-US" dirty="0"/>
              <a:t>    picture </a:t>
            </a:r>
            <a:r>
              <a:rPr lang="ru-RU" dirty="0"/>
              <a:t>№</a:t>
            </a:r>
            <a:r>
              <a:rPr lang="en-US" dirty="0"/>
              <a:t>2. The picture </a:t>
            </a:r>
            <a:r>
              <a:rPr lang="en-US" b="1" dirty="0"/>
              <a:t>             </a:t>
            </a:r>
            <a:r>
              <a:rPr lang="en-US" dirty="0"/>
              <a:t> a girl. She is about 6 years old. She is at the                . </a:t>
            </a:r>
          </a:p>
          <a:p>
            <a:r>
              <a:rPr lang="en-US" dirty="0"/>
              <a:t>She is standing near the merry-go-round and eating her candy floss. </a:t>
            </a:r>
          </a:p>
          <a:p>
            <a:r>
              <a:rPr lang="en-US" dirty="0"/>
              <a:t>The girl is           and has got           brown hair. She is wearing a dark purple          and a pink long sleeve T-shirt. She looks             .</a:t>
            </a:r>
          </a:p>
          <a:p>
            <a:r>
              <a:rPr lang="en-US" dirty="0"/>
              <a:t>I like this picture because I also enjoy </a:t>
            </a:r>
          </a:p>
          <a:p>
            <a:r>
              <a:rPr lang="en-US" dirty="0"/>
              <a:t>eating candy floss.</a:t>
            </a:r>
          </a:p>
          <a:p>
            <a:r>
              <a:rPr lang="en-US" dirty="0"/>
              <a:t>That’s all I                to say.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8F51382-CA95-4DF4-B389-09FD34C73707}"/>
              </a:ext>
            </a:extLst>
          </p:cNvPr>
          <p:cNvSpPr txBox="1"/>
          <p:nvPr/>
        </p:nvSpPr>
        <p:spPr>
          <a:xfrm>
            <a:off x="2562225" y="1801813"/>
            <a:ext cx="16192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describe</a:t>
            </a:r>
            <a:endParaRPr lang="ru-RU" sz="28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1FC4397-336C-45DF-A685-0AFEB5D4104C}"/>
              </a:ext>
            </a:extLst>
          </p:cNvPr>
          <p:cNvSpPr txBox="1"/>
          <p:nvPr/>
        </p:nvSpPr>
        <p:spPr>
          <a:xfrm>
            <a:off x="7510464" y="1801813"/>
            <a:ext cx="13239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shows</a:t>
            </a:r>
            <a:endParaRPr lang="ru-RU" sz="28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07EE7F8-A2C9-4EDB-A178-6B891601F826}"/>
              </a:ext>
            </a:extLst>
          </p:cNvPr>
          <p:cNvSpPr txBox="1"/>
          <p:nvPr/>
        </p:nvSpPr>
        <p:spPr>
          <a:xfrm>
            <a:off x="5638800" y="2178050"/>
            <a:ext cx="1257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funfair</a:t>
            </a:r>
            <a:endParaRPr lang="ru-RU" sz="28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25015EE-F47F-4424-BE7E-8C8962BF6355}"/>
              </a:ext>
            </a:extLst>
          </p:cNvPr>
          <p:cNvSpPr txBox="1"/>
          <p:nvPr/>
        </p:nvSpPr>
        <p:spPr>
          <a:xfrm>
            <a:off x="2562225" y="3167390"/>
            <a:ext cx="8477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slim</a:t>
            </a:r>
            <a:endParaRPr lang="ru-RU" sz="28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9608F7F-1BCD-4AEA-915A-B1293ED2D850}"/>
              </a:ext>
            </a:extLst>
          </p:cNvPr>
          <p:cNvSpPr txBox="1"/>
          <p:nvPr/>
        </p:nvSpPr>
        <p:spPr>
          <a:xfrm>
            <a:off x="5114925" y="3167390"/>
            <a:ext cx="9810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long</a:t>
            </a:r>
            <a:endParaRPr lang="ru-RU" sz="28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A1FC244-4BA6-406A-9B38-CB0AB8F24B57}"/>
              </a:ext>
            </a:extLst>
          </p:cNvPr>
          <p:cNvSpPr txBox="1"/>
          <p:nvPr/>
        </p:nvSpPr>
        <p:spPr>
          <a:xfrm>
            <a:off x="2090737" y="3563937"/>
            <a:ext cx="895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vest</a:t>
            </a:r>
            <a:endParaRPr lang="ru-RU" sz="28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4D1AED3-29A5-46B6-B7CF-EDBB7CD76577}"/>
              </a:ext>
            </a:extLst>
          </p:cNvPr>
          <p:cNvSpPr txBox="1"/>
          <p:nvPr/>
        </p:nvSpPr>
        <p:spPr>
          <a:xfrm>
            <a:off x="8696326" y="3563937"/>
            <a:ext cx="114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happy</a:t>
            </a:r>
            <a:endParaRPr lang="ru-RU" sz="28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610857A-1CC4-4CF0-B140-F8DB4B73044B}"/>
              </a:ext>
            </a:extLst>
          </p:cNvPr>
          <p:cNvSpPr txBox="1"/>
          <p:nvPr/>
        </p:nvSpPr>
        <p:spPr>
          <a:xfrm>
            <a:off x="2633662" y="5064451"/>
            <a:ext cx="13096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wanted</a:t>
            </a:r>
            <a:endParaRPr lang="ru-RU" sz="2800" dirty="0"/>
          </a:p>
        </p:txBody>
      </p:sp>
      <p:pic>
        <p:nvPicPr>
          <p:cNvPr id="12" name="Объект 7">
            <a:extLst>
              <a:ext uri="{FF2B5EF4-FFF2-40B4-BE49-F238E27FC236}">
                <a16:creationId xmlns:a16="http://schemas.microsoft.com/office/drawing/2014/main" id="{CC8D3EEA-026A-4939-BFA5-7568BB0617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4326" y="4087157"/>
            <a:ext cx="4005263" cy="2504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4037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236CB6-7229-45FE-AB30-D59CF56A4F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Pic.3</a:t>
            </a:r>
            <a:endParaRPr lang="ru-RU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A0BB8E68-01B0-496C-AF87-3B57B97C42BF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1690688"/>
            <a:ext cx="5306510" cy="4351338"/>
          </a:xfrm>
        </p:spPr>
      </p:pic>
      <p:sp>
        <p:nvSpPr>
          <p:cNvPr id="4" name="Объект 3">
            <a:extLst>
              <a:ext uri="{FF2B5EF4-FFF2-40B4-BE49-F238E27FC236}">
                <a16:creationId xmlns:a16="http://schemas.microsoft.com/office/drawing/2014/main" id="{F14B0386-9485-4867-BBC8-202B0657BA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895975" y="1066800"/>
            <a:ext cx="5857875" cy="5110163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b="1" dirty="0"/>
              <a:t>Plan:</a:t>
            </a:r>
          </a:p>
          <a:p>
            <a:pPr lvl="0"/>
            <a:r>
              <a:rPr lang="en-US" b="1" dirty="0"/>
              <a:t>the place</a:t>
            </a:r>
            <a:endParaRPr lang="ru-RU" dirty="0"/>
          </a:p>
          <a:p>
            <a:pPr lvl="0"/>
            <a:r>
              <a:rPr lang="en-US" b="1" dirty="0"/>
              <a:t>the action</a:t>
            </a:r>
            <a:endParaRPr lang="ru-RU" dirty="0"/>
          </a:p>
          <a:p>
            <a:pPr lvl="0"/>
            <a:r>
              <a:rPr lang="en-US" b="1" dirty="0"/>
              <a:t>the person’s appearance</a:t>
            </a:r>
            <a:endParaRPr lang="ru-RU" dirty="0"/>
          </a:p>
          <a:p>
            <a:pPr lvl="0"/>
            <a:r>
              <a:rPr lang="en-US" b="1" dirty="0"/>
              <a:t>whether you like the picture or not</a:t>
            </a:r>
            <a:endParaRPr lang="ru-RU" dirty="0"/>
          </a:p>
          <a:p>
            <a:pPr lvl="0"/>
            <a:r>
              <a:rPr lang="en-US" b="1" dirty="0"/>
              <a:t>why</a:t>
            </a:r>
            <a:endParaRPr lang="ru-RU" dirty="0"/>
          </a:p>
          <a:p>
            <a:pPr marL="0" indent="0">
              <a:buNone/>
            </a:pPr>
            <a:r>
              <a:rPr lang="en-US" b="1" dirty="0"/>
              <a:t> </a:t>
            </a:r>
            <a:endParaRPr lang="ru-RU" dirty="0"/>
          </a:p>
          <a:p>
            <a:r>
              <a:rPr lang="en-US" dirty="0"/>
              <a:t>Start with: “ I’d like to describe picture № …. The picture shows ….”</a:t>
            </a:r>
            <a:endParaRPr lang="ru-RU" dirty="0"/>
          </a:p>
          <a:p>
            <a:endParaRPr lang="ru-RU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354C236-7F48-420E-93E2-F7ADC60A3011}"/>
              </a:ext>
            </a:extLst>
          </p:cNvPr>
          <p:cNvSpPr txBox="1"/>
          <p:nvPr/>
        </p:nvSpPr>
        <p:spPr>
          <a:xfrm>
            <a:off x="1400174" y="6076950"/>
            <a:ext cx="68865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/>
              <a:t>Describe the picture</a:t>
            </a:r>
            <a:endParaRPr lang="ru-RU" sz="2800" b="1" i="1" dirty="0"/>
          </a:p>
        </p:txBody>
      </p:sp>
    </p:spTree>
    <p:extLst>
      <p:ext uri="{BB962C8B-B14F-4D97-AF65-F5344CB8AC3E}">
        <p14:creationId xmlns:p14="http://schemas.microsoft.com/office/powerpoint/2010/main" val="28671496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1BA01ADA-6297-4FEB-A67C-DC00BFC46D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39800"/>
          </a:xfrm>
        </p:spPr>
        <p:txBody>
          <a:bodyPr/>
          <a:lstStyle/>
          <a:p>
            <a:r>
              <a:rPr lang="en-US" b="1" dirty="0"/>
              <a:t>Fill in the gaps:</a:t>
            </a:r>
            <a:endParaRPr lang="ru-RU" b="1" dirty="0"/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08FEEE9F-D245-453A-B113-B6BA7F4907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0385" y="2981702"/>
            <a:ext cx="10515600" cy="3727450"/>
          </a:xfrm>
        </p:spPr>
        <p:txBody>
          <a:bodyPr>
            <a:normAutofit/>
          </a:bodyPr>
          <a:lstStyle/>
          <a:p>
            <a:r>
              <a:rPr lang="en-US" dirty="0"/>
              <a:t>I’d ____ to describe picture </a:t>
            </a:r>
            <a:r>
              <a:rPr lang="ru-RU" dirty="0"/>
              <a:t>№</a:t>
            </a:r>
            <a:r>
              <a:rPr lang="en-US" dirty="0"/>
              <a:t>3. The picture shows a ____. He/she is about ____ years old. He/she is at the __________. </a:t>
            </a:r>
            <a:endParaRPr lang="en-US" dirty="0">
              <a:solidFill>
                <a:srgbClr val="00B050"/>
              </a:solidFill>
            </a:endParaRPr>
          </a:p>
          <a:p>
            <a:r>
              <a:rPr lang="en-US" dirty="0"/>
              <a:t>He is _____ on a water ____. </a:t>
            </a:r>
          </a:p>
          <a:p>
            <a:r>
              <a:rPr lang="en-US" dirty="0"/>
              <a:t>The boy is ____ and has got ____ _____ hair. He is wearing </a:t>
            </a:r>
          </a:p>
          <a:p>
            <a:pPr marL="0" indent="0">
              <a:buNone/>
            </a:pPr>
            <a:r>
              <a:rPr lang="en-US" dirty="0"/>
              <a:t> ________________ .  He looks ______, as he is smiling.</a:t>
            </a:r>
          </a:p>
          <a:p>
            <a:r>
              <a:rPr lang="en-US" dirty="0"/>
              <a:t>I like this picture because I also enjoy _____________________.</a:t>
            </a:r>
          </a:p>
          <a:p>
            <a:r>
              <a:rPr lang="en-US" dirty="0"/>
              <a:t>That’s all I ______ to say.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35BD495-6794-4F71-946B-C0D9C6F6BDFE}"/>
              </a:ext>
            </a:extLst>
          </p:cNvPr>
          <p:cNvSpPr txBox="1"/>
          <p:nvPr/>
        </p:nvSpPr>
        <p:spPr>
          <a:xfrm>
            <a:off x="1254555" y="2878266"/>
            <a:ext cx="6780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like</a:t>
            </a:r>
            <a:endParaRPr lang="ru-RU" sz="28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50305F4-2271-486F-9CA7-A0B9260AD917}"/>
              </a:ext>
            </a:extLst>
          </p:cNvPr>
          <p:cNvSpPr txBox="1"/>
          <p:nvPr/>
        </p:nvSpPr>
        <p:spPr>
          <a:xfrm>
            <a:off x="8467725" y="2905780"/>
            <a:ext cx="828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boy</a:t>
            </a:r>
            <a:endParaRPr lang="ru-RU" sz="2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98473E8-683C-4D87-A1D6-060025D996EC}"/>
              </a:ext>
            </a:extLst>
          </p:cNvPr>
          <p:cNvSpPr txBox="1"/>
          <p:nvPr/>
        </p:nvSpPr>
        <p:spPr>
          <a:xfrm>
            <a:off x="1696704" y="3245203"/>
            <a:ext cx="8286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nine</a:t>
            </a:r>
            <a:endParaRPr lang="ru-RU" sz="28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1D33D3-B721-4745-A471-A54679647DCD}"/>
              </a:ext>
            </a:extLst>
          </p:cNvPr>
          <p:cNvSpPr txBox="1"/>
          <p:nvPr/>
        </p:nvSpPr>
        <p:spPr>
          <a:xfrm>
            <a:off x="6348471" y="3338762"/>
            <a:ext cx="47148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amusement park/ </a:t>
            </a:r>
            <a:r>
              <a:rPr lang="en-US" sz="2800" i="1" dirty="0"/>
              <a:t>water park </a:t>
            </a:r>
            <a:endParaRPr lang="ru-RU" sz="2800" i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B815FDA-78D3-4E36-9BEE-AD2B273657B8}"/>
              </a:ext>
            </a:extLst>
          </p:cNvPr>
          <p:cNvSpPr txBox="1"/>
          <p:nvPr/>
        </p:nvSpPr>
        <p:spPr>
          <a:xfrm>
            <a:off x="1582405" y="3786507"/>
            <a:ext cx="1885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going</a:t>
            </a:r>
            <a:endParaRPr lang="ru-RU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84DBD76-5CD1-4668-84CB-20C1529F7B92}"/>
              </a:ext>
            </a:extLst>
          </p:cNvPr>
          <p:cNvSpPr txBox="1"/>
          <p:nvPr/>
        </p:nvSpPr>
        <p:spPr>
          <a:xfrm>
            <a:off x="4112314" y="3722948"/>
            <a:ext cx="1885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ride</a:t>
            </a:r>
            <a:endParaRPr lang="ru-RU" sz="28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39E55A6-2204-46A0-BE46-AA13B1B361B6}"/>
              </a:ext>
            </a:extLst>
          </p:cNvPr>
          <p:cNvSpPr txBox="1"/>
          <p:nvPr/>
        </p:nvSpPr>
        <p:spPr>
          <a:xfrm>
            <a:off x="2226364" y="4320962"/>
            <a:ext cx="1885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slim</a:t>
            </a:r>
            <a:endParaRPr lang="ru-RU" sz="28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AB9250D-B3EB-4C5F-8465-E766455D91BB}"/>
              </a:ext>
            </a:extLst>
          </p:cNvPr>
          <p:cNvSpPr txBox="1"/>
          <p:nvPr/>
        </p:nvSpPr>
        <p:spPr>
          <a:xfrm>
            <a:off x="4988338" y="4338717"/>
            <a:ext cx="1885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short fair</a:t>
            </a:r>
            <a:endParaRPr lang="ru-RU" sz="28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DF6AE01-AA93-4F61-8F49-3EC2D77EE2E2}"/>
              </a:ext>
            </a:extLst>
          </p:cNvPr>
          <p:cNvSpPr txBox="1"/>
          <p:nvPr/>
        </p:nvSpPr>
        <p:spPr>
          <a:xfrm>
            <a:off x="838200" y="4871082"/>
            <a:ext cx="29281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swimming trucks</a:t>
            </a:r>
            <a:endParaRPr lang="ru-RU" sz="28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BD61595-2FA8-4AA8-9B80-BC8AA5D51225}"/>
              </a:ext>
            </a:extLst>
          </p:cNvPr>
          <p:cNvSpPr txBox="1"/>
          <p:nvPr/>
        </p:nvSpPr>
        <p:spPr>
          <a:xfrm>
            <a:off x="5151635" y="4820929"/>
            <a:ext cx="1885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happy</a:t>
            </a:r>
            <a:endParaRPr lang="ru-RU" sz="28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6DDD9BD-2C99-45F3-B9E3-A65F02FA78DA}"/>
              </a:ext>
            </a:extLst>
          </p:cNvPr>
          <p:cNvSpPr txBox="1"/>
          <p:nvPr/>
        </p:nvSpPr>
        <p:spPr>
          <a:xfrm>
            <a:off x="6319209" y="5303141"/>
            <a:ext cx="471487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going to the amusement park/ </a:t>
            </a:r>
            <a:r>
              <a:rPr lang="en-US" sz="2800" i="1" dirty="0"/>
              <a:t>going on a water ride</a:t>
            </a:r>
            <a:endParaRPr lang="ru-RU" sz="2800" i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13EE1DA-78AC-4AB1-976E-3B426E2AC23F}"/>
              </a:ext>
            </a:extLst>
          </p:cNvPr>
          <p:cNvSpPr txBox="1"/>
          <p:nvPr/>
        </p:nvSpPr>
        <p:spPr>
          <a:xfrm>
            <a:off x="2226364" y="5805958"/>
            <a:ext cx="1885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wanted</a:t>
            </a:r>
            <a:endParaRPr lang="ru-RU" sz="2800" dirty="0"/>
          </a:p>
        </p:txBody>
      </p:sp>
      <p:pic>
        <p:nvPicPr>
          <p:cNvPr id="16" name="Объект 5">
            <a:extLst>
              <a:ext uri="{FF2B5EF4-FFF2-40B4-BE49-F238E27FC236}">
                <a16:creationId xmlns:a16="http://schemas.microsoft.com/office/drawing/2014/main" id="{F252627D-92E7-49F6-AD13-BEA6D97164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5488" y="71335"/>
            <a:ext cx="3454689" cy="2832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553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7" grpId="0"/>
      <p:bldP spid="8" grpId="0"/>
      <p:bldP spid="9" grpId="0"/>
      <p:bldP spid="10" grpId="0"/>
      <p:bldP spid="12" grpId="0"/>
      <p:bldP spid="13" grpId="0"/>
      <p:bldP spid="14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F29EA5-3C3A-4F1B-AB98-8D6EE4FB9E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2D9F3BEC-4E44-442A-976F-97CA78BD842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0784" y="14684"/>
            <a:ext cx="9104842" cy="6828632"/>
          </a:xfrm>
        </p:spPr>
      </p:pic>
    </p:spTree>
    <p:extLst>
      <p:ext uri="{BB962C8B-B14F-4D97-AF65-F5344CB8AC3E}">
        <p14:creationId xmlns:p14="http://schemas.microsoft.com/office/powerpoint/2010/main" val="305003501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</TotalTime>
  <Words>595</Words>
  <Application>Microsoft Office PowerPoint</Application>
  <PresentationFormat>Широкоэкранный</PresentationFormat>
  <Paragraphs>82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Тема Office</vt:lpstr>
      <vt:lpstr>Формирование навыков монологической речи при подготовке к ВПР в 7-ом классе</vt:lpstr>
      <vt:lpstr>Презентация PowerPoint</vt:lpstr>
      <vt:lpstr>Pic.1</vt:lpstr>
      <vt:lpstr>Pic.2</vt:lpstr>
      <vt:lpstr>Fill in the gaps with the following words: wanted, happy, vest, describe, shows, slim, long, funfair</vt:lpstr>
      <vt:lpstr>Pic.3</vt:lpstr>
      <vt:lpstr>Fill in the gaps: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навыков монологической речи при подготовке к ВПР в 7-ом классе</dc:title>
  <dc:creator>Елизавета Царькова</dc:creator>
  <cp:lastModifiedBy>Елизавета Царькова</cp:lastModifiedBy>
  <cp:revision>10</cp:revision>
  <dcterms:created xsi:type="dcterms:W3CDTF">2022-01-18T15:16:14Z</dcterms:created>
  <dcterms:modified xsi:type="dcterms:W3CDTF">2022-02-02T19:07:50Z</dcterms:modified>
</cp:coreProperties>
</file>