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91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05.01.2023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gif"/><Relationship Id="rId3" Type="http://schemas.openxmlformats.org/officeDocument/2006/relationships/image" Target="../media/image6.png"/><Relationship Id="rId7" Type="http://schemas.openxmlformats.org/officeDocument/2006/relationships/image" Target="../media/image2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10" Type="http://schemas.openxmlformats.org/officeDocument/2006/relationships/image" Target="../media/image12.png"/><Relationship Id="rId4" Type="http://schemas.openxmlformats.org/officeDocument/2006/relationships/image" Target="../media/image7.png"/><Relationship Id="rId9" Type="http://schemas.openxmlformats.org/officeDocument/2006/relationships/image" Target="../media/image11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:\снеговик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4429132"/>
            <a:ext cx="2364255" cy="211305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Picture 6" descr="F:\снегирь1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34" y="285728"/>
            <a:ext cx="933451" cy="80411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Picture 6" descr="F:\снегирь1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flipH="1">
            <a:off x="7572396" y="214290"/>
            <a:ext cx="857256" cy="80411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1714480" y="285728"/>
            <a:ext cx="550650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Игра – тренажёр « Кто быстрей»</a:t>
            </a:r>
            <a:endParaRPr lang="ru-RU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428728" y="857232"/>
            <a:ext cx="6476132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AutoNum type="arabicPeriod"/>
            </a:pP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Кликай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курсором по тучке в центре.</a:t>
            </a:r>
          </a:p>
          <a:p>
            <a:pPr marL="342900" indent="-342900">
              <a:buAutoNum type="arabicPeriod"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Для того, чтобы дать ответ, всего 5 секунд.</a:t>
            </a:r>
          </a:p>
          <a:p>
            <a:pPr marL="342900" indent="-342900">
              <a:buAutoNum type="arabicPeriod"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Через это время на животе у снеговика </a:t>
            </a:r>
          </a:p>
          <a:p>
            <a:pPr marL="342900" indent="-342900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    появится правильный ответ.</a:t>
            </a:r>
          </a:p>
          <a:p>
            <a:pPr marL="342900" indent="-342900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4.    Опереди снеговика! Удачи!</a:t>
            </a:r>
          </a:p>
          <a:p>
            <a:pPr marL="342900" indent="-342900">
              <a:buAutoNum type="arabicPeriod"/>
            </a:pP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AutoNum type="arabicPeriod"/>
            </a:pP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1428728" y="2786058"/>
            <a:ext cx="6971488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При создании тренажёра был использован технологический приём "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Ромашка"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MS PowerPoint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Автор приема "Ромашка" в PP — Беляева Людмила Андреевна, 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старший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преподаватель кафедры немецкого и французского языков Сыктывкарского государственного университета им. Питирима Сорокина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 Материал взят с сайта </a:t>
            </a:r>
          </a:p>
          <a:p>
            <a:endParaRPr lang="en-US" dirty="0" smtClean="0"/>
          </a:p>
          <a:p>
            <a:endParaRPr lang="ru-RU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786182" y="4214818"/>
            <a:ext cx="2228847" cy="4313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" name="Picture 12" descr="F:\елка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429388" y="4143380"/>
            <a:ext cx="2546426" cy="255406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" name="TextBox 9"/>
          <p:cNvSpPr txBox="1"/>
          <p:nvPr/>
        </p:nvSpPr>
        <p:spPr>
          <a:xfrm>
            <a:off x="2786050" y="4786322"/>
            <a:ext cx="4004558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Тренажёр выполнила</a:t>
            </a:r>
          </a:p>
          <a:p>
            <a:r>
              <a:rPr lang="ru-RU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Олейниченко</a:t>
            </a: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Наталья Михайловна,</a:t>
            </a:r>
          </a:p>
          <a:p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читель начальных классов</a:t>
            </a:r>
          </a:p>
          <a:p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ысшей категории</a:t>
            </a:r>
          </a:p>
          <a:p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МБОУ СОШ г.Курильска</a:t>
            </a:r>
          </a:p>
          <a:p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Сахалинской области</a:t>
            </a:r>
            <a:endParaRPr lang="ru-RU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 descr="F:\ветер.png"/>
          <p:cNvPicPr>
            <a:picLocks noChangeAspect="1" noChangeArrowheads="1"/>
          </p:cNvPicPr>
          <p:nvPr/>
        </p:nvPicPr>
        <p:blipFill>
          <a:blip r:embed="rId2"/>
          <a:srcRect t="30500" b="32000"/>
          <a:stretch>
            <a:fillRect/>
          </a:stretch>
        </p:blipFill>
        <p:spPr bwMode="auto">
          <a:xfrm>
            <a:off x="1928794" y="2571744"/>
            <a:ext cx="2667000" cy="1000132"/>
          </a:xfrm>
          <a:prstGeom prst="rect">
            <a:avLst/>
          </a:prstGeom>
          <a:noFill/>
        </p:spPr>
      </p:pic>
      <p:grpSp>
        <p:nvGrpSpPr>
          <p:cNvPr id="21" name="Группа 20"/>
          <p:cNvGrpSpPr/>
          <p:nvPr/>
        </p:nvGrpSpPr>
        <p:grpSpPr>
          <a:xfrm>
            <a:off x="444236" y="500042"/>
            <a:ext cx="5127896" cy="4786346"/>
            <a:chOff x="1487847" y="525794"/>
            <a:chExt cx="5127896" cy="4786346"/>
          </a:xfrm>
        </p:grpSpPr>
        <p:sp>
          <p:nvSpPr>
            <p:cNvPr id="2" name="Выноска-облако 1"/>
            <p:cNvSpPr/>
            <p:nvPr/>
          </p:nvSpPr>
          <p:spPr>
            <a:xfrm>
              <a:off x="3686785" y="525794"/>
              <a:ext cx="1143008" cy="810275"/>
            </a:xfrm>
            <a:prstGeom prst="cloudCallout">
              <a:avLst>
                <a:gd name="adj1" fmla="val -38342"/>
                <a:gd name="adj2" fmla="val 95881"/>
              </a:avLst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algn="ctr"/>
              <a:r>
                <a:rPr lang="ru-RU" sz="3600" b="1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3</a:t>
              </a:r>
              <a:endParaRPr lang="ru-RU" sz="3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2" name="Выноска-облако 11"/>
            <p:cNvSpPr/>
            <p:nvPr/>
          </p:nvSpPr>
          <p:spPr>
            <a:xfrm rot="2700000">
              <a:off x="5147981" y="1370050"/>
              <a:ext cx="1078134" cy="740381"/>
            </a:xfrm>
            <a:prstGeom prst="cloudCallout">
              <a:avLst>
                <a:gd name="adj1" fmla="val -38342"/>
                <a:gd name="adj2" fmla="val 95881"/>
              </a:avLst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algn="ctr"/>
              <a:r>
                <a:rPr lang="ru-RU" sz="3600" b="1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7</a:t>
              </a:r>
              <a:endParaRPr lang="ru-RU" sz="3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3" name="Выноска-облако 12"/>
            <p:cNvSpPr/>
            <p:nvPr/>
          </p:nvSpPr>
          <p:spPr>
            <a:xfrm rot="5400000">
              <a:off x="5687049" y="3026124"/>
              <a:ext cx="1071570" cy="785818"/>
            </a:xfrm>
            <a:prstGeom prst="cloudCallout">
              <a:avLst>
                <a:gd name="adj1" fmla="val -38342"/>
                <a:gd name="adj2" fmla="val 95881"/>
              </a:avLst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algn="ctr"/>
              <a:r>
                <a:rPr lang="ru-RU" sz="3600" b="1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5</a:t>
              </a:r>
              <a:endParaRPr lang="ru-RU" sz="3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4" name="Выноска-облако 13"/>
            <p:cNvSpPr/>
            <p:nvPr/>
          </p:nvSpPr>
          <p:spPr>
            <a:xfrm rot="8100000">
              <a:off x="4755816" y="4262545"/>
              <a:ext cx="1005208" cy="813307"/>
            </a:xfrm>
            <a:prstGeom prst="cloudCallout">
              <a:avLst>
                <a:gd name="adj1" fmla="val -38342"/>
                <a:gd name="adj2" fmla="val 95881"/>
              </a:avLst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algn="ctr"/>
              <a:r>
                <a:rPr lang="ru-RU" sz="3600" b="1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2</a:t>
              </a:r>
              <a:endParaRPr lang="ru-RU" sz="3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5" name="Выноска-облако 14"/>
            <p:cNvSpPr/>
            <p:nvPr/>
          </p:nvSpPr>
          <p:spPr>
            <a:xfrm rot="10800000">
              <a:off x="3186719" y="4526322"/>
              <a:ext cx="1071570" cy="785818"/>
            </a:xfrm>
            <a:prstGeom prst="cloudCallout">
              <a:avLst>
                <a:gd name="adj1" fmla="val -38342"/>
                <a:gd name="adj2" fmla="val 95881"/>
              </a:avLst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algn="ctr"/>
              <a:r>
                <a:rPr lang="ru-RU" sz="3600" b="1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8</a:t>
              </a:r>
              <a:endParaRPr lang="ru-RU" sz="3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6" name="Выноска-облако 15"/>
            <p:cNvSpPr/>
            <p:nvPr/>
          </p:nvSpPr>
          <p:spPr>
            <a:xfrm rot="12900000">
              <a:off x="1658562" y="3890548"/>
              <a:ext cx="1274417" cy="802526"/>
            </a:xfrm>
            <a:prstGeom prst="cloudCallout">
              <a:avLst>
                <a:gd name="adj1" fmla="val -38342"/>
                <a:gd name="adj2" fmla="val 95881"/>
              </a:avLst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algn="ctr"/>
              <a:r>
                <a:rPr lang="ru-RU" sz="3600" b="1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6</a:t>
              </a:r>
              <a:endParaRPr lang="ru-RU" sz="3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7" name="Выноска-облако 16"/>
            <p:cNvSpPr/>
            <p:nvPr/>
          </p:nvSpPr>
          <p:spPr>
            <a:xfrm rot="15600000">
              <a:off x="1373325" y="2277405"/>
              <a:ext cx="1077132" cy="848087"/>
            </a:xfrm>
            <a:prstGeom prst="cloudCallout">
              <a:avLst>
                <a:gd name="adj1" fmla="val -38342"/>
                <a:gd name="adj2" fmla="val 95881"/>
              </a:avLst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algn="ctr"/>
              <a:r>
                <a:rPr lang="ru-RU" sz="3600" b="1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4</a:t>
              </a:r>
              <a:endParaRPr lang="ru-RU" sz="3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8" name="Выноска-облако 17"/>
            <p:cNvSpPr/>
            <p:nvPr/>
          </p:nvSpPr>
          <p:spPr>
            <a:xfrm rot="18722639">
              <a:off x="2282425" y="998952"/>
              <a:ext cx="1033987" cy="772252"/>
            </a:xfrm>
            <a:prstGeom prst="cloudCallout">
              <a:avLst>
                <a:gd name="adj1" fmla="val -38342"/>
                <a:gd name="adj2" fmla="val 95881"/>
              </a:avLst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algn="ctr"/>
              <a:r>
                <a:rPr lang="ru-RU" sz="3600" b="1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9</a:t>
              </a:r>
              <a:endParaRPr lang="ru-RU" sz="3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20" name="Овал 19"/>
          <p:cNvSpPr/>
          <p:nvPr/>
        </p:nvSpPr>
        <p:spPr>
          <a:xfrm>
            <a:off x="2214546" y="2786058"/>
            <a:ext cx="857256" cy="700086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9</a:t>
            </a: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х</a:t>
            </a:r>
            <a:endParaRPr lang="ru-RU" sz="2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Равно 21"/>
          <p:cNvSpPr/>
          <p:nvPr/>
        </p:nvSpPr>
        <p:spPr>
          <a:xfrm>
            <a:off x="5857884" y="3071810"/>
            <a:ext cx="628648" cy="357190"/>
          </a:xfrm>
          <a:prstGeom prst="mathEqua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1028" name="Picture 4" descr="F:\снеговик.png"/>
          <p:cNvPicPr>
            <a:picLocks noChangeAspect="1" noChangeArrowheads="1"/>
          </p:cNvPicPr>
          <p:nvPr/>
        </p:nvPicPr>
        <p:blipFill>
          <a:blip r:embed="rId3" cstate="print"/>
          <a:srcRect l="19661" t="-1235" r="20128" b="4938"/>
          <a:stretch>
            <a:fillRect/>
          </a:stretch>
        </p:blipFill>
        <p:spPr bwMode="auto">
          <a:xfrm>
            <a:off x="5643570" y="642918"/>
            <a:ext cx="3500430" cy="5286412"/>
          </a:xfrm>
          <a:prstGeom prst="rect">
            <a:avLst/>
          </a:prstGeom>
          <a:noFill/>
        </p:spPr>
      </p:pic>
      <p:pic>
        <p:nvPicPr>
          <p:cNvPr id="24" name="Picture 4" descr="F:\снеговик.png"/>
          <p:cNvPicPr>
            <a:picLocks noChangeAspect="1" noChangeArrowheads="1"/>
          </p:cNvPicPr>
          <p:nvPr/>
        </p:nvPicPr>
        <p:blipFill>
          <a:blip r:embed="rId4" cstate="print"/>
          <a:srcRect l="73564" t="61564" b="8807"/>
          <a:stretch>
            <a:fillRect/>
          </a:stretch>
        </p:blipFill>
        <p:spPr bwMode="auto">
          <a:xfrm>
            <a:off x="4286248" y="4929198"/>
            <a:ext cx="1536913" cy="1714512"/>
          </a:xfrm>
          <a:prstGeom prst="rect">
            <a:avLst/>
          </a:prstGeom>
          <a:noFill/>
        </p:spPr>
      </p:pic>
      <p:pic>
        <p:nvPicPr>
          <p:cNvPr id="25" name="Picture 4" descr="F:\снеговик.png"/>
          <p:cNvPicPr>
            <a:picLocks noChangeAspect="1" noChangeArrowheads="1"/>
          </p:cNvPicPr>
          <p:nvPr/>
        </p:nvPicPr>
        <p:blipFill>
          <a:blip r:embed="rId4" cstate="print"/>
          <a:srcRect l="73564" t="61564" b="8807"/>
          <a:stretch>
            <a:fillRect/>
          </a:stretch>
        </p:blipFill>
        <p:spPr bwMode="auto">
          <a:xfrm>
            <a:off x="7607087" y="4214818"/>
            <a:ext cx="1536913" cy="1714512"/>
          </a:xfrm>
          <a:prstGeom prst="rect">
            <a:avLst/>
          </a:prstGeom>
          <a:noFill/>
        </p:spPr>
      </p:pic>
      <p:pic>
        <p:nvPicPr>
          <p:cNvPr id="26" name="Picture 4" descr="F:\снеговик.png"/>
          <p:cNvPicPr>
            <a:picLocks noChangeAspect="1" noChangeArrowheads="1"/>
          </p:cNvPicPr>
          <p:nvPr/>
        </p:nvPicPr>
        <p:blipFill>
          <a:blip r:embed="rId5" cstate="print"/>
          <a:srcRect l="75833" t="61564" b="8807"/>
          <a:stretch>
            <a:fillRect/>
          </a:stretch>
        </p:blipFill>
        <p:spPr bwMode="auto">
          <a:xfrm>
            <a:off x="5500694" y="3643314"/>
            <a:ext cx="761057" cy="928694"/>
          </a:xfrm>
          <a:prstGeom prst="rect">
            <a:avLst/>
          </a:prstGeom>
          <a:noFill/>
        </p:spPr>
      </p:pic>
      <p:pic>
        <p:nvPicPr>
          <p:cNvPr id="27" name="Picture 4" descr="F:\снеговик.png"/>
          <p:cNvPicPr>
            <a:picLocks noChangeAspect="1" noChangeArrowheads="1"/>
          </p:cNvPicPr>
          <p:nvPr/>
        </p:nvPicPr>
        <p:blipFill>
          <a:blip r:embed="rId6" cstate="print"/>
          <a:srcRect l="73564" t="61564" b="8807"/>
          <a:stretch>
            <a:fillRect/>
          </a:stretch>
        </p:blipFill>
        <p:spPr bwMode="auto">
          <a:xfrm flipH="1">
            <a:off x="357158" y="5000636"/>
            <a:ext cx="1357322" cy="1714512"/>
          </a:xfrm>
          <a:prstGeom prst="rect">
            <a:avLst/>
          </a:prstGeom>
          <a:noFill/>
        </p:spPr>
      </p:pic>
      <p:sp>
        <p:nvSpPr>
          <p:cNvPr id="28" name="Овал 27"/>
          <p:cNvSpPr/>
          <p:nvPr/>
        </p:nvSpPr>
        <p:spPr>
          <a:xfrm>
            <a:off x="7072330" y="2857496"/>
            <a:ext cx="1000132" cy="1000132"/>
          </a:xfrm>
          <a:prstGeom prst="ellipse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63</a:t>
            </a:r>
            <a:endParaRPr lang="ru-RU" sz="4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9" name="Овал 28"/>
          <p:cNvSpPr/>
          <p:nvPr/>
        </p:nvSpPr>
        <p:spPr>
          <a:xfrm>
            <a:off x="7072330" y="2857496"/>
            <a:ext cx="1000132" cy="1000132"/>
          </a:xfrm>
          <a:prstGeom prst="ellipse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27</a:t>
            </a:r>
            <a:endParaRPr lang="ru-RU" sz="4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" name="Овал 29"/>
          <p:cNvSpPr/>
          <p:nvPr/>
        </p:nvSpPr>
        <p:spPr>
          <a:xfrm>
            <a:off x="7072330" y="2857496"/>
            <a:ext cx="1000132" cy="1000132"/>
          </a:xfrm>
          <a:prstGeom prst="ellipse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81</a:t>
            </a:r>
            <a:endParaRPr lang="ru-RU" sz="4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1" name="Овал 30"/>
          <p:cNvSpPr/>
          <p:nvPr/>
        </p:nvSpPr>
        <p:spPr>
          <a:xfrm>
            <a:off x="7072330" y="2857496"/>
            <a:ext cx="1000132" cy="1000132"/>
          </a:xfrm>
          <a:prstGeom prst="ellipse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36</a:t>
            </a:r>
            <a:endParaRPr lang="ru-RU" sz="4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2" name="Овал 31"/>
          <p:cNvSpPr/>
          <p:nvPr/>
        </p:nvSpPr>
        <p:spPr>
          <a:xfrm>
            <a:off x="7072330" y="2857496"/>
            <a:ext cx="1000132" cy="1000132"/>
          </a:xfrm>
          <a:prstGeom prst="ellipse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54</a:t>
            </a:r>
            <a:endParaRPr lang="ru-RU" sz="4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3" name="Овал 32"/>
          <p:cNvSpPr/>
          <p:nvPr/>
        </p:nvSpPr>
        <p:spPr>
          <a:xfrm>
            <a:off x="7072330" y="2857496"/>
            <a:ext cx="1000132" cy="1000132"/>
          </a:xfrm>
          <a:prstGeom prst="ellipse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72</a:t>
            </a:r>
            <a:endParaRPr lang="ru-RU" sz="4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4" name="Овал 33"/>
          <p:cNvSpPr/>
          <p:nvPr/>
        </p:nvSpPr>
        <p:spPr>
          <a:xfrm>
            <a:off x="7072330" y="2857496"/>
            <a:ext cx="1000132" cy="1000132"/>
          </a:xfrm>
          <a:prstGeom prst="ellipse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18</a:t>
            </a:r>
            <a:endParaRPr lang="ru-RU" sz="4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5" name="Овал 34"/>
          <p:cNvSpPr/>
          <p:nvPr/>
        </p:nvSpPr>
        <p:spPr>
          <a:xfrm>
            <a:off x="7072330" y="2857496"/>
            <a:ext cx="1000132" cy="1000132"/>
          </a:xfrm>
          <a:prstGeom prst="ellipse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45</a:t>
            </a:r>
            <a:endParaRPr lang="ru-RU" sz="4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30" name="Picture 6" descr="F:\снегирь1.pn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00034" y="285728"/>
            <a:ext cx="933451" cy="80411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8" name="Picture 6" descr="F:\снегирь1.pn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 flipH="1">
            <a:off x="7215206" y="142852"/>
            <a:ext cx="857256" cy="80411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9" name="Picture 6" descr="F:\снегирь1.pn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000628" y="4714884"/>
            <a:ext cx="933451" cy="80411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0" name="Picture 6" descr="F:\снегирь1.pn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42844" y="4714884"/>
            <a:ext cx="933451" cy="80411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2" name="Picture 6" descr="F:\снегирь1.pn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 flipH="1">
            <a:off x="5000628" y="357166"/>
            <a:ext cx="857256" cy="80411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3" name="Picture 6" descr="F:\снегирь1.pn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 flipH="1">
            <a:off x="8286744" y="3929066"/>
            <a:ext cx="857256" cy="80411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34" name="Picture 10" descr="F:\V0pU.gif"/>
          <p:cNvPicPr>
            <a:picLocks noChangeAspect="1" noChangeArrowheads="1" noCrop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357950" y="5000636"/>
            <a:ext cx="1714496" cy="171449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8" name="Picture 4" descr="F:\снеговик.png"/>
          <p:cNvPicPr>
            <a:picLocks noChangeAspect="1" noChangeArrowheads="1"/>
          </p:cNvPicPr>
          <p:nvPr/>
        </p:nvPicPr>
        <p:blipFill>
          <a:blip r:embed="rId4" cstate="print"/>
          <a:srcRect l="73564" t="61564" b="8807"/>
          <a:stretch>
            <a:fillRect/>
          </a:stretch>
        </p:blipFill>
        <p:spPr bwMode="auto">
          <a:xfrm>
            <a:off x="5143504" y="5143488"/>
            <a:ext cx="1536913" cy="1714512"/>
          </a:xfrm>
          <a:prstGeom prst="rect">
            <a:avLst/>
          </a:prstGeom>
          <a:noFill/>
        </p:spPr>
      </p:pic>
      <p:pic>
        <p:nvPicPr>
          <p:cNvPr id="1035" name="Picture 11" descr="F:\molodcy.gif"/>
          <p:cNvPicPr>
            <a:picLocks noChangeAspect="1" noChangeArrowheads="1" noCrop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928662" y="1857364"/>
            <a:ext cx="5940344" cy="188352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36" name="Picture 12" descr="F:\елка.pn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1643042" y="3929709"/>
            <a:ext cx="2760740" cy="276902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10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10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700000">
                                      <p:cBhvr>
                                        <p:cTn id="13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4" presetID="23" presetClass="entr" presetSubtype="16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700000">
                                      <p:cBhvr>
                                        <p:cTn id="24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5" presetID="23" presetClass="entr" presetSubtype="16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700000">
                                      <p:cBhvr>
                                        <p:cTn id="35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6" presetID="23" presetClass="entr" presetSubtype="16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700000">
                                      <p:cBhvr>
                                        <p:cTn id="46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7" presetID="23" presetClass="entr" presetSubtype="16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700000">
                                      <p:cBhvr>
                                        <p:cTn id="57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8" presetID="23" presetClass="entr" presetSubtype="16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700000">
                                      <p:cBhvr>
                                        <p:cTn id="68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9" presetID="23" presetClass="entr" presetSubtype="16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700000">
                                      <p:cBhvr>
                                        <p:cTn id="79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80" presetID="23" presetClass="entr" presetSubtype="16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700000">
                                      <p:cBhvr>
                                        <p:cTn id="90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1" presetID="23" presetClass="entr" presetSubtype="16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</p:childTnLst>
        </p:cTn>
      </p:par>
    </p:tnLst>
    <p:bldLst>
      <p:bldP spid="28" grpId="0" animBg="1"/>
      <p:bldP spid="28" grpId="1" animBg="1"/>
      <p:bldP spid="29" grpId="0" animBg="1"/>
      <p:bldP spid="29" grpId="1" animBg="1"/>
      <p:bldP spid="30" grpId="0" animBg="1"/>
      <p:bldP spid="30" grpId="1" animBg="1"/>
      <p:bldP spid="31" grpId="0" animBg="1"/>
      <p:bldP spid="31" grpId="1" animBg="1"/>
      <p:bldP spid="32" grpId="0" animBg="1"/>
      <p:bldP spid="32" grpId="1" animBg="1"/>
      <p:bldP spid="33" grpId="0" animBg="1"/>
      <p:bldP spid="33" grpId="1" animBg="1"/>
      <p:bldP spid="34" grpId="0" animBg="1"/>
      <p:bldP spid="34" grpId="1" animBg="1"/>
      <p:bldP spid="35" grpId="0" animBg="1"/>
      <p:bldP spid="35" grpId="1" animBg="1"/>
    </p:bldLst>
  </p:timing>
</p:sld>
</file>

<file path=ppt/theme/theme1.xml><?xml version="1.0" encoding="utf-8"?>
<a:theme xmlns:a="http://schemas.openxmlformats.org/drawingml/2006/main" name="Тема Office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397</TotalTime>
  <Words>104</Words>
  <PresentationFormat>Экран (4:3)</PresentationFormat>
  <Paragraphs>32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Тема Office</vt:lpstr>
      <vt:lpstr>Слайд 1</vt:lpstr>
      <vt:lpstr>Слайд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Наташа</dc:creator>
  <cp:lastModifiedBy>Наташа</cp:lastModifiedBy>
  <cp:revision>42</cp:revision>
  <dcterms:created xsi:type="dcterms:W3CDTF">2023-01-04T07:50:55Z</dcterms:created>
  <dcterms:modified xsi:type="dcterms:W3CDTF">2023-01-05T12:45:54Z</dcterms:modified>
</cp:coreProperties>
</file>