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775" y="-371475"/>
            <a:ext cx="10115550" cy="760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124744"/>
            <a:ext cx="4896544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B050"/>
                </a:solidFill>
                <a:ea typeface="Calibri"/>
                <a:cs typeface="Times New Roman"/>
              </a:rPr>
              <a:t>Пособия-помощники </a:t>
            </a:r>
            <a:r>
              <a:rPr lang="ru-RU" sz="3600" b="1" dirty="0" smtClean="0">
                <a:solidFill>
                  <a:srgbClr val="00B050"/>
                </a:solidFill>
                <a:ea typeface="Calibri"/>
                <a:cs typeface="Times New Roman"/>
              </a:rPr>
              <a:t>при обучении </a:t>
            </a:r>
            <a:r>
              <a:rPr lang="ru-RU" sz="3600" b="1" dirty="0">
                <a:solidFill>
                  <a:srgbClr val="00B050"/>
                </a:solidFill>
                <a:ea typeface="Calibri"/>
                <a:cs typeface="Times New Roman"/>
              </a:rPr>
              <a:t>детей с </a:t>
            </a:r>
            <a:r>
              <a:rPr lang="ru-RU" sz="3600" b="1" dirty="0" smtClean="0">
                <a:solidFill>
                  <a:srgbClr val="00B050"/>
                </a:solidFill>
                <a:ea typeface="Calibri"/>
                <a:cs typeface="Times New Roman"/>
              </a:rPr>
              <a:t>РАС в начальной школе</a:t>
            </a:r>
            <a:endParaRPr lang="ru-RU" sz="3600" b="1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8999"/>
            <a:ext cx="2509194" cy="215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3105835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Учитель-дефектолог ГБОУ Школа 2051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г</a:t>
            </a:r>
            <a:r>
              <a:rPr lang="ru-RU" b="1" dirty="0">
                <a:solidFill>
                  <a:srgbClr val="0070C0"/>
                </a:solidFill>
              </a:rPr>
              <a:t>. Москва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168" y="5136975"/>
            <a:ext cx="1664462" cy="89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876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5419"/>
            <a:ext cx="9649072" cy="727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775" y="-371475"/>
            <a:ext cx="10115550" cy="760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67181"/>
            <a:ext cx="1711543" cy="916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Admin\Desktop\2022-2023 уч год\рекомендции учителя-дефектолога\Screenshot_20220806-104059_Chrom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271" y="1256092"/>
            <a:ext cx="5256584" cy="454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3" y="836712"/>
            <a:ext cx="3165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Визуальное расписание </a:t>
            </a:r>
          </a:p>
        </p:txBody>
      </p:sp>
    </p:spTree>
    <p:extLst>
      <p:ext uri="{BB962C8B-B14F-4D97-AF65-F5344CB8AC3E}">
        <p14:creationId xmlns:p14="http://schemas.microsoft.com/office/powerpoint/2010/main" val="2846765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775" y="-371475"/>
            <a:ext cx="10115550" cy="760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910" y="5295189"/>
            <a:ext cx="1299364" cy="696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Admin\Desktop\2022-2023 уч год\рекомендции учителя-дефектолога\Screenshot_20220806-104256_Chrom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92" y="1241276"/>
            <a:ext cx="5911275" cy="437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692696"/>
            <a:ext cx="2520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Карточки-действия </a:t>
            </a:r>
          </a:p>
        </p:txBody>
      </p:sp>
    </p:spTree>
    <p:extLst>
      <p:ext uri="{BB962C8B-B14F-4D97-AF65-F5344CB8AC3E}">
        <p14:creationId xmlns:p14="http://schemas.microsoft.com/office/powerpoint/2010/main" val="287311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775" y="-371475"/>
            <a:ext cx="10115550" cy="760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946312"/>
            <a:ext cx="1934205" cy="103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Admin\Desktop\2022-2023 уч год\рекомендции учителя-дефектолога\Screenshot_20220806-104754_Collage Mak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27965"/>
            <a:ext cx="4752527" cy="474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764704"/>
            <a:ext cx="34879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Продуктивная коммуникация</a:t>
            </a:r>
          </a:p>
        </p:txBody>
      </p:sp>
    </p:spTree>
    <p:extLst>
      <p:ext uri="{BB962C8B-B14F-4D97-AF65-F5344CB8AC3E}">
        <p14:creationId xmlns:p14="http://schemas.microsoft.com/office/powerpoint/2010/main" val="1962952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2023-01-19T08:38:25Z</dcterms:created>
  <dcterms:modified xsi:type="dcterms:W3CDTF">2023-01-19T08:57:26Z</dcterms:modified>
</cp:coreProperties>
</file>