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92" r:id="rId2"/>
    <p:sldId id="286" r:id="rId3"/>
    <p:sldId id="265" r:id="rId4"/>
    <p:sldId id="264" r:id="rId5"/>
    <p:sldId id="256" r:id="rId6"/>
    <p:sldId id="277" r:id="rId7"/>
    <p:sldId id="267" r:id="rId8"/>
    <p:sldId id="268" r:id="rId9"/>
    <p:sldId id="258" r:id="rId10"/>
    <p:sldId id="296" r:id="rId11"/>
    <p:sldId id="270" r:id="rId12"/>
    <p:sldId id="275" r:id="rId13"/>
    <p:sldId id="276" r:id="rId14"/>
    <p:sldId id="281" r:id="rId15"/>
    <p:sldId id="280" r:id="rId16"/>
    <p:sldId id="294" r:id="rId17"/>
    <p:sldId id="295" r:id="rId18"/>
    <p:sldId id="290" r:id="rId19"/>
    <p:sldId id="285" r:id="rId20"/>
    <p:sldId id="284" r:id="rId21"/>
    <p:sldId id="297" r:id="rId22"/>
    <p:sldId id="288" r:id="rId23"/>
    <p:sldId id="291" r:id="rId24"/>
    <p:sldId id="279" r:id="rId25"/>
    <p:sldId id="29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421DF-D56A-44B4-8925-2A1E58474151}" type="datetimeFigureOut">
              <a:rPr lang="ru-RU" smtClean="0"/>
              <a:pPr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90908-3F3F-455C-BBAB-ACE8BF8978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21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90908-3F3F-455C-BBAB-ACE8BF89781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8D18E8-2C81-4258-A40A-B2A5715B80BC}" type="datetimeFigureOut">
              <a:rPr lang="ru-RU" smtClean="0"/>
              <a:pPr/>
              <a:t>13.12.2021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9D89DD-FF62-4511-B9ED-3CFBA6ED8E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hyperlink" Target="file:///C:\Users\User\Videos\2021-2022\&#1047;&#1072;&#1085;&#1103;&#1090;&#1080;&#1103;21-22\&#1061;&#1086;&#1093;&#1083;&#1086;&#1084;&#1072;%20%20&#129384;%20__%20&#1050;&#1072;&#1082;%20&#1079;&#1072;&#1088;&#1086;&#1076;&#1080;&#1083;&#1072;&#1089;&#1100;%20&#1079;&#1086;&#1083;&#1086;&#1090;&#1072;&#1103;%20&#1093;&#1086;&#1093;&#1083;&#1086;&#1084;&#1072;%20__%20100%20&#1089;&#1077;&#1082;&#1088;&#1077;&#1090;&#1086;&#1074;%20&#1088;&#1091;&#1089;&#1089;&#1082;&#1086;&#1081;%20&#1093;&#1086;&#1093;&#1083;&#1086;&#1084;&#1099;.mp4" TargetMode="Externa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uda-mo.ru/uploads/3af33ee26f9392746e9cbba6de973e3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1369" y="-99392"/>
            <a:ext cx="1043608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0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 descr="https://cdn1.ozone.ru/s3/multimedia-8/c1200/60124932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https://cdn1.ozone.ru/s3/multimedia-8/c1200/601249326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5"/>
          <a:stretch/>
        </p:blipFill>
        <p:spPr bwMode="auto">
          <a:xfrm>
            <a:off x="1835696" y="15792"/>
            <a:ext cx="5249761" cy="684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Комп\Pictures\fotografii-selskix-remeslennikov-1900-x-godov-2.jpg"/>
          <p:cNvPicPr>
            <a:picLocks noGrp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76250"/>
            <a:ext cx="5148064" cy="576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Комп\Pictures\1051967904.jpg"/>
          <p:cNvPicPr/>
          <p:nvPr/>
        </p:nvPicPr>
        <p:blipFill rotWithShape="1">
          <a:blip r:embed="rId4" cstate="screen"/>
          <a:srcRect/>
          <a:stretch/>
        </p:blipFill>
        <p:spPr bwMode="auto">
          <a:xfrm>
            <a:off x="5286380" y="3857628"/>
            <a:ext cx="3674212" cy="27458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3" name="Picture 3" descr="D:\Пользователь.Елена\Рабочий стол\89421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57818" y="1000092"/>
            <a:ext cx="3571900" cy="2678925"/>
          </a:xfrm>
          <a:prstGeom prst="rect">
            <a:avLst/>
          </a:prstGeom>
          <a:noFill/>
        </p:spPr>
      </p:pic>
      <p:pic>
        <p:nvPicPr>
          <p:cNvPr id="7" name="Picture 2" descr="https://img-fotki.yandex.ru/get/4603/50083820.455/0_102fc7_91124e73_ori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" y="-156246"/>
            <a:ext cx="9479731" cy="684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2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285992"/>
            <a:ext cx="5279041" cy="20717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357166"/>
            <a:ext cx="640080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Book Antiqua" pitchFamily="18" charset="0"/>
              </a:rPr>
              <a:t>Вначале ложки украшали резьбой.</a:t>
            </a:r>
            <a:endParaRPr lang="ru-RU" sz="2400" dirty="0">
              <a:solidFill>
                <a:srgbClr val="0070C0"/>
              </a:solidFill>
              <a:latin typeface="Book Antiqua" pitchFamily="18" charset="0"/>
            </a:endParaRPr>
          </a:p>
        </p:txBody>
      </p:sp>
      <p:pic>
        <p:nvPicPr>
          <p:cNvPr id="4" name="Picture 2" descr="C:\Documents and Settings\Admin\Рабочий стол\Новая папка (3)\wooden_spoons_2.jp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1857356" y="1142984"/>
            <a:ext cx="5572164" cy="4778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C:\Documents and Settings\Admin\Рабочий стол\люди\7d500f431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44824"/>
            <a:ext cx="1131888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C:\Documents and Settings\Admin\Рабочий стол\люди\5657c59d55c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1857364"/>
            <a:ext cx="1158875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7" y="3214686"/>
            <a:ext cx="3214709" cy="23004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214290"/>
            <a:ext cx="8501122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70C0"/>
                </a:solidFill>
                <a:latin typeface="Book Antiqua" pitchFamily="18" charset="0"/>
              </a:rPr>
              <a:t>Люди стали украшать ложи рисунками (росписью). Вначале только во внутренней части ложки.  Позднее ложки стали украшать и снаружи.</a:t>
            </a:r>
            <a:endParaRPr lang="ru-RU" sz="2000" dirty="0"/>
          </a:p>
        </p:txBody>
      </p:sp>
      <p:pic>
        <p:nvPicPr>
          <p:cNvPr id="4" name="Picture 3" descr="C:\Documents and Settings\Admin\Рабочий стол\люди\0_2da0f_59a73e29_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4176464" cy="3951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D:\Пользователь.Елена\Рабочий стол\1395337086.193919200829375032a1c0d90081.15337379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4169591" y="2474087"/>
            <a:ext cx="5305412" cy="30718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1.bp.blogspot.com/-mRt4NpVm4MU/Xx_TONSiJQI/AAAAAAAAHa4/aRgsNE38aq4JXtnUns29Jo99YahfqeaxgCLcBGAsYHQ/s1600/IMG-20200728-WA00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3"/>
          <a:stretch/>
        </p:blipFill>
        <p:spPr bwMode="auto">
          <a:xfrm>
            <a:off x="1187624" y="8844"/>
            <a:ext cx="6840760" cy="684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42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erpantin.su/uploads/gallery/3886/medium_%D0%9F%D0%B0%D0%BC%D1%8F%D1%82%D0%BD%D0%B8%D0%BA_%D0%A1%D0%B5%D0%BC%D0%B5%D0%BD%D1%83_%D0%9B%D0%BE%D0%B6%D0%BA%D0%B0%D1%80%D1%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05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f2.ppt-online.org/files2/slide/h/hMuvgE961SLeNk8ZPCcOIHsRq3TbDaVJ2wXzn0Gf4A/slide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60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81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i.ytimg.com/vi/AguS_HsE02c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14" y="908720"/>
            <a:ext cx="9212314" cy="518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59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364690"/>
              </p:ext>
            </p:extLst>
          </p:nvPr>
        </p:nvGraphicFramePr>
        <p:xfrm>
          <a:off x="611560" y="1196752"/>
          <a:ext cx="7776864" cy="55690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8432"/>
                <a:gridCol w="3888432"/>
              </a:tblGrid>
              <a:tr h="693348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Со своей ложкой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семеро с ложкой.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693348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Запасливый гость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 лентяй без ужина ложись.</a:t>
                      </a: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7941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Один с сошкой,   </a:t>
                      </a: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 обеду,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693348"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Дорога ложка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по чужим обедам.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79413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Наработался за ложку берись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без ложки не ходит.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794135"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Красна ложка едоком,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u="none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а ложка найдется. </a:t>
                      </a:r>
                      <a:endParaRPr lang="ru-RU" sz="2000" b="0" u="none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794135">
                <a:tc>
                  <a:txBody>
                    <a:bodyPr/>
                    <a:lstStyle/>
                    <a:p>
                      <a:r>
                        <a:rPr lang="ru-RU" sz="2000" b="1" u="none" kern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Были б щи, </a:t>
                      </a:r>
                      <a:endParaRPr lang="ru-RU" sz="2000" b="0" u="none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 лошадь ездоком.</a:t>
                      </a: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47148" y="150013"/>
            <a:ext cx="55066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</a:rPr>
              <a:t>Собери пословицы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275856" y="1484784"/>
            <a:ext cx="1656184" cy="22682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419872" y="2348880"/>
            <a:ext cx="1227584" cy="2100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131840" y="1628800"/>
            <a:ext cx="1634480" cy="1524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038990" y="2618918"/>
            <a:ext cx="561476" cy="203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929916" y="3284985"/>
            <a:ext cx="2218148" cy="6480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033664" y="5445224"/>
            <a:ext cx="111440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757567" y="5598101"/>
            <a:ext cx="2246481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56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www.maam.ru/upload/blogs/detsad-374853-14533731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97"/>
            <a:ext cx="9144000" cy="686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яничк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7124.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7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04.fotocdn.net/s121/400dfc39c042c3b3/public_pin_l/27588980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70347" cy="687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ак хотела меня мать - Народные Русские from backingtracks.c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4254624"/>
            <a:ext cx="43204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6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https://cs3.livemaster.ru/zhurnalfoto/2/d/c/1607201719262dccc9d5f2c9784f315cc558fa9b47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" y="-187276"/>
            <a:ext cx="10560964" cy="704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cs3.livemaster.ru/zhurnalfoto/2/7/9/1607201719262795feab3c424c1bd5b188561f95ff5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93289"/>
            <a:ext cx="10560964" cy="704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.fishki.net/upload/users/2020/12/14/1771078/ab68a6f5307c1da00d1c2dfcce556bc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99392"/>
            <a:ext cx="1043608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Тесло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99392"/>
            <a:ext cx="10081120" cy="6951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64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16-kmc.xn--80aafey1amqq.xn--d1acj3b/images/events/cover/a364a065dc9981a6617c372c1d434914_b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204148" cy="612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Народные - Ах, мамочка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437112"/>
            <a:ext cx="537592" cy="53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88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culture.ru/storage/images/37eeb65accb591c937596de568e03b4a/6c042bd2598618af5990b5fc39f49c6c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" y="0"/>
            <a:ext cx="9094402" cy="683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rId5" action="ppaction://hlinkfile" highlightClick="1"/>
          </p:cNvPr>
          <p:cNvSpPr/>
          <p:nvPr/>
        </p:nvSpPr>
        <p:spPr>
          <a:xfrm>
            <a:off x="6012160" y="6142654"/>
            <a:ext cx="720080" cy="538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Народная — За речкой за быстрой зеленый берег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8" y="5445224"/>
            <a:ext cx="537592" cy="53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1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018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137d/00100584-bda970d1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63" y="0"/>
            <a:ext cx="9144000" cy="711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4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atherineasquithgallery.com/uploads/posts/2021-02/1613465301_13-p-fon-dlya-prezentatsii-v-russkom-stile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3" y="0"/>
            <a:ext cx="925294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t1585297273ax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4076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784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kopilkaurokov.ru/uploads/user_file_5504337d6ef9f/img_user_file_5504337d6ef9f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8" y="9793"/>
            <a:ext cx="9130942" cy="684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021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715303" cy="150019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Путешествие в прошлое ложки</a:t>
            </a:r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</p:txBody>
      </p:sp>
      <p:pic>
        <p:nvPicPr>
          <p:cNvPr id="1026" name="Picture 2" descr="D:\Пользователь.Елена\Рабочий стол\img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890" y="2357410"/>
            <a:ext cx="3571920" cy="3571920"/>
          </a:xfrm>
          <a:prstGeom prst="rect">
            <a:avLst/>
          </a:prstGeom>
          <a:noFill/>
        </p:spPr>
      </p:pic>
      <p:pic>
        <p:nvPicPr>
          <p:cNvPr id="1027" name="Picture 3" descr="D:\Пользователь.Елена\Рабочий стол\posuda13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57818" y="1928802"/>
            <a:ext cx="3571900" cy="2039629"/>
          </a:xfrm>
          <a:prstGeom prst="rect">
            <a:avLst/>
          </a:prstGeom>
          <a:noFill/>
        </p:spPr>
      </p:pic>
      <p:pic>
        <p:nvPicPr>
          <p:cNvPr id="1028" name="Picture 4" descr="D:\Пользователь.Елена\Рабочий стол\prib14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72000" y="3286124"/>
            <a:ext cx="2211711" cy="2643182"/>
          </a:xfrm>
          <a:prstGeom prst="rect">
            <a:avLst/>
          </a:prstGeom>
          <a:noFill/>
        </p:spPr>
      </p:pic>
      <p:pic>
        <p:nvPicPr>
          <p:cNvPr id="7" name="Рисунок 6" descr="D:\Пользователь.Елена\Рабочий стол\тип-ложки-khokhloma-русский-.jpg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000636"/>
            <a:ext cx="2514607" cy="137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372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1"/>
            <a:ext cx="6368495" cy="648071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atin typeface="Book Antiqua" panose="02040602050305030304" pitchFamily="18" charset="0"/>
              </a:rPr>
              <a:t>Древние времена</a:t>
            </a:r>
            <a:endParaRPr lang="ru-RU" sz="3200" dirty="0">
              <a:latin typeface="Book Antiqua" panose="02040602050305030304" pitchFamily="18" charset="0"/>
            </a:endParaRPr>
          </a:p>
        </p:txBody>
      </p:sp>
      <p:pic>
        <p:nvPicPr>
          <p:cNvPr id="4" name="Picture 6" descr="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" y="896740"/>
            <a:ext cx="4463988" cy="440446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7504" y="6237312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Book Antiqua" pitchFamily="18" charset="0"/>
                <a:ea typeface="+mj-ea"/>
                <a:cs typeface="+mj-cs"/>
              </a:rPr>
              <a:t>Вначале </a:t>
            </a:r>
            <a:r>
              <a:rPr lang="ru-RU" sz="2400" dirty="0">
                <a:solidFill>
                  <a:srgbClr val="0070C0"/>
                </a:solidFill>
                <a:latin typeface="Book Antiqua" pitchFamily="18" charset="0"/>
                <a:ea typeface="+mj-ea"/>
                <a:cs typeface="+mj-cs"/>
              </a:rPr>
              <a:t>люди ели руками…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Picture 3" descr="C:\Documents and Settings\Admin\Рабочий стол\люди\news_56375_1.jpg"/>
          <p:cNvPicPr>
            <a:picLocks noChangeAspect="1" noChangeArrowheads="1"/>
          </p:cNvPicPr>
          <p:nvPr/>
        </p:nvPicPr>
        <p:blipFill rotWithShape="1">
          <a:blip r:embed="rId4" cstate="print"/>
          <a:srcRect l="7147" r="4121"/>
          <a:stretch/>
        </p:blipFill>
        <p:spPr bwMode="auto">
          <a:xfrm>
            <a:off x="4463988" y="3182427"/>
            <a:ext cx="4707746" cy="3656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8396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28604"/>
            <a:ext cx="8928992" cy="98417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Book Antiqua" pitchFamily="18" charset="0"/>
                <a:cs typeface="Times New Roman" pitchFamily="18" charset="0"/>
              </a:rPr>
              <a:t>Первую ложку человек вытесал из камня. Она была неровная и тяжелая.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424936" cy="596583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6" name="Рисунок 5" descr="C:\Users\Комп\Pictures\0_1252fe_a9493ef8_L.jpg"/>
          <p:cNvPicPr/>
          <p:nvPr/>
        </p:nvPicPr>
        <p:blipFill rotWithShape="1">
          <a:blip r:embed="rId3"/>
          <a:srcRect/>
          <a:stretch/>
        </p:blipFill>
        <p:spPr bwMode="auto">
          <a:xfrm>
            <a:off x="5004048" y="4445625"/>
            <a:ext cx="3168352" cy="16365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Комп\Pictures\0_1252fd_639de1bb_L.jpg"/>
          <p:cNvPicPr/>
          <p:nvPr/>
        </p:nvPicPr>
        <p:blipFill rotWithShape="1">
          <a:blip r:embed="rId4"/>
          <a:srcRect/>
          <a:stretch/>
        </p:blipFill>
        <p:spPr bwMode="auto">
          <a:xfrm>
            <a:off x="298779" y="1340768"/>
            <a:ext cx="4286279" cy="42148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94" y="0"/>
            <a:ext cx="9144000" cy="646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67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ages.vfl.ru/ii/1629234384/ef1c37ba/35533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1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Ложки\картинки ложки к презентации\1353468481868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86578" y="1285860"/>
            <a:ext cx="1609719" cy="2152873"/>
          </a:xfrm>
          <a:prstGeom prst="rect">
            <a:avLst/>
          </a:prstGeom>
          <a:noFill/>
        </p:spPr>
      </p:pic>
      <p:pic>
        <p:nvPicPr>
          <p:cNvPr id="1027" name="Picture 3" descr="D:\Пользователь.Елена\Рабочий стол\fb6f3a44a541b175690152a0337ee3f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714884"/>
            <a:ext cx="2924165" cy="1839601"/>
          </a:xfrm>
          <a:prstGeom prst="rect">
            <a:avLst/>
          </a:prstGeom>
          <a:noFill/>
        </p:spPr>
      </p:pic>
      <p:pic>
        <p:nvPicPr>
          <p:cNvPr id="3074" name="Picture 2" descr="https://ds04.infourok.ru/uploads/ex/06be/0004256d-78313f25/img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1775" y="-1971600"/>
            <a:ext cx="11893280" cy="891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8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7" cy="1152128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Люди, жившие у южных морей (древние греки)  использовали ракушки, которыми удобно было «зачерпывать» пищу. Позднее к ракушкам приделывали ручки. Но такие ложки были достаточно хрупкими.</a:t>
            </a:r>
            <a:endParaRPr lang="ru-RU" sz="2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pic>
        <p:nvPicPr>
          <p:cNvPr id="4" name="Объект 3" descr="C:\Users\Комп\Pictures\09dbea2753d3.jpg"/>
          <p:cNvPicPr>
            <a:picLocks noGrp="1"/>
          </p:cNvPicPr>
          <p:nvPr>
            <p:ph sz="quarter" idx="13"/>
          </p:nvPr>
        </p:nvPicPr>
        <p:blipFill rotWithShape="1">
          <a:blip r:embed="rId3"/>
          <a:srcRect/>
          <a:stretch/>
        </p:blipFill>
        <p:spPr bwMode="auto">
          <a:xfrm>
            <a:off x="3929058" y="2786058"/>
            <a:ext cx="5007500" cy="38833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428736"/>
            <a:ext cx="1516595" cy="327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72074"/>
            <a:ext cx="3078163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F:\Ложки\картинки ложки к презентации\16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1500174"/>
            <a:ext cx="1071570" cy="1016461"/>
          </a:xfrm>
          <a:prstGeom prst="rect">
            <a:avLst/>
          </a:prstGeom>
          <a:noFill/>
        </p:spPr>
      </p:pic>
      <p:pic>
        <p:nvPicPr>
          <p:cNvPr id="3076" name="Picture 4" descr="F:\Ложки\картинки ложки к презентации\1238006775_shell-01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1357298"/>
            <a:ext cx="1270364" cy="1184582"/>
          </a:xfrm>
          <a:prstGeom prst="rect">
            <a:avLst/>
          </a:prstGeom>
          <a:noFill/>
        </p:spPr>
      </p:pic>
      <p:pic>
        <p:nvPicPr>
          <p:cNvPr id="3078" name="Picture 6" descr="D:\Пользователь.Елена\Рабочий стол\20947790-sun-and-sea-waves-icons-of-illustration-of-seascape-Stock-Photo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28802"/>
            <a:ext cx="2195482" cy="2195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338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люди\0_2da11_73ce8af3_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91233"/>
            <a:ext cx="3340100" cy="5000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Documents and Settings\Admin\Рабочий стол\люди\ihajobimy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357298"/>
            <a:ext cx="2786063" cy="4994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30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1015</TotalTime>
  <Words>150</Words>
  <Application>Microsoft Office PowerPoint</Application>
  <PresentationFormat>Экран (4:3)</PresentationFormat>
  <Paragraphs>32</Paragraphs>
  <Slides>25</Slides>
  <Notes>9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Презентация PowerPoint</vt:lpstr>
      <vt:lpstr>Путешествие в прошлое ложки</vt:lpstr>
      <vt:lpstr>Древние времена</vt:lpstr>
      <vt:lpstr> </vt:lpstr>
      <vt:lpstr>Презентация PowerPoint</vt:lpstr>
      <vt:lpstr>Презентация PowerPoint</vt:lpstr>
      <vt:lpstr>Люди, жившие у южных морей (древние греки)  использовали ракушки, которыми удобно было «зачерпывать» пищу. Позднее к ракушкам приделывали ручки. Но такие ложки были достаточно хрупкими.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прошлое ложки</dc:title>
  <dc:creator>Пользователь</dc:creator>
  <cp:lastModifiedBy>User</cp:lastModifiedBy>
  <cp:revision>80</cp:revision>
  <dcterms:created xsi:type="dcterms:W3CDTF">2016-04-06T09:58:55Z</dcterms:created>
  <dcterms:modified xsi:type="dcterms:W3CDTF">2021-12-13T11:39:13Z</dcterms:modified>
</cp:coreProperties>
</file>