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3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95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6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883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11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75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9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28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645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98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3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D12A74E-0858-4E33-B931-FC47B40E6768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FB2E604F-8B4D-44EB-BBBC-FB2170AEE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657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ДРЕВНЕЙШИЕ ЛЮДИ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38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356" y="91585"/>
            <a:ext cx="9239534" cy="658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96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815" y="272955"/>
            <a:ext cx="9275155" cy="1037230"/>
          </a:xfr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0000"/>
                </a:solidFill>
              </a:rPr>
              <a:t>Овладение огнем.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675" y="2101756"/>
            <a:ext cx="7133786" cy="363030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691077" y="1387068"/>
            <a:ext cx="3377257" cy="547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13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1194" y="3559336"/>
            <a:ext cx="11177515" cy="31553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/>
              <a:t>Очень часто люди использовали </a:t>
            </a:r>
            <a:r>
              <a:rPr lang="ru-RU" sz="3600" b="1" dirty="0">
                <a:solidFill>
                  <a:srgbClr val="FF0000"/>
                </a:solidFill>
              </a:rPr>
              <a:t>огонь</a:t>
            </a:r>
            <a:r>
              <a:rPr lang="ru-RU" sz="3600" b="1" dirty="0"/>
              <a:t> для охоты - они обжигали длинные колья,  заостряя их и делали копья.</a:t>
            </a:r>
          </a:p>
          <a:p>
            <a:pPr marL="0" indent="0" algn="ctr">
              <a:buNone/>
            </a:pPr>
            <a:r>
              <a:rPr lang="ru-RU" sz="3600" b="1" dirty="0"/>
              <a:t>Кроме того, для загона животных применялись факелы. Животные, опасаясь огня, бежали туда, где его нет - к ловушке.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1432" y="1"/>
            <a:ext cx="8437037" cy="34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98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/>
              <a:t>Задание!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312477"/>
            <a:ext cx="10058400" cy="40507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4800" b="1" dirty="0"/>
              <a:t>В конце урока сделать вывод: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FF0000"/>
                </a:solidFill>
              </a:rPr>
              <a:t>Чем древнейшие люди отличались от животных 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399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651" y="59074"/>
            <a:ext cx="9812740" cy="665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12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5411202"/>
          </a:xfrm>
          <a:ln w="127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sz="6000" b="1" dirty="0">
                <a:solidFill>
                  <a:srgbClr val="FF0000"/>
                </a:solidFill>
              </a:rPr>
              <a:t>              </a:t>
            </a:r>
            <a:r>
              <a:rPr lang="ru-RU" sz="6000" b="1" u="sng" dirty="0">
                <a:solidFill>
                  <a:srgbClr val="FF0000"/>
                </a:solidFill>
              </a:rPr>
              <a:t>Внимание!!!</a:t>
            </a:r>
            <a:br>
              <a:rPr lang="ru-RU" sz="6000" b="1" dirty="0">
                <a:solidFill>
                  <a:srgbClr val="FF0000"/>
                </a:solidFill>
              </a:rPr>
            </a:b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u="sng" dirty="0">
                <a:solidFill>
                  <a:srgbClr val="FF0000"/>
                </a:solidFill>
              </a:rPr>
              <a:t>Домашнее задание</a:t>
            </a:r>
            <a:r>
              <a:rPr lang="ru-RU" sz="6000" b="1" dirty="0">
                <a:solidFill>
                  <a:srgbClr val="FF0000"/>
                </a:solidFill>
              </a:rPr>
              <a:t>: § 1, читать пересказывать, учить записи в тетради.</a:t>
            </a:r>
          </a:p>
        </p:txBody>
      </p:sp>
    </p:spTree>
    <p:extLst>
      <p:ext uri="{BB962C8B-B14F-4D97-AF65-F5344CB8AC3E}">
        <p14:creationId xmlns:p14="http://schemas.microsoft.com/office/powerpoint/2010/main" val="120042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845" y="1"/>
            <a:ext cx="8584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70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839" y="264037"/>
            <a:ext cx="4756395" cy="488458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95084" y="264037"/>
            <a:ext cx="3634271" cy="48845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102" y="631210"/>
            <a:ext cx="3151898" cy="451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1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/>
              <a:t>Задание!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312477"/>
            <a:ext cx="10058400" cy="40507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4800" b="1" dirty="0"/>
              <a:t>В конце урока сделать вывод: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FF0000"/>
                </a:solidFill>
              </a:rPr>
              <a:t>Чем древнейшие люди отличались от животных 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116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1752"/>
            <a:ext cx="10058400" cy="16093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/>
              <a:t>Древнейшие орудия труда</a:t>
            </a:r>
            <a:r>
              <a:rPr lang="ru-RU" dirty="0"/>
              <a:t>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8364" y="2214822"/>
            <a:ext cx="6684347" cy="251331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398374" y="5200889"/>
            <a:ext cx="4754880" cy="640080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Заостренный камень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403796" y="2214822"/>
            <a:ext cx="4368998" cy="409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32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3207" y="5910845"/>
            <a:ext cx="4754880" cy="640080"/>
          </a:xfr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РУБИЛО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207" y="664921"/>
            <a:ext cx="5428114" cy="487517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5516" y="354842"/>
            <a:ext cx="5063320" cy="6196083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/>
              <a:t>Для производства </a:t>
            </a:r>
            <a:r>
              <a:rPr lang="ru-RU" sz="3600" b="1" dirty="0">
                <a:solidFill>
                  <a:srgbClr val="FF0000"/>
                </a:solidFill>
              </a:rPr>
              <a:t>рубила</a:t>
            </a:r>
            <a:r>
              <a:rPr lang="ru-RU" sz="3600" b="1" dirty="0"/>
              <a:t> люди отбирали на берегу реки округлую гальку  и обрабатывали её, скалывая другим камнем с узкого края маленькие кусочки.</a:t>
            </a:r>
          </a:p>
          <a:p>
            <a:pPr marL="0" indent="0" algn="ctr">
              <a:buNone/>
            </a:pPr>
            <a:r>
              <a:rPr lang="ru-RU" sz="3600" b="1" i="1" dirty="0"/>
              <a:t>Рубила были </a:t>
            </a:r>
            <a:r>
              <a:rPr lang="ru-RU" sz="3600" b="1" i="1" dirty="0">
                <a:solidFill>
                  <a:srgbClr val="FF0000"/>
                </a:solidFill>
              </a:rPr>
              <a:t>непрочными</a:t>
            </a:r>
            <a:r>
              <a:rPr lang="ru-RU" sz="3600" b="1" i="1" dirty="0"/>
              <a:t> - быстро ломались, поэтому их нужно было очень много.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13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1902" y="5006262"/>
            <a:ext cx="4587447" cy="1361833"/>
          </a:xfrm>
          <a:solidFill>
            <a:schemeClr val="bg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Палка-копалка так же могла выполнять функцию дубины.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24" y="-333852"/>
            <a:ext cx="2350271" cy="6977369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692" y="0"/>
            <a:ext cx="3016156" cy="6643517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8380" y="1716861"/>
            <a:ext cx="4755292" cy="64013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624919" y="606272"/>
            <a:ext cx="6096000" cy="3970318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softEdge rad="127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3600" b="1" dirty="0" err="1">
                <a:solidFill>
                  <a:srgbClr val="FFFF00"/>
                </a:solidFill>
              </a:rPr>
              <a:t>Па́лка-копа́лка</a:t>
            </a:r>
            <a:r>
              <a:rPr lang="ru-RU" sz="3600" b="1" i="1" dirty="0"/>
              <a:t> — одно из первых орудий (инструментов), которое использовал человек, предназначена для разрыхления почвы, копания.</a:t>
            </a:r>
          </a:p>
        </p:txBody>
      </p:sp>
    </p:spTree>
    <p:extLst>
      <p:ext uri="{BB962C8B-B14F-4D97-AF65-F5344CB8AC3E}">
        <p14:creationId xmlns:p14="http://schemas.microsoft.com/office/powerpoint/2010/main" val="334279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352" y="-101019"/>
            <a:ext cx="10058400" cy="1609344"/>
          </a:xfrm>
        </p:spPr>
        <p:txBody>
          <a:bodyPr/>
          <a:lstStyle/>
          <a:p>
            <a:pPr algn="ctr"/>
            <a:r>
              <a:rPr lang="ru-RU" dirty="0"/>
              <a:t>Собирательство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1849" y="1351128"/>
            <a:ext cx="5312620" cy="496778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18863" y="1508324"/>
            <a:ext cx="5558284" cy="490612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</a:rPr>
              <a:t>Собира́тельство</a:t>
            </a:r>
            <a:r>
              <a:rPr lang="ru-RU" sz="3200" b="1" dirty="0"/>
              <a:t> — одна из древнейших форм хозяйственной деятельности человека, состоящая в собирании пригодных в пищу природных ресурсов: дикорастущих съедобных кореньев, плодов, ягод, мёда, а также моллюсков, насекомых и др. </a:t>
            </a:r>
          </a:p>
        </p:txBody>
      </p:sp>
    </p:spTree>
    <p:extLst>
      <p:ext uri="{BB962C8B-B14F-4D97-AF65-F5344CB8AC3E}">
        <p14:creationId xmlns:p14="http://schemas.microsoft.com/office/powerpoint/2010/main" val="2436412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752" y="-177421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chemeClr val="accent2">
                    <a:lumMod val="75000"/>
                  </a:schemeClr>
                </a:solidFill>
              </a:rPr>
              <a:t>охота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6090723"/>
            <a:ext cx="4754880" cy="640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8364" y="1254168"/>
            <a:ext cx="11671177" cy="436871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81585" y="6633904"/>
            <a:ext cx="4754880" cy="64008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0743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2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347</TotalTime>
  <Words>208</Words>
  <Application>Microsoft Office PowerPoint</Application>
  <PresentationFormat>Широкоэкранный</PresentationFormat>
  <Paragraphs>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Cambria</vt:lpstr>
      <vt:lpstr>Rockwell</vt:lpstr>
      <vt:lpstr>Rockwell Condensed</vt:lpstr>
      <vt:lpstr>Wingdings</vt:lpstr>
      <vt:lpstr>Дерево</vt:lpstr>
      <vt:lpstr>ДРЕВНЕЙШИЕ ЛЮДИ</vt:lpstr>
      <vt:lpstr>Презентация PowerPoint</vt:lpstr>
      <vt:lpstr>Презентация PowerPoint</vt:lpstr>
      <vt:lpstr>Задание!</vt:lpstr>
      <vt:lpstr>Древнейшие орудия труда.</vt:lpstr>
      <vt:lpstr>Презентация PowerPoint</vt:lpstr>
      <vt:lpstr>Презентация PowerPoint</vt:lpstr>
      <vt:lpstr>Собирательство </vt:lpstr>
      <vt:lpstr>охота</vt:lpstr>
      <vt:lpstr>Презентация PowerPoint</vt:lpstr>
      <vt:lpstr>Овладение огнем.</vt:lpstr>
      <vt:lpstr>Презентация PowerPoint</vt:lpstr>
      <vt:lpstr>Задание!</vt:lpstr>
      <vt:lpstr>Презентация PowerPoint</vt:lpstr>
      <vt:lpstr>               Внимание!!!  Домашнее задание: § 1, читать пересказывать, учить записи в тетради.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ДРЕВНЕЙШИЕ ЛЮДИ</dc:title>
  <dc:creator>Пользователь Windows</dc:creator>
  <cp:lastModifiedBy>user</cp:lastModifiedBy>
  <cp:revision>7</cp:revision>
  <dcterms:created xsi:type="dcterms:W3CDTF">2018-08-24T09:49:52Z</dcterms:created>
  <dcterms:modified xsi:type="dcterms:W3CDTF">2023-01-19T08:58:06Z</dcterms:modified>
</cp:coreProperties>
</file>