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84" r:id="rId10"/>
    <p:sldId id="286" r:id="rId11"/>
    <p:sldId id="264" r:id="rId12"/>
    <p:sldId id="280" r:id="rId13"/>
    <p:sldId id="281" r:id="rId14"/>
    <p:sldId id="283" r:id="rId15"/>
    <p:sldId id="265" r:id="rId16"/>
    <p:sldId id="287" r:id="rId17"/>
    <p:sldId id="266" r:id="rId18"/>
    <p:sldId id="267" r:id="rId19"/>
    <p:sldId id="268" r:id="rId20"/>
    <p:sldId id="269" r:id="rId21"/>
    <p:sldId id="270" r:id="rId22"/>
    <p:sldId id="272" r:id="rId23"/>
    <p:sldId id="271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10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35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46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58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24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26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570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4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5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283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02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8969B0AE-6044-4033-959D-1520FBB7064E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75B38BC5-65B8-4FE4-851B-598537D51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68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/>
              <a:t>Тема </a:t>
            </a:r>
            <a:r>
              <a:rPr lang="ru-RU" sz="6000" dirty="0" smtClean="0"/>
              <a:t>1</a:t>
            </a:r>
            <a:br>
              <a:rPr lang="ru-RU" sz="6000" dirty="0" smtClean="0"/>
            </a:br>
            <a:r>
              <a:rPr lang="ru-RU" sz="6000" dirty="0" smtClean="0"/>
              <a:t> </a:t>
            </a:r>
            <a:r>
              <a:rPr lang="ru-RU" sz="6000" dirty="0"/>
              <a:t>Биология как наука. Методы биологии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079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изучения биологии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26062"/>
              </p:ext>
            </p:extLst>
          </p:nvPr>
        </p:nvGraphicFramePr>
        <p:xfrm>
          <a:off x="1066800" y="2103438"/>
          <a:ext cx="10058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 изучения биологии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Сущность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744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ОБЩИЕ 	МЕТОДЫ </a:t>
            </a:r>
            <a:r>
              <a:rPr lang="ru-RU" b="1" dirty="0" smtClean="0"/>
              <a:t>БИОЛОГИИ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1301827" cy="441776"/>
          </a:xfrm>
        </p:spPr>
        <p:txBody>
          <a:bodyPr/>
          <a:lstStyle/>
          <a:p>
            <a:r>
              <a:rPr lang="ru-RU" u="sng" dirty="0"/>
              <a:t>Метод </a:t>
            </a:r>
            <a:r>
              <a:rPr lang="ru-RU" u="sng" dirty="0" smtClean="0"/>
              <a:t>-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3905" y="2090210"/>
            <a:ext cx="4210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это способ познания действительности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2669653"/>
            <a:ext cx="6096000" cy="30654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Наблюдение и описание.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Измерение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Эксперимент или опыт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Моделирование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Исторический.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56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xn----8sbhepth3ca.xn--p1ai/_bd/20/076173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348004"/>
            <a:ext cx="9463278" cy="615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228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биологических исследований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Эмпирические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Наблюдение (мониторинг)</a:t>
            </a:r>
          </a:p>
          <a:p>
            <a:r>
              <a:rPr lang="ru-RU" dirty="0" smtClean="0"/>
              <a:t>Описательный</a:t>
            </a:r>
          </a:p>
          <a:p>
            <a:r>
              <a:rPr lang="ru-RU" dirty="0" smtClean="0"/>
              <a:t>Сравнительный</a:t>
            </a:r>
          </a:p>
          <a:p>
            <a:r>
              <a:rPr lang="ru-RU" dirty="0" smtClean="0"/>
              <a:t>Эксперимент</a:t>
            </a:r>
          </a:p>
          <a:p>
            <a:r>
              <a:rPr lang="ru-RU" dirty="0" smtClean="0"/>
              <a:t>Исторический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Теоретические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Статистический</a:t>
            </a:r>
          </a:p>
          <a:p>
            <a:r>
              <a:rPr lang="ru-RU" dirty="0" smtClean="0"/>
              <a:t>Моделирование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813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058" y="227514"/>
            <a:ext cx="8357352" cy="625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261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12704" y="506776"/>
            <a:ext cx="9926197" cy="56296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7" y="805742"/>
            <a:ext cx="11033624" cy="503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4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изучения биологии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068028"/>
              </p:ext>
            </p:extLst>
          </p:nvPr>
        </p:nvGraphicFramePr>
        <p:xfrm>
          <a:off x="890530" y="1772932"/>
          <a:ext cx="10058400" cy="3779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 изучения биологии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Сущность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 Наблюдение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Описательный метод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Сравнительный метод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Исторический метод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Эксперимент (опыт)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r>
                        <a:rPr lang="ru-RU" baseline="0" dirty="0" smtClean="0"/>
                        <a:t> Измерение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 Моделирование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 Исторический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2009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88096" y="5706737"/>
            <a:ext cx="526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Д/з. Дополнить таблицу, пользуясь параг.2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284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СВОЙСТВА </a:t>
            </a:r>
            <a:r>
              <a:rPr lang="ru-RU" b="1" dirty="0" smtClean="0">
                <a:effectLst/>
              </a:rPr>
              <a:t>ЖИВОГО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31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6086" y="473726"/>
            <a:ext cx="8423454" cy="598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живого: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8014" y="2092103"/>
            <a:ext cx="10058400" cy="3931920"/>
          </a:xfrm>
        </p:spPr>
        <p:txBody>
          <a:bodyPr/>
          <a:lstStyle/>
          <a:p>
            <a:r>
              <a:rPr lang="ru-RU" b="1" dirty="0"/>
              <a:t>Обмен веществ (метаболизм) и поток энергии </a:t>
            </a:r>
            <a:r>
              <a:rPr lang="ru-RU" dirty="0"/>
              <a:t>- важнейшее свойство живого. Все живые организмы поглощают необходимые им вещества из внешней  среды и выделяют в нее продукты жизнедеятельности. </a:t>
            </a:r>
          </a:p>
          <a:p>
            <a:r>
              <a:rPr lang="ru-RU" b="1" dirty="0"/>
              <a:t>Единство химического состава. </a:t>
            </a:r>
            <a:r>
              <a:rPr lang="ru-RU" dirty="0"/>
              <a:t>Среди химических элементов в живых организмах преобладают углерод, кислород, водород и азот. Кроме того, важнейшим признаком живых организмов является на­личие органических веществ: жиров, углеводов, белков и нуклеиновых кислот.</a:t>
            </a:r>
          </a:p>
          <a:p>
            <a:r>
              <a:rPr lang="ru-RU" b="1" dirty="0"/>
              <a:t>Клеточное строение. </a:t>
            </a:r>
            <a:r>
              <a:rPr lang="ru-RU" dirty="0"/>
              <a:t>Все организмы состоят из клеток. Неклеточ­ное строение имеют только вирусы, но и они проявляют признаки живого, только попав в клетку-хозяина.</a:t>
            </a:r>
          </a:p>
          <a:p>
            <a:r>
              <a:rPr lang="ru-RU" b="1" dirty="0"/>
              <a:t>Раздражимость </a:t>
            </a:r>
            <a:r>
              <a:rPr lang="ru-RU" dirty="0"/>
              <a:t>- способность организма реагировать на внеш­ние или внутренние воздействия.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73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Роль биологии в формировании современной естественнонаучной картины мира, </a:t>
            </a:r>
            <a:r>
              <a:rPr lang="ru-RU" sz="2800" dirty="0" smtClean="0"/>
              <a:t>в практической </a:t>
            </a:r>
            <a:r>
              <a:rPr lang="ru-RU" sz="2800" dirty="0"/>
              <a:t>деятельности людей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Методы изучения живых объектов.</a:t>
            </a:r>
            <a:br>
              <a:rPr lang="ru-RU" sz="2800" dirty="0"/>
            </a:br>
            <a:r>
              <a:rPr lang="ru-RU" sz="2800" dirty="0"/>
              <a:t>Биологический эксперимент. Наблюдение, описание, измерение биологических</a:t>
            </a:r>
            <a:br>
              <a:rPr lang="ru-RU" sz="2800" dirty="0"/>
            </a:br>
            <a:r>
              <a:rPr lang="ru-RU" sz="2800" dirty="0"/>
              <a:t>объектов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58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живого: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Самовоспроизведение. </a:t>
            </a:r>
            <a:r>
              <a:rPr lang="ru-RU" sz="2000" dirty="0"/>
              <a:t>Все живые организмы способны к размножению, т. е. воспроизведению себе подобных. Воспроизведение организмов происходит в соответствии с генетической программой, записанной в молекулах ДНК.</a:t>
            </a:r>
          </a:p>
          <a:p>
            <a:r>
              <a:rPr lang="ru-RU" sz="2000" b="1" dirty="0"/>
              <a:t>Наследственность и изменчивость. </a:t>
            </a:r>
            <a:r>
              <a:rPr lang="ru-RU" sz="2000" dirty="0" smtClean="0"/>
              <a:t>Наследственность </a:t>
            </a:r>
            <a:r>
              <a:rPr lang="ru-RU" sz="2000" dirty="0"/>
              <a:t>- свойство организмов, передавать свои признаки потомкам. Наследственность обеспечивает преемственность жизни. Изменчивость - способность организмов приобретать новые признаки в процессе своего развития. Наследственная изменчивость является важным фактором эволюции.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6114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живого: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Рост и развитие. </a:t>
            </a:r>
            <a:r>
              <a:rPr lang="ru-RU" i="1" dirty="0" smtClean="0"/>
              <a:t>Рост</a:t>
            </a:r>
            <a:r>
              <a:rPr lang="ru-RU" dirty="0" smtClean="0"/>
              <a:t> </a:t>
            </a:r>
            <a:r>
              <a:rPr lang="ru-RU" dirty="0"/>
              <a:t>- количественные изменения (например, увеличение массы). </a:t>
            </a:r>
          </a:p>
          <a:p>
            <a:r>
              <a:rPr lang="ru-RU" i="1" dirty="0"/>
              <a:t>Развитие</a:t>
            </a:r>
            <a:r>
              <a:rPr lang="ru-RU" dirty="0"/>
              <a:t> - качественные изменения (например, формирование систем органов, цветение и плодоношение). </a:t>
            </a:r>
          </a:p>
          <a:p>
            <a:r>
              <a:rPr lang="ru-RU" b="1" dirty="0" err="1"/>
              <a:t>Саморегуляция</a:t>
            </a:r>
            <a:r>
              <a:rPr lang="ru-RU" b="1" dirty="0"/>
              <a:t> -</a:t>
            </a:r>
            <a:r>
              <a:rPr lang="ru-RU" dirty="0"/>
              <a:t> способность организмов поддерживать постоянство своего химического состава и процессов жизнедеятельности - </a:t>
            </a:r>
            <a:r>
              <a:rPr lang="ru-RU" b="1" dirty="0"/>
              <a:t>гомеостаз.</a:t>
            </a:r>
            <a:endParaRPr lang="ru-RU" dirty="0"/>
          </a:p>
          <a:p>
            <a:r>
              <a:rPr lang="ru-RU" b="1" dirty="0"/>
              <a:t>Приспособленность (адаптация)</a:t>
            </a:r>
            <a:endParaRPr lang="ru-RU" dirty="0"/>
          </a:p>
          <a:p>
            <a:r>
              <a:rPr lang="ru-RU" b="1" dirty="0"/>
              <a:t>Ритмичность – </a:t>
            </a:r>
            <a:r>
              <a:rPr lang="ru-RU" dirty="0"/>
              <a:t>периодические изменения интенсивности физиологических функций с различными периодами колебаний (суточные, сезонные ритмы). (Например, фотопериодизм – реакция организма на длину светового дня).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30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Уровни организации </a:t>
            </a:r>
            <a:r>
              <a:rPr lang="ru-RU" b="1" dirty="0" smtClean="0">
                <a:effectLst/>
              </a:rPr>
              <a:t>жизни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8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815150"/>
              </p:ext>
            </p:extLst>
          </p:nvPr>
        </p:nvGraphicFramePr>
        <p:xfrm>
          <a:off x="242371" y="385591"/>
          <a:ext cx="11611777" cy="63852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4433"/>
                <a:gridCol w="2637479"/>
                <a:gridCol w="4401999"/>
                <a:gridCol w="2857866"/>
              </a:tblGrid>
              <a:tr h="5731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Номер 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уровня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914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Название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914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Чем представлен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marL="914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Примеры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 anchor="ctr"/>
                </a:tc>
              </a:tr>
              <a:tr h="833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VI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Биосферный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Совокупность всех экосистем </a:t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effectLst/>
                        </a:rPr>
                        <a:t>планеты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</a:tr>
              <a:tr h="1353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V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Экосистемный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(биогеоценотический)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Система популяций разных 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видов в их взаимосвязи между собой и окружающей средой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Саванна, тундра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</a:tr>
              <a:tr h="833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IV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Популяционно-</a:t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effectLst/>
                        </a:rPr>
                        <a:t>видовой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Совокупность популяций, 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образующих виды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Медведи белые, </a:t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effectLst/>
                        </a:rPr>
                        <a:t>киты синие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</a:tr>
              <a:tr h="5731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III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Организменный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Организм как целостная система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Бактерия, обезьяна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</a:tr>
              <a:tr h="833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II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Клеточный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Клетка и её структурные компоненты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Эритроциты, митохондрии, хлоропласты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</a:tr>
              <a:tr h="10932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I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Молекулярный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Органические и неорганические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вещества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– белки, углеводы;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– вода, ионы солей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30480" marB="304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53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Биология </a:t>
            </a:r>
            <a:r>
              <a:rPr lang="ru-RU" dirty="0" smtClean="0"/>
              <a:t>–это…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– наука о жизни, ее закономерностях и формах проявления, о существовании и распространении ее во времени и пространстве. Она исследует происхождение жизни и ее сущность, развитие, взаимосвязи и многообразие. Биология относится к естественным наукам.</a:t>
            </a:r>
          </a:p>
        </p:txBody>
      </p:sp>
    </p:spTree>
    <p:extLst>
      <p:ext uri="{BB962C8B-B14F-4D97-AF65-F5344CB8AC3E}">
        <p14:creationId xmlns:p14="http://schemas.microsoft.com/office/powerpoint/2010/main" val="253556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Впервые термин «биология» употребил немецкий профессор анатомии Т. </a:t>
            </a:r>
            <a:r>
              <a:rPr lang="ru-RU" dirty="0" err="1"/>
              <a:t>Руз</a:t>
            </a:r>
            <a:r>
              <a:rPr lang="ru-RU" dirty="0"/>
              <a:t> в 1779г. Однако общепринятым он стал в 1802 г., после того как его стал употреблять в своих работах французский натуралист Ж.-Б. Ламарк.</a:t>
            </a:r>
          </a:p>
          <a:p>
            <a:r>
              <a:rPr lang="ru-RU" dirty="0"/>
              <a:t>Современная биология представляет собой комплексную науку, состоящую из ряда самостоятельных научных дисциплин со своими объектами исследования.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2391" r="12851"/>
          <a:stretch/>
        </p:blipFill>
        <p:spPr>
          <a:xfrm>
            <a:off x="9055864" y="1191658"/>
            <a:ext cx="2893627" cy="3870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29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БИОЛОГИЧЕСКИЕ ДИСЦИПЛИНЫ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Ботаника - наука о растениях, </a:t>
            </a:r>
          </a:p>
          <a:p>
            <a:r>
              <a:rPr lang="ru-RU" dirty="0"/>
              <a:t>Зоология – наука  о животных, </a:t>
            </a:r>
          </a:p>
          <a:p>
            <a:r>
              <a:rPr lang="ru-RU" dirty="0"/>
              <a:t>Микология - о грибах, </a:t>
            </a:r>
          </a:p>
          <a:p>
            <a:r>
              <a:rPr lang="ru-RU" dirty="0"/>
              <a:t>Вирусология - о вирусах, </a:t>
            </a:r>
          </a:p>
          <a:p>
            <a:r>
              <a:rPr lang="ru-RU" dirty="0"/>
              <a:t>Микробиология - о бактериях. </a:t>
            </a:r>
          </a:p>
          <a:p>
            <a:r>
              <a:rPr lang="ru-RU" dirty="0"/>
              <a:t>Анатомия - наука, изучающая внутреннее строение организмов (отдельных органов, тканей). Анатомия растений изучает строение растений, анатомия животных - строение животных.</a:t>
            </a:r>
          </a:p>
          <a:p>
            <a:r>
              <a:rPr lang="ru-RU" dirty="0"/>
              <a:t>Морфология  - наука, изучающая внешнее строение организмов</a:t>
            </a:r>
          </a:p>
          <a:p>
            <a:r>
              <a:rPr lang="ru-RU" dirty="0"/>
              <a:t>Физиология - наука, изучающая процессы жизнедеятельности организма, функции отдельных органов.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03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БИОЛОГИЧЕСКИЕ ДИСЦИПЛИНЫ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Гигиена – наука о сохранении и укреплении здоровья человека.</a:t>
            </a:r>
          </a:p>
          <a:p>
            <a:r>
              <a:rPr lang="ru-RU" dirty="0"/>
              <a:t>Цитология - наука о клетке. 	</a:t>
            </a:r>
          </a:p>
          <a:p>
            <a:r>
              <a:rPr lang="ru-RU" dirty="0"/>
              <a:t>Гистология – наука о тканях.	</a:t>
            </a:r>
          </a:p>
          <a:p>
            <a:r>
              <a:rPr lang="ru-RU" dirty="0"/>
              <a:t>Систематика - наука, о классификации живых организмов.  Классификация - разделение организмов на группы (виды, рода, семейства и т. д.) на основании особенностей строения, происхождения, развития и др. </a:t>
            </a:r>
          </a:p>
          <a:p>
            <a:r>
              <a:rPr lang="ru-RU" dirty="0"/>
              <a:t>Палеонтология - наука, изучающая ископаемые останки (отпечатки, окаменелости и др.) организмов.</a:t>
            </a:r>
          </a:p>
          <a:p>
            <a:r>
              <a:rPr lang="ru-RU" dirty="0"/>
              <a:t>Эмбриология – наука, изучающая индивидуальное (зародышевое) развитие организмов.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01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БИОЛОГИЧЕСКИЕ ДИСЦИПЛИНЫ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Экология - наука, изучающая взаимоотношения организмов друг с другом и с окружающей средой. </a:t>
            </a:r>
          </a:p>
          <a:p>
            <a:r>
              <a:rPr lang="ru-RU" dirty="0"/>
              <a:t>Этология – наука о поведении животных.</a:t>
            </a:r>
          </a:p>
          <a:p>
            <a:r>
              <a:rPr lang="ru-RU" dirty="0"/>
              <a:t>Генетика - наука о закономерностях наследственности и изменчивости.</a:t>
            </a:r>
          </a:p>
          <a:p>
            <a:r>
              <a:rPr lang="ru-RU" dirty="0"/>
              <a:t>Селекция - наука, о выведении новых и улучшением существующих пород домашних животных, сортов культурных растений и штаммов бактерий и грибов.</a:t>
            </a:r>
          </a:p>
          <a:p>
            <a:r>
              <a:rPr lang="ru-RU" dirty="0"/>
              <a:t>Эволюционное учение – изучает вопросы возникновения и законы исторического развития жизни на Земле.</a:t>
            </a:r>
          </a:p>
          <a:p>
            <a:r>
              <a:rPr lang="ru-RU" dirty="0"/>
              <a:t>Антропология – наука о возникновении и развитии человека.</a:t>
            </a:r>
          </a:p>
          <a:p>
            <a:r>
              <a:rPr lang="ru-RU" dirty="0"/>
              <a:t>Клеточная инженерия - направление науки, занимающееся получением гибридных клеток. Примером может служить гибридизация раковых клеток и лимфоцитов, слияние протопластов разных растительных клеток, а также клонирование.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9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БИОЛОГИЧЕСКИЕ ДИСЦИПЛИНЫ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Генная инженерия </a:t>
            </a:r>
            <a:r>
              <a:rPr lang="ru-RU" dirty="0"/>
              <a:t>- направление науки, занимающееся получением гибридных молекул ДНК или РНК. Если клеточная инженерия работает на уровне клетки, то генная работает на молекулярном уровне. В данном случае специалисты «пересаживают» гены одного организма другому. Одним из результатов генной инженерии является получение генетически модифицированных организмов (ГМО).</a:t>
            </a:r>
          </a:p>
          <a:p>
            <a:r>
              <a:rPr lang="ru-RU" b="1" dirty="0"/>
              <a:t>Бионика </a:t>
            </a:r>
            <a:r>
              <a:rPr lang="ru-RU" dirty="0"/>
              <a:t>- направление в науке, занимающееся поиском возможностей применения принципов организации, свойств и структур живой природы в технических устройствах.</a:t>
            </a:r>
          </a:p>
          <a:p>
            <a:r>
              <a:rPr lang="ru-RU" b="1" dirty="0"/>
              <a:t>Биотехнология </a:t>
            </a:r>
            <a:r>
              <a:rPr lang="ru-RU" dirty="0"/>
              <a:t>- дисциплина, изучающая возможности использования организмов или биологических процессов  для получения веществ, нужных человеку.  Обычно в биотехнологических процессах используются бактерии и грибы.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00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432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53</TotalTime>
  <Words>850</Words>
  <Application>Microsoft Office PowerPoint</Application>
  <PresentationFormat>Широкоэкранный</PresentationFormat>
  <Paragraphs>117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Savon</vt:lpstr>
      <vt:lpstr>Тема 1  Биология как наука. Методы биологии</vt:lpstr>
      <vt:lpstr>Роль биологии в формировании современной естественнонаучной картины мира, в практической деятельности людей.  Методы изучения живых объектов. Биологический эксперимент. Наблюдение, описание, измерение биологических объектов</vt:lpstr>
      <vt:lpstr>Биология –это…</vt:lpstr>
      <vt:lpstr>Презентация PowerPoint</vt:lpstr>
      <vt:lpstr>БИОЛОГИЧЕСКИЕ ДИСЦИПЛИНЫ </vt:lpstr>
      <vt:lpstr>БИОЛОГИЧЕСКИЕ ДИСЦИПЛИНЫ </vt:lpstr>
      <vt:lpstr>БИОЛОГИЧЕСКИЕ ДИСЦИПЛИНЫ </vt:lpstr>
      <vt:lpstr>БИОЛОГИЧЕСКИЕ ДИСЦИПЛИНЫ </vt:lpstr>
      <vt:lpstr>методы</vt:lpstr>
      <vt:lpstr>Методы изучения биологии</vt:lpstr>
      <vt:lpstr>ОБЩИЕ  МЕТОДЫ БИОЛОГИИ</vt:lpstr>
      <vt:lpstr>Презентация PowerPoint</vt:lpstr>
      <vt:lpstr>Методы биологических исследований</vt:lpstr>
      <vt:lpstr>Презентация PowerPoint</vt:lpstr>
      <vt:lpstr>Презентация PowerPoint</vt:lpstr>
      <vt:lpstr>Методы изучения биологии</vt:lpstr>
      <vt:lpstr>СВОЙСТВА ЖИВОГО</vt:lpstr>
      <vt:lpstr>Презентация PowerPoint</vt:lpstr>
      <vt:lpstr>Свойства живого:</vt:lpstr>
      <vt:lpstr>Свойства живого:</vt:lpstr>
      <vt:lpstr>Свойства живого:</vt:lpstr>
      <vt:lpstr>Уровни организации жизни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  Биология как наука. Методы биологии</dc:title>
  <dc:creator>Юлия Архипова</dc:creator>
  <cp:lastModifiedBy>Юлия Архипова</cp:lastModifiedBy>
  <cp:revision>8</cp:revision>
  <dcterms:created xsi:type="dcterms:W3CDTF">2022-09-09T12:09:03Z</dcterms:created>
  <dcterms:modified xsi:type="dcterms:W3CDTF">2022-09-09T13:15:14Z</dcterms:modified>
</cp:coreProperties>
</file>