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61" r:id="rId4"/>
    <p:sldId id="262" r:id="rId5"/>
    <p:sldId id="264" r:id="rId6"/>
    <p:sldId id="265" r:id="rId7"/>
    <p:sldId id="266" r:id="rId8"/>
    <p:sldId id="267" r:id="rId9"/>
    <p:sldId id="257" r:id="rId10"/>
    <p:sldId id="258" r:id="rId11"/>
    <p:sldId id="259" r:id="rId12"/>
    <p:sldId id="268" r:id="rId13"/>
    <p:sldId id="26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26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5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098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7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22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71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0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66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69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80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DDACE-3349-4A92-AB58-D08B1E6D6CB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BC64F-EE7D-41D9-A72C-B3C553026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041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128519"/>
              </p:ext>
            </p:extLst>
          </p:nvPr>
        </p:nvGraphicFramePr>
        <p:xfrm>
          <a:off x="838200" y="3095625"/>
          <a:ext cx="105156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Уравнение" r:id="rId3" imgW="1180800" imgH="203040" progId="Equation.3">
                  <p:embed/>
                </p:oleObj>
              </mc:Choice>
              <mc:Fallback>
                <p:oleObj name="Уравнение" r:id="rId3" imgW="11808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3095625"/>
                        <a:ext cx="10515600" cy="180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836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Самостоятельная работа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013656"/>
            <a:ext cx="12192000" cy="240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6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Эталон для </a:t>
            </a:r>
            <a:r>
              <a:rPr lang="ru-RU" b="1" dirty="0" smtClean="0"/>
              <a:t>взаимопроверки самостоятельной </a:t>
            </a:r>
            <a:r>
              <a:rPr lang="ru-RU" b="1" dirty="0" smtClean="0"/>
              <a:t>работы.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0461" y="1690688"/>
            <a:ext cx="10599313" cy="486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2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Выбери уровень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006" y="1802675"/>
            <a:ext cx="11756571" cy="433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1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рефлексия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i="1" dirty="0"/>
              <a:t>Что нового узнали на уроке?</a:t>
            </a:r>
          </a:p>
          <a:p>
            <a:r>
              <a:rPr lang="ru-RU" sz="3200" i="1" dirty="0" smtClean="0"/>
              <a:t>С </a:t>
            </a:r>
            <a:r>
              <a:rPr lang="ru-RU" sz="3200" i="1" dirty="0"/>
              <a:t>какими трудностями столкнулись в работе</a:t>
            </a:r>
            <a:r>
              <a:rPr lang="ru-RU" sz="3200" i="1" dirty="0" smtClean="0"/>
              <a:t>?</a:t>
            </a:r>
          </a:p>
          <a:p>
            <a:r>
              <a:rPr lang="ru-RU" sz="3200" i="1" dirty="0" smtClean="0"/>
              <a:t>В начале урока мы поставили перед собой цель.</a:t>
            </a:r>
            <a:endParaRPr lang="en-US" sz="3200" i="1" dirty="0" smtClean="0"/>
          </a:p>
          <a:p>
            <a:pPr marL="0" indent="0">
              <a:buNone/>
            </a:pPr>
            <a:r>
              <a:rPr lang="ru-RU" sz="3200" i="1" dirty="0" smtClean="0"/>
              <a:t>   Определите уровень достижения цели.</a:t>
            </a:r>
            <a:endParaRPr lang="en-US" sz="3200" i="1" dirty="0" smtClean="0"/>
          </a:p>
          <a:p>
            <a:pPr lvl="0"/>
            <a:r>
              <a:rPr lang="ru-RU" sz="3200" i="1" dirty="0">
                <a:solidFill>
                  <a:prstClr val="black"/>
                </a:solidFill>
              </a:rPr>
              <a:t>Оцените свою работу на уроке.</a:t>
            </a:r>
          </a:p>
          <a:p>
            <a:endParaRPr lang="ru-RU" sz="3200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55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п. 29 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44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выучить правило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4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Решить: № </a:t>
            </a:r>
            <a:r>
              <a:rPr lang="ru-RU" sz="44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679; 687(</a:t>
            </a:r>
            <a:r>
              <a:rPr lang="ru-RU" sz="4400" b="1" i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а,в,д</a:t>
            </a:r>
            <a:r>
              <a:rPr lang="ru-RU" sz="44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89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en-US" sz="3600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ЕМА УРОКА: </a:t>
            </a: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«Умножение </a:t>
            </a: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многочлена на многочлен»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2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площадь данного прямоугольника разными способами.      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331726"/>
              </p:ext>
            </p:extLst>
          </p:nvPr>
        </p:nvGraphicFramePr>
        <p:xfrm>
          <a:off x="1155109" y="2246811"/>
          <a:ext cx="4814617" cy="3500846"/>
        </p:xfrm>
        <a:graphic>
          <a:graphicData uri="http://schemas.openxmlformats.org/drawingml/2006/table">
            <a:tbl>
              <a:tblPr firstRow="1" firstCol="1" bandRow="1"/>
              <a:tblGrid>
                <a:gridCol w="1705092">
                  <a:extLst>
                    <a:ext uri="{9D8B030D-6E8A-4147-A177-3AD203B41FA5}">
                      <a16:colId xmlns:a16="http://schemas.microsoft.com/office/drawing/2014/main" val="89733926"/>
                    </a:ext>
                  </a:extLst>
                </a:gridCol>
                <a:gridCol w="3109525">
                  <a:extLst>
                    <a:ext uri="{9D8B030D-6E8A-4147-A177-3AD203B41FA5}">
                      <a16:colId xmlns:a16="http://schemas.microsoft.com/office/drawing/2014/main" val="1918286387"/>
                    </a:ext>
                  </a:extLst>
                </a:gridCol>
              </a:tblGrid>
              <a:tr h="16855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6518941"/>
                  </a:ext>
                </a:extLst>
              </a:tr>
              <a:tr h="181530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614286"/>
                  </a:ext>
                </a:extLst>
              </a:tr>
            </a:tbl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117053" y="3592286"/>
            <a:ext cx="2636541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511958"/>
              </p:ext>
            </p:extLst>
          </p:nvPr>
        </p:nvGraphicFramePr>
        <p:xfrm>
          <a:off x="6742355" y="2704012"/>
          <a:ext cx="4428565" cy="2351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Уравнение" r:id="rId3" imgW="1714500" imgH="889000" progId="Equation.3">
                  <p:embed/>
                </p:oleObj>
              </mc:Choice>
              <mc:Fallback>
                <p:oleObj name="Уравнение" r:id="rId3" imgW="1714500" imgH="889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2355" y="2704012"/>
                        <a:ext cx="4428565" cy="23513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38200" y="5765171"/>
            <a:ext cx="94226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думаете, какие из перечисленных формул  нам будут интересны?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23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1) и 4)?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5377563"/>
              </p:ext>
            </p:extLst>
          </p:nvPr>
        </p:nvGraphicFramePr>
        <p:xfrm>
          <a:off x="1332955" y="2024742"/>
          <a:ext cx="5237662" cy="2547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Уравнение" r:id="rId3" imgW="1714500" imgH="889000" progId="Equation.3">
                  <p:embed/>
                </p:oleObj>
              </mc:Choice>
              <mc:Fallback>
                <p:oleObj name="Уравнение" r:id="rId3" imgW="1714500" imgH="889000" progId="Equation.3">
                  <p:embed/>
                  <p:pic>
                    <p:nvPicPr>
                      <p:cNvPr id="8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2955" y="2024742"/>
                        <a:ext cx="5237662" cy="25472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38200" y="4795897"/>
            <a:ext cx="1002084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Т.к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в первой имеется произведение многочлена на многочлен, а в четвертой – площадь находится как сумма площадей каждого прямоугольника, на которые разбит большой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90170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0549888"/>
              </p:ext>
            </p:extLst>
          </p:nvPr>
        </p:nvGraphicFramePr>
        <p:xfrm>
          <a:off x="2938463" y="1690688"/>
          <a:ext cx="6832554" cy="2306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Уравнение" r:id="rId3" imgW="2031840" imgH="660240" progId="Equation.3">
                  <p:embed/>
                </p:oleObj>
              </mc:Choice>
              <mc:Fallback>
                <p:oleObj name="Уравнение" r:id="rId3" imgW="203184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38463" y="1690688"/>
                        <a:ext cx="6832554" cy="23065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05553" y="4189512"/>
            <a:ext cx="80739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интересного можно увидеть? </a:t>
            </a:r>
            <a:endParaRPr lang="ru-RU" sz="4000" i="1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2703" y="4983163"/>
            <a:ext cx="104110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Каждое </a:t>
            </a: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число из первой скобки умножается на каждое число из второй скобки и все результаты складываются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02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Какое выражение стоит в левой части равенства? В правой части равенства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en-US" sz="3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левой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 части – 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произведение  многочленов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, а в 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правой – многочлен</a:t>
            </a:r>
            <a:endParaRPr lang="ru-RU" sz="3600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417145"/>
              </p:ext>
            </p:extLst>
          </p:nvPr>
        </p:nvGraphicFramePr>
        <p:xfrm>
          <a:off x="1854926" y="535577"/>
          <a:ext cx="8294914" cy="1005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Уравнение" r:id="rId3" imgW="2031840" imgH="203040" progId="Equation.3">
                  <p:embed/>
                </p:oleObj>
              </mc:Choice>
              <mc:Fallback>
                <p:oleObj name="Уравнение" r:id="rId3" imgW="20318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54926" y="535577"/>
                        <a:ext cx="8294914" cy="1005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54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Алгоритм умножения многочлена на многочлен: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ru-RU" sz="4000" dirty="0">
                <a:latin typeface="Times New Roman" panose="02020603050405020304" pitchFamily="18" charset="0"/>
              </a:rPr>
              <a:t>умножить   каждый член одного многочлена на каждый член другого многочлена; </a:t>
            </a:r>
            <a:endParaRPr lang="ru-RU" sz="4000" dirty="0"/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4000" dirty="0" smtClean="0">
                <a:latin typeface="Times New Roman" panose="02020603050405020304" pitchFamily="18" charset="0"/>
              </a:rPr>
              <a:t>полученные произведения </a:t>
            </a:r>
            <a:r>
              <a:rPr lang="ru-RU" sz="4000" dirty="0">
                <a:latin typeface="Times New Roman" panose="02020603050405020304" pitchFamily="18" charset="0"/>
              </a:rPr>
              <a:t>сложить</a:t>
            </a:r>
            <a:r>
              <a:rPr lang="ru-RU" sz="4000" dirty="0" smtClean="0">
                <a:latin typeface="Times New Roman" panose="02020603050405020304" pitchFamily="18" charset="0"/>
              </a:rPr>
              <a:t>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97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rgbClr val="FF00FF"/>
                </a:solidFill>
              </a:rPr>
              <a:t>Физкультминутка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число чётное - мы все дружно хлопаем,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делится на пять - мы все вместе топаем,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делится на три - покачаем головой / вправо-влево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5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в парах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6916" y="1690689"/>
            <a:ext cx="10006884" cy="465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8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218</Words>
  <Application>Microsoft Office PowerPoint</Application>
  <PresentationFormat>Широкоэкранный</PresentationFormat>
  <Paragraphs>40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Microsoft Equation 3.0</vt:lpstr>
      <vt:lpstr>Презентация PowerPoint</vt:lpstr>
      <vt:lpstr>Презентация PowerPoint</vt:lpstr>
      <vt:lpstr> Найти площадь данного прямоугольника разными способами.       </vt:lpstr>
      <vt:lpstr>Почему 1) и 4)?</vt:lpstr>
      <vt:lpstr>Презентация PowerPoint</vt:lpstr>
      <vt:lpstr>Презентация PowerPoint</vt:lpstr>
      <vt:lpstr>Алгоритм умножения многочлена на многочлен:</vt:lpstr>
      <vt:lpstr>Физкультминутка </vt:lpstr>
      <vt:lpstr>Работа в парах</vt:lpstr>
      <vt:lpstr>Самостоятельная работа</vt:lpstr>
      <vt:lpstr>Эталон для взаимопроверки самостоятельной работы.</vt:lpstr>
      <vt:lpstr>Выбери уровень</vt:lpstr>
      <vt:lpstr>рефлексия</vt:lpstr>
      <vt:lpstr>Домашнее задание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ludik</dc:creator>
  <cp:lastModifiedBy>Пользователь Windows</cp:lastModifiedBy>
  <cp:revision>8</cp:revision>
  <dcterms:created xsi:type="dcterms:W3CDTF">2016-01-20T20:19:21Z</dcterms:created>
  <dcterms:modified xsi:type="dcterms:W3CDTF">2018-01-30T16:57:42Z</dcterms:modified>
</cp:coreProperties>
</file>