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156F3E-6D4E-4338-AD2F-F122A8E91916}" v="682" dt="2022-09-02T02:19:33.3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</a:extLst>
          </p:cNvPr>
          <p:cNvSpPr/>
          <p:nvPr/>
        </p:nvSpPr>
        <p:spPr>
          <a:xfrm rot="21133683" flipH="1">
            <a:off x="977627" y="481134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415F49B-3CBC-46CF-AFB5-988852D0479E}"/>
              </a:ext>
            </a:extLst>
          </p:cNvPr>
          <p:cNvSpPr/>
          <p:nvPr/>
        </p:nvSpPr>
        <p:spPr>
          <a:xfrm rot="21133683" flipH="1">
            <a:off x="1010574" y="456230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0FF0C0-FC1A-4C5B-9FE5-09BA33FF7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6392" y="1398181"/>
            <a:ext cx="7134446" cy="2870791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89092-15F8-4341-8D94-9E799301C5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835" y="5135527"/>
            <a:ext cx="4397164" cy="105793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7328B-E858-4921-99C2-3B0BE1724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81296-9B7B-4EF3-89B3-8B33E607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2FE59-6CD1-4D0F-8A06-10CA2D38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377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139E3-FB89-4585-A22D-15851E8D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4B498-70D2-4956-A576-83345B38D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A84CB-FF9E-43D6-8805-B4ABB520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7EE14-0A60-428B-BC0E-A50951E0E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A9A22-BBF2-4B23-B17F-B32AC87D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9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5CC51B-E0BE-4D50-A04A-571F8BCAE2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99550" y="692150"/>
            <a:ext cx="2254250" cy="53099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F5607-7A89-4981-87F4-98BC7CE0A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692150"/>
            <a:ext cx="8108950" cy="53099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0D5BE-275A-42D5-BCE1-357D53FC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25F9A-B406-4028-AC92-D12450519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70F0A-5147-4274-A0A1-BD2191794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14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C77D-9BA0-4A3B-B823-2059DC3C3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11DB-C16F-4CED-97C6-73ABD71F3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4D3C-7343-4DD7-B816-0D4D66BD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409C8-4D7C-40EE-A12E-59CB555C7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22D5-7193-4F59-83B4-3C19E8B14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81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BEFA1-A4AB-4CF4-B02E-57AAED57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1971" y="1709738"/>
            <a:ext cx="9165772" cy="296327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B406C-F19A-4393-9AD1-A300A7E45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1971" y="4875028"/>
            <a:ext cx="9165772" cy="10526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D7AE7-47F6-4023-8D44-8BA1DAB0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B32FC-A974-44FC-9804-F871EE51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9ADE9-F40E-4E3B-AB8D-68CB1F48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D816-3E01-4EFD-AD9C-783D674D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53D69-34A7-451D-A902-5F6CD1334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0722" y="2095500"/>
            <a:ext cx="4999077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E1E0E2-7D34-48E0-8795-546D2F00E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056" y="2095500"/>
            <a:ext cx="5072743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005476-6B6D-4BA3-919B-5335D642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B6D41-07E2-4F6D-BB39-217957FE7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0CA9C-BFED-484F-B765-EA8CE4B4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74AD2-5208-4201-90A7-F9618761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02129"/>
            <a:ext cx="10326688" cy="1125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3FF53-BE24-42E9-BA12-BC5863CBF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1827804"/>
            <a:ext cx="4968875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4776-6678-4D27-9BE9-5D83FC9E8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8700" y="2642191"/>
            <a:ext cx="4968875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CA2E2-5B30-43B4-8FCD-23015451F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1054" y="1827804"/>
            <a:ext cx="5087034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7B7A1-E670-4E7E-AEBA-340893DE8E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1054" y="2642191"/>
            <a:ext cx="5087034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4D3AE-982A-4CC3-8456-4D4B0E35D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FE3087-09F9-4436-8236-8693EA498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413CB-0E24-4F96-AF8C-EE269ACC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42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CAD1C-D319-4A48-8DF9-50699231C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D0181-83E0-4AB1-B372-24D6C075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0352C-6317-4DD0-84C4-AE7DDAC5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8F340C5-9EBB-43D9-91F5-F767DBD59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01240" y="1130240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ECC812-F2A9-46D4-9B78-6659C68ED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671" y="1932214"/>
            <a:ext cx="6966858" cy="309154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A37F60-69E7-41AC-BC9A-9DBC3B57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55668" y="1103025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7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D441F-9FBB-4F90-987A-39793DE0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C92B1E-8D5D-45CA-9A8B-53E3B7FEC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489E71-49A9-4CE9-AD1D-780A876B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73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53A-B2EE-4E20-9723-6BB0BBD50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53272"/>
            <a:ext cx="3932237" cy="173272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065AB-0DF3-4C86-AB5F-EB65021FD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642" y="987425"/>
            <a:ext cx="593974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99FAE-8825-466D-9F1E-3B7BAED2C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8550"/>
            <a:ext cx="3932237" cy="35004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A6375-677F-4A58-B98D-18F3DEF8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40F2C-7AE7-481B-856A-B3E26AE8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7C48C-9BD9-41CB-915E-A905B886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010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B6DE4-025D-4D93-A5D0-FB458972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15915"/>
            <a:ext cx="3932237" cy="16700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3EE21-471F-4B7B-B7AF-192243A12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6B769-8E40-42E6-8F62-C4347B0CE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5744"/>
            <a:ext cx="3932237" cy="35032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84DC6-1AA3-4779-8EDF-F4A87750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47F83E-FAF9-43E1-95CC-6F4EDD76B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D8C7B-B211-4BAF-9C05-09CF993B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58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AE2DA9-9BAF-4D46-BC97-20425C5321FD}"/>
              </a:ext>
            </a:extLst>
          </p:cNvPr>
          <p:cNvSpPr/>
          <p:nvPr/>
        </p:nvSpPr>
        <p:spPr>
          <a:xfrm>
            <a:off x="372926" y="367993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68807" y="-29564"/>
                  <a:pt x="11499601" y="84193"/>
                </a:cubicBezTo>
                <a:lnTo>
                  <a:pt x="11496115" y="333210"/>
                </a:lnTo>
                <a:cubicBezTo>
                  <a:pt x="11496285" y="48943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89E99-8A12-4C4F-92F9-95B01D81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724" y="558209"/>
            <a:ext cx="10333075" cy="1414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1B211-A6C3-4384-AA0B-7A8561A53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0726" y="2089298"/>
            <a:ext cx="10333074" cy="3827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07E98-5ED3-41C2-BC39-EA8FB826A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7834" y="6356350"/>
            <a:ext cx="2604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C1691109-F4F8-4597-962C-A4F4B7960636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93049-EC55-4ABD-8F77-F5A84AE384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56153" y="6356350"/>
            <a:ext cx="3444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1B6DF-CCDC-4ED0-A4B2-1512B668F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0263" y="6356350"/>
            <a:ext cx="523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7C7FAD9F-AEE9-406E-B720-57D2B9DB281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D2C6CA-56BB-4A08-A1E2-342F83955EDB}"/>
              </a:ext>
            </a:extLst>
          </p:cNvPr>
          <p:cNvSpPr/>
          <p:nvPr/>
        </p:nvSpPr>
        <p:spPr>
          <a:xfrm>
            <a:off x="403284" y="389461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5500 h 6255974"/>
              <a:gd name="connsiteX1" fmla="*/ 11263634 w 11499601"/>
              <a:gd name="connsiteY1" fmla="*/ 16394 h 6255974"/>
              <a:gd name="connsiteX2" fmla="*/ 11499601 w 11499601"/>
              <a:gd name="connsiteY2" fmla="*/ 64794 h 6255974"/>
              <a:gd name="connsiteX3" fmla="*/ 11496115 w 11499601"/>
              <a:gd name="connsiteY3" fmla="*/ 338710 h 6255974"/>
              <a:gd name="connsiteX4" fmla="*/ 11496626 w 11499601"/>
              <a:gd name="connsiteY4" fmla="*/ 807372 h 6255974"/>
              <a:gd name="connsiteX5" fmla="*/ 11482477 w 11499601"/>
              <a:gd name="connsiteY5" fmla="*/ 1840079 h 6255974"/>
              <a:gd name="connsiteX6" fmla="*/ 11478714 w 11499601"/>
              <a:gd name="connsiteY6" fmla="*/ 3525714 h 6255974"/>
              <a:gd name="connsiteX7" fmla="*/ 11419375 w 11499601"/>
              <a:gd name="connsiteY7" fmla="*/ 5987933 h 6255974"/>
              <a:gd name="connsiteX8" fmla="*/ 5959453 w 11499601"/>
              <a:gd name="connsiteY8" fmla="*/ 5978886 h 6255974"/>
              <a:gd name="connsiteX9" fmla="*/ 4858766 w 11499601"/>
              <a:gd name="connsiteY9" fmla="*/ 6005062 h 6255974"/>
              <a:gd name="connsiteX10" fmla="*/ 3239306 w 11499601"/>
              <a:gd name="connsiteY10" fmla="*/ 5978241 h 6255974"/>
              <a:gd name="connsiteX11" fmla="*/ 3217554 w 11499601"/>
              <a:gd name="connsiteY11" fmla="*/ 6011412 h 6255974"/>
              <a:gd name="connsiteX12" fmla="*/ 3219866 w 11499601"/>
              <a:gd name="connsiteY12" fmla="*/ 6255974 h 6255974"/>
              <a:gd name="connsiteX13" fmla="*/ 2870715 w 11499601"/>
              <a:gd name="connsiteY13" fmla="*/ 6061661 h 6255974"/>
              <a:gd name="connsiteX14" fmla="*/ 2785655 w 11499601"/>
              <a:gd name="connsiteY14" fmla="*/ 5978241 h 6255974"/>
              <a:gd name="connsiteX15" fmla="*/ 2301504 w 11499601"/>
              <a:gd name="connsiteY15" fmla="*/ 5973147 h 6255974"/>
              <a:gd name="connsiteX16" fmla="*/ 666073 w 11499601"/>
              <a:gd name="connsiteY16" fmla="*/ 5964071 h 6255974"/>
              <a:gd name="connsiteX17" fmla="*/ 94741 w 11499601"/>
              <a:gd name="connsiteY17" fmla="*/ 5962915 h 6255974"/>
              <a:gd name="connsiteX18" fmla="*/ 37859 w 11499601"/>
              <a:gd name="connsiteY18" fmla="*/ 5881560 h 6255974"/>
              <a:gd name="connsiteX19" fmla="*/ 28975 w 11499601"/>
              <a:gd name="connsiteY19" fmla="*/ 2612388 h 6255974"/>
              <a:gd name="connsiteX20" fmla="*/ 33539 w 11499601"/>
              <a:gd name="connsiteY20" fmla="*/ 65360 h 6255974"/>
              <a:gd name="connsiteX21" fmla="*/ 39830 w 11499601"/>
              <a:gd name="connsiteY21" fmla="*/ 47528 h 6255974"/>
              <a:gd name="connsiteX22" fmla="*/ 88659 w 11499601"/>
              <a:gd name="connsiteY22" fmla="*/ 42782 h 6255974"/>
              <a:gd name="connsiteX23" fmla="*/ 301554 w 11499601"/>
              <a:gd name="connsiteY23" fmla="*/ 42782 h 6255974"/>
              <a:gd name="connsiteX24" fmla="*/ 416464 w 11499601"/>
              <a:gd name="connsiteY24" fmla="*/ 36225 h 6255974"/>
              <a:gd name="connsiteX25" fmla="*/ 907723 w 11499601"/>
              <a:gd name="connsiteY25" fmla="*/ 29769 h 6255974"/>
              <a:gd name="connsiteX26" fmla="*/ 3989089 w 11499601"/>
              <a:gd name="connsiteY26" fmla="*/ 35153 h 6255974"/>
              <a:gd name="connsiteX27" fmla="*/ 9680053 w 11499601"/>
              <a:gd name="connsiteY27" fmla="*/ 5500 h 62559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5929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1172 w 11499601"/>
              <a:gd name="connsiteY3" fmla="*/ 31329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83635" y="5293"/>
                  <a:pt x="11499601" y="39374"/>
                </a:cubicBezTo>
                <a:lnTo>
                  <a:pt x="11491172" y="313290"/>
                </a:lnTo>
                <a:cubicBezTo>
                  <a:pt x="11491342" y="46951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2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2" r:id="rId6"/>
    <p:sldLayoutId id="2147483738" r:id="rId7"/>
    <p:sldLayoutId id="2147483739" r:id="rId8"/>
    <p:sldLayoutId id="2147483740" r:id="rId9"/>
    <p:sldLayoutId id="2147483741" r:id="rId10"/>
    <p:sldLayoutId id="2147483743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b="1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SzPct val="73000"/>
        <a:buFontTx/>
        <a:buNone/>
        <a:defRPr sz="3200" b="1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18288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800" b="1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4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182880" algn="l" defTabSz="914400" rtl="0" eaLnBrk="1" latinLnBrk="0" hangingPunct="1">
        <a:lnSpc>
          <a:spcPct val="100000"/>
        </a:lnSpc>
        <a:spcBef>
          <a:spcPts val="500"/>
        </a:spcBef>
        <a:buSzPct val="73000"/>
        <a:buFont typeface="Arial" panose="020B0604020202020204" pitchFamily="34" charset="0"/>
        <a:buChar char="•"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ED3E28F-E990-4EB1-BDE1-DEF2B7F98C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432901-F791-6918-2C5C-3C7EA395CC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54" b="12151"/>
          <a:stretch/>
        </p:blipFill>
        <p:spPr>
          <a:xfrm>
            <a:off x="20" y="1"/>
            <a:ext cx="12191980" cy="686145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5CA07C1-041F-475C-9FC6-2E4316532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6022" y="343112"/>
            <a:ext cx="5737538" cy="2989690"/>
          </a:xfrm>
          <a:custGeom>
            <a:avLst/>
            <a:gdLst>
              <a:gd name="connsiteX0" fmla="*/ 1289525 w 6745768"/>
              <a:gd name="connsiteY0" fmla="*/ 2301903 h 2794242"/>
              <a:gd name="connsiteX1" fmla="*/ 182620 w 6745768"/>
              <a:gd name="connsiteY1" fmla="*/ 1797161 h 2794242"/>
              <a:gd name="connsiteX2" fmla="*/ 12857 w 6745768"/>
              <a:gd name="connsiteY2" fmla="*/ 794567 h 2794242"/>
              <a:gd name="connsiteX3" fmla="*/ 697283 w 6745768"/>
              <a:gd name="connsiteY3" fmla="*/ 56263 h 2794242"/>
              <a:gd name="connsiteX4" fmla="*/ 6042476 w 6745768"/>
              <a:gd name="connsiteY4" fmla="*/ 156302 h 2794242"/>
              <a:gd name="connsiteX5" fmla="*/ 6744264 w 6745768"/>
              <a:gd name="connsiteY5" fmla="*/ 865255 h 2794242"/>
              <a:gd name="connsiteX6" fmla="*/ 6299463 w 6745768"/>
              <a:gd name="connsiteY6" fmla="*/ 2129659 h 2794242"/>
              <a:gd name="connsiteX7" fmla="*/ 1843321 w 6745768"/>
              <a:gd name="connsiteY7" fmla="*/ 2302040 h 2794242"/>
              <a:gd name="connsiteX8" fmla="*/ 1297241 w 6745768"/>
              <a:gd name="connsiteY8" fmla="*/ 2794243 h 2794242"/>
              <a:gd name="connsiteX9" fmla="*/ 1289525 w 6745768"/>
              <a:gd name="connsiteY9" fmla="*/ 2301903 h 2794242"/>
              <a:gd name="connsiteX0" fmla="*/ 1289525 w 6745768"/>
              <a:gd name="connsiteY0" fmla="*/ 2301903 h 2633547"/>
              <a:gd name="connsiteX1" fmla="*/ 182620 w 6745768"/>
              <a:gd name="connsiteY1" fmla="*/ 1797161 h 2633547"/>
              <a:gd name="connsiteX2" fmla="*/ 12857 w 6745768"/>
              <a:gd name="connsiteY2" fmla="*/ 794567 h 2633547"/>
              <a:gd name="connsiteX3" fmla="*/ 697283 w 6745768"/>
              <a:gd name="connsiteY3" fmla="*/ 56263 h 2633547"/>
              <a:gd name="connsiteX4" fmla="*/ 6042476 w 6745768"/>
              <a:gd name="connsiteY4" fmla="*/ 156302 h 2633547"/>
              <a:gd name="connsiteX5" fmla="*/ 6744264 w 6745768"/>
              <a:gd name="connsiteY5" fmla="*/ 865255 h 2633547"/>
              <a:gd name="connsiteX6" fmla="*/ 6299463 w 6745768"/>
              <a:gd name="connsiteY6" fmla="*/ 2129659 h 2633547"/>
              <a:gd name="connsiteX7" fmla="*/ 1843321 w 6745768"/>
              <a:gd name="connsiteY7" fmla="*/ 2302040 h 2633547"/>
              <a:gd name="connsiteX8" fmla="*/ 1297241 w 6745768"/>
              <a:gd name="connsiteY8" fmla="*/ 2633547 h 2633547"/>
              <a:gd name="connsiteX9" fmla="*/ 1289525 w 6745768"/>
              <a:gd name="connsiteY9" fmla="*/ 2301903 h 2633547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6299463 w 6745768"/>
              <a:gd name="connsiteY6" fmla="*/ 2129659 h 2588909"/>
              <a:gd name="connsiteX7" fmla="*/ 1843321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6299463 w 6745768"/>
              <a:gd name="connsiteY6" fmla="*/ 2129659 h 2588909"/>
              <a:gd name="connsiteX7" fmla="*/ 1843321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813483"/>
              <a:gd name="connsiteY0" fmla="*/ 2301903 h 2588909"/>
              <a:gd name="connsiteX1" fmla="*/ 182620 w 6813483"/>
              <a:gd name="connsiteY1" fmla="*/ 1797161 h 2588909"/>
              <a:gd name="connsiteX2" fmla="*/ 12857 w 6813483"/>
              <a:gd name="connsiteY2" fmla="*/ 794567 h 2588909"/>
              <a:gd name="connsiteX3" fmla="*/ 697283 w 6813483"/>
              <a:gd name="connsiteY3" fmla="*/ 56263 h 2588909"/>
              <a:gd name="connsiteX4" fmla="*/ 6042476 w 6813483"/>
              <a:gd name="connsiteY4" fmla="*/ 156302 h 2588909"/>
              <a:gd name="connsiteX5" fmla="*/ 6744264 w 6813483"/>
              <a:gd name="connsiteY5" fmla="*/ 865255 h 2588909"/>
              <a:gd name="connsiteX6" fmla="*/ 6299463 w 6813483"/>
              <a:gd name="connsiteY6" fmla="*/ 2129659 h 2588909"/>
              <a:gd name="connsiteX7" fmla="*/ 1855346 w 6813483"/>
              <a:gd name="connsiteY7" fmla="*/ 2302040 h 2588909"/>
              <a:gd name="connsiteX8" fmla="*/ 1321290 w 6813483"/>
              <a:gd name="connsiteY8" fmla="*/ 2588909 h 2588909"/>
              <a:gd name="connsiteX9" fmla="*/ 1289525 w 6813483"/>
              <a:gd name="connsiteY9" fmla="*/ 2301903 h 2588909"/>
              <a:gd name="connsiteX0" fmla="*/ 1289525 w 6813483"/>
              <a:gd name="connsiteY0" fmla="*/ 2301903 h 2588909"/>
              <a:gd name="connsiteX1" fmla="*/ 182620 w 6813483"/>
              <a:gd name="connsiteY1" fmla="*/ 1797161 h 2588909"/>
              <a:gd name="connsiteX2" fmla="*/ 12857 w 6813483"/>
              <a:gd name="connsiteY2" fmla="*/ 794567 h 2588909"/>
              <a:gd name="connsiteX3" fmla="*/ 697283 w 6813483"/>
              <a:gd name="connsiteY3" fmla="*/ 56263 h 2588909"/>
              <a:gd name="connsiteX4" fmla="*/ 6042476 w 6813483"/>
              <a:gd name="connsiteY4" fmla="*/ 156302 h 2588909"/>
              <a:gd name="connsiteX5" fmla="*/ 6744264 w 6813483"/>
              <a:gd name="connsiteY5" fmla="*/ 865255 h 2588909"/>
              <a:gd name="connsiteX6" fmla="*/ 6299463 w 6813483"/>
              <a:gd name="connsiteY6" fmla="*/ 2129659 h 2588909"/>
              <a:gd name="connsiteX7" fmla="*/ 1855346 w 6813483"/>
              <a:gd name="connsiteY7" fmla="*/ 2302040 h 2588909"/>
              <a:gd name="connsiteX8" fmla="*/ 1321290 w 6813483"/>
              <a:gd name="connsiteY8" fmla="*/ 2588909 h 2588909"/>
              <a:gd name="connsiteX9" fmla="*/ 1289525 w 6813483"/>
              <a:gd name="connsiteY9" fmla="*/ 2301903 h 2588909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6046952 w 6745768"/>
              <a:gd name="connsiteY6" fmla="*/ 2129659 h 2588909"/>
              <a:gd name="connsiteX7" fmla="*/ 1855346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5926709 w 6745768"/>
              <a:gd name="connsiteY6" fmla="*/ 2129659 h 2588909"/>
              <a:gd name="connsiteX7" fmla="*/ 1855346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745768"/>
              <a:gd name="connsiteY0" fmla="*/ 2301903 h 2555846"/>
              <a:gd name="connsiteX1" fmla="*/ 182620 w 6745768"/>
              <a:gd name="connsiteY1" fmla="*/ 1797161 h 2555846"/>
              <a:gd name="connsiteX2" fmla="*/ 12857 w 6745768"/>
              <a:gd name="connsiteY2" fmla="*/ 794567 h 2555846"/>
              <a:gd name="connsiteX3" fmla="*/ 697283 w 6745768"/>
              <a:gd name="connsiteY3" fmla="*/ 56263 h 2555846"/>
              <a:gd name="connsiteX4" fmla="*/ 6042476 w 6745768"/>
              <a:gd name="connsiteY4" fmla="*/ 156302 h 2555846"/>
              <a:gd name="connsiteX5" fmla="*/ 6744264 w 6745768"/>
              <a:gd name="connsiteY5" fmla="*/ 865255 h 2555846"/>
              <a:gd name="connsiteX6" fmla="*/ 5926709 w 6745768"/>
              <a:gd name="connsiteY6" fmla="*/ 2129659 h 2555846"/>
              <a:gd name="connsiteX7" fmla="*/ 1855346 w 6745768"/>
              <a:gd name="connsiteY7" fmla="*/ 2302040 h 2555846"/>
              <a:gd name="connsiteX8" fmla="*/ 1321290 w 6745768"/>
              <a:gd name="connsiteY8" fmla="*/ 2555846 h 2555846"/>
              <a:gd name="connsiteX9" fmla="*/ 1289525 w 6745768"/>
              <a:gd name="connsiteY9" fmla="*/ 2301903 h 2555846"/>
              <a:gd name="connsiteX0" fmla="*/ 1289525 w 6745768"/>
              <a:gd name="connsiteY0" fmla="*/ 2301903 h 2555846"/>
              <a:gd name="connsiteX1" fmla="*/ 182620 w 6745768"/>
              <a:gd name="connsiteY1" fmla="*/ 1797161 h 2555846"/>
              <a:gd name="connsiteX2" fmla="*/ 12857 w 6745768"/>
              <a:gd name="connsiteY2" fmla="*/ 794567 h 2555846"/>
              <a:gd name="connsiteX3" fmla="*/ 697283 w 6745768"/>
              <a:gd name="connsiteY3" fmla="*/ 56263 h 2555846"/>
              <a:gd name="connsiteX4" fmla="*/ 6042476 w 6745768"/>
              <a:gd name="connsiteY4" fmla="*/ 156302 h 2555846"/>
              <a:gd name="connsiteX5" fmla="*/ 6744264 w 6745768"/>
              <a:gd name="connsiteY5" fmla="*/ 865255 h 2555846"/>
              <a:gd name="connsiteX6" fmla="*/ 5926709 w 6745768"/>
              <a:gd name="connsiteY6" fmla="*/ 2129659 h 2555846"/>
              <a:gd name="connsiteX7" fmla="*/ 1855346 w 6745768"/>
              <a:gd name="connsiteY7" fmla="*/ 2302040 h 2555846"/>
              <a:gd name="connsiteX8" fmla="*/ 1321290 w 6745768"/>
              <a:gd name="connsiteY8" fmla="*/ 2555846 h 2555846"/>
              <a:gd name="connsiteX9" fmla="*/ 1289525 w 6745768"/>
              <a:gd name="connsiteY9" fmla="*/ 2301903 h 2555846"/>
              <a:gd name="connsiteX0" fmla="*/ 1289525 w 6745768"/>
              <a:gd name="connsiteY0" fmla="*/ 2301903 h 2522783"/>
              <a:gd name="connsiteX1" fmla="*/ 182620 w 6745768"/>
              <a:gd name="connsiteY1" fmla="*/ 1797161 h 2522783"/>
              <a:gd name="connsiteX2" fmla="*/ 12857 w 6745768"/>
              <a:gd name="connsiteY2" fmla="*/ 794567 h 2522783"/>
              <a:gd name="connsiteX3" fmla="*/ 697283 w 6745768"/>
              <a:gd name="connsiteY3" fmla="*/ 56263 h 2522783"/>
              <a:gd name="connsiteX4" fmla="*/ 6042476 w 6745768"/>
              <a:gd name="connsiteY4" fmla="*/ 156302 h 2522783"/>
              <a:gd name="connsiteX5" fmla="*/ 6744264 w 6745768"/>
              <a:gd name="connsiteY5" fmla="*/ 865255 h 2522783"/>
              <a:gd name="connsiteX6" fmla="*/ 5926709 w 6745768"/>
              <a:gd name="connsiteY6" fmla="*/ 2129659 h 2522783"/>
              <a:gd name="connsiteX7" fmla="*/ 1855346 w 6745768"/>
              <a:gd name="connsiteY7" fmla="*/ 2302040 h 2522783"/>
              <a:gd name="connsiteX8" fmla="*/ 1303420 w 6745768"/>
              <a:gd name="connsiteY8" fmla="*/ 2522783 h 2522783"/>
              <a:gd name="connsiteX9" fmla="*/ 1289525 w 6745768"/>
              <a:gd name="connsiteY9" fmla="*/ 2301903 h 2522783"/>
              <a:gd name="connsiteX0" fmla="*/ 1289525 w 6745768"/>
              <a:gd name="connsiteY0" fmla="*/ 2301903 h 2522783"/>
              <a:gd name="connsiteX1" fmla="*/ 182620 w 6745768"/>
              <a:gd name="connsiteY1" fmla="*/ 1797161 h 2522783"/>
              <a:gd name="connsiteX2" fmla="*/ 12857 w 6745768"/>
              <a:gd name="connsiteY2" fmla="*/ 794567 h 2522783"/>
              <a:gd name="connsiteX3" fmla="*/ 697283 w 6745768"/>
              <a:gd name="connsiteY3" fmla="*/ 56263 h 2522783"/>
              <a:gd name="connsiteX4" fmla="*/ 6042476 w 6745768"/>
              <a:gd name="connsiteY4" fmla="*/ 156302 h 2522783"/>
              <a:gd name="connsiteX5" fmla="*/ 6744264 w 6745768"/>
              <a:gd name="connsiteY5" fmla="*/ 865255 h 2522783"/>
              <a:gd name="connsiteX6" fmla="*/ 5926709 w 6745768"/>
              <a:gd name="connsiteY6" fmla="*/ 2129659 h 2522783"/>
              <a:gd name="connsiteX7" fmla="*/ 1855346 w 6745768"/>
              <a:gd name="connsiteY7" fmla="*/ 2302040 h 2522783"/>
              <a:gd name="connsiteX8" fmla="*/ 1303420 w 6745768"/>
              <a:gd name="connsiteY8" fmla="*/ 2522783 h 2522783"/>
              <a:gd name="connsiteX9" fmla="*/ 1289525 w 6745768"/>
              <a:gd name="connsiteY9" fmla="*/ 2301903 h 2522783"/>
              <a:gd name="connsiteX0" fmla="*/ 1289525 w 6745768"/>
              <a:gd name="connsiteY0" fmla="*/ 2301903 h 2522783"/>
              <a:gd name="connsiteX1" fmla="*/ 182620 w 6745768"/>
              <a:gd name="connsiteY1" fmla="*/ 1797161 h 2522783"/>
              <a:gd name="connsiteX2" fmla="*/ 12857 w 6745768"/>
              <a:gd name="connsiteY2" fmla="*/ 794567 h 2522783"/>
              <a:gd name="connsiteX3" fmla="*/ 697283 w 6745768"/>
              <a:gd name="connsiteY3" fmla="*/ 56263 h 2522783"/>
              <a:gd name="connsiteX4" fmla="*/ 6042476 w 6745768"/>
              <a:gd name="connsiteY4" fmla="*/ 156302 h 2522783"/>
              <a:gd name="connsiteX5" fmla="*/ 6744264 w 6745768"/>
              <a:gd name="connsiteY5" fmla="*/ 865255 h 2522783"/>
              <a:gd name="connsiteX6" fmla="*/ 5926709 w 6745768"/>
              <a:gd name="connsiteY6" fmla="*/ 2129659 h 2522783"/>
              <a:gd name="connsiteX7" fmla="*/ 2018095 w 6745768"/>
              <a:gd name="connsiteY7" fmla="*/ 2302040 h 2522783"/>
              <a:gd name="connsiteX8" fmla="*/ 1303420 w 6745768"/>
              <a:gd name="connsiteY8" fmla="*/ 2522783 h 2522783"/>
              <a:gd name="connsiteX9" fmla="*/ 1289525 w 6745768"/>
              <a:gd name="connsiteY9" fmla="*/ 2301903 h 2522783"/>
              <a:gd name="connsiteX0" fmla="*/ 1289525 w 6745768"/>
              <a:gd name="connsiteY0" fmla="*/ 2301903 h 2502083"/>
              <a:gd name="connsiteX1" fmla="*/ 182620 w 6745768"/>
              <a:gd name="connsiteY1" fmla="*/ 1797161 h 2502083"/>
              <a:gd name="connsiteX2" fmla="*/ 12857 w 6745768"/>
              <a:gd name="connsiteY2" fmla="*/ 794567 h 2502083"/>
              <a:gd name="connsiteX3" fmla="*/ 697283 w 6745768"/>
              <a:gd name="connsiteY3" fmla="*/ 56263 h 2502083"/>
              <a:gd name="connsiteX4" fmla="*/ 6042476 w 6745768"/>
              <a:gd name="connsiteY4" fmla="*/ 156302 h 2502083"/>
              <a:gd name="connsiteX5" fmla="*/ 6744264 w 6745768"/>
              <a:gd name="connsiteY5" fmla="*/ 865255 h 2502083"/>
              <a:gd name="connsiteX6" fmla="*/ 5926709 w 6745768"/>
              <a:gd name="connsiteY6" fmla="*/ 2129659 h 2502083"/>
              <a:gd name="connsiteX7" fmla="*/ 2018095 w 6745768"/>
              <a:gd name="connsiteY7" fmla="*/ 2302040 h 2502083"/>
              <a:gd name="connsiteX8" fmla="*/ 1303420 w 6745768"/>
              <a:gd name="connsiteY8" fmla="*/ 2502083 h 2502083"/>
              <a:gd name="connsiteX9" fmla="*/ 1289525 w 6745768"/>
              <a:gd name="connsiteY9" fmla="*/ 2301903 h 2502083"/>
              <a:gd name="connsiteX0" fmla="*/ 1198511 w 6749690"/>
              <a:gd name="connsiteY0" fmla="*/ 2291553 h 2502083"/>
              <a:gd name="connsiteX1" fmla="*/ 186542 w 6749690"/>
              <a:gd name="connsiteY1" fmla="*/ 1797161 h 2502083"/>
              <a:gd name="connsiteX2" fmla="*/ 16779 w 6749690"/>
              <a:gd name="connsiteY2" fmla="*/ 794567 h 2502083"/>
              <a:gd name="connsiteX3" fmla="*/ 701205 w 6749690"/>
              <a:gd name="connsiteY3" fmla="*/ 56263 h 2502083"/>
              <a:gd name="connsiteX4" fmla="*/ 6046398 w 6749690"/>
              <a:gd name="connsiteY4" fmla="*/ 156302 h 2502083"/>
              <a:gd name="connsiteX5" fmla="*/ 6748186 w 6749690"/>
              <a:gd name="connsiteY5" fmla="*/ 865255 h 2502083"/>
              <a:gd name="connsiteX6" fmla="*/ 5930631 w 6749690"/>
              <a:gd name="connsiteY6" fmla="*/ 2129659 h 2502083"/>
              <a:gd name="connsiteX7" fmla="*/ 2022017 w 6749690"/>
              <a:gd name="connsiteY7" fmla="*/ 2302040 h 2502083"/>
              <a:gd name="connsiteX8" fmla="*/ 1307342 w 6749690"/>
              <a:gd name="connsiteY8" fmla="*/ 2502083 h 2502083"/>
              <a:gd name="connsiteX9" fmla="*/ 1198511 w 6749690"/>
              <a:gd name="connsiteY9" fmla="*/ 2291553 h 2502083"/>
              <a:gd name="connsiteX0" fmla="*/ 1198511 w 6749690"/>
              <a:gd name="connsiteY0" fmla="*/ 2291553 h 2502083"/>
              <a:gd name="connsiteX1" fmla="*/ 186542 w 6749690"/>
              <a:gd name="connsiteY1" fmla="*/ 1797161 h 2502083"/>
              <a:gd name="connsiteX2" fmla="*/ 16779 w 6749690"/>
              <a:gd name="connsiteY2" fmla="*/ 794567 h 2502083"/>
              <a:gd name="connsiteX3" fmla="*/ 701205 w 6749690"/>
              <a:gd name="connsiteY3" fmla="*/ 56263 h 2502083"/>
              <a:gd name="connsiteX4" fmla="*/ 6046398 w 6749690"/>
              <a:gd name="connsiteY4" fmla="*/ 156302 h 2502083"/>
              <a:gd name="connsiteX5" fmla="*/ 6748186 w 6749690"/>
              <a:gd name="connsiteY5" fmla="*/ 865255 h 2502083"/>
              <a:gd name="connsiteX6" fmla="*/ 5930631 w 6749690"/>
              <a:gd name="connsiteY6" fmla="*/ 2129659 h 2502083"/>
              <a:gd name="connsiteX7" fmla="*/ 2022017 w 6749690"/>
              <a:gd name="connsiteY7" fmla="*/ 2302040 h 2502083"/>
              <a:gd name="connsiteX8" fmla="*/ 1307342 w 6749690"/>
              <a:gd name="connsiteY8" fmla="*/ 2502083 h 2502083"/>
              <a:gd name="connsiteX9" fmla="*/ 1198511 w 6749690"/>
              <a:gd name="connsiteY9" fmla="*/ 2291553 h 2502083"/>
              <a:gd name="connsiteX0" fmla="*/ 1188693 w 6739872"/>
              <a:gd name="connsiteY0" fmla="*/ 2291553 h 2502083"/>
              <a:gd name="connsiteX1" fmla="*/ 556806 w 6739872"/>
              <a:gd name="connsiteY1" fmla="*/ 2240036 h 2502083"/>
              <a:gd name="connsiteX2" fmla="*/ 176724 w 6739872"/>
              <a:gd name="connsiteY2" fmla="*/ 1797161 h 2502083"/>
              <a:gd name="connsiteX3" fmla="*/ 6961 w 6739872"/>
              <a:gd name="connsiteY3" fmla="*/ 794567 h 2502083"/>
              <a:gd name="connsiteX4" fmla="*/ 691387 w 6739872"/>
              <a:gd name="connsiteY4" fmla="*/ 56263 h 2502083"/>
              <a:gd name="connsiteX5" fmla="*/ 6036580 w 6739872"/>
              <a:gd name="connsiteY5" fmla="*/ 156302 h 2502083"/>
              <a:gd name="connsiteX6" fmla="*/ 6738368 w 6739872"/>
              <a:gd name="connsiteY6" fmla="*/ 865255 h 2502083"/>
              <a:gd name="connsiteX7" fmla="*/ 5920813 w 6739872"/>
              <a:gd name="connsiteY7" fmla="*/ 2129659 h 2502083"/>
              <a:gd name="connsiteX8" fmla="*/ 2012199 w 6739872"/>
              <a:gd name="connsiteY8" fmla="*/ 2302040 h 2502083"/>
              <a:gd name="connsiteX9" fmla="*/ 1297524 w 6739872"/>
              <a:gd name="connsiteY9" fmla="*/ 2502083 h 2502083"/>
              <a:gd name="connsiteX10" fmla="*/ 1188693 w 6739872"/>
              <a:gd name="connsiteY10" fmla="*/ 2291553 h 2502083"/>
              <a:gd name="connsiteX0" fmla="*/ 1188693 w 6739872"/>
              <a:gd name="connsiteY0" fmla="*/ 2291553 h 2502083"/>
              <a:gd name="connsiteX1" fmla="*/ 556806 w 6739872"/>
              <a:gd name="connsiteY1" fmla="*/ 2240036 h 2502083"/>
              <a:gd name="connsiteX2" fmla="*/ 176724 w 6739872"/>
              <a:gd name="connsiteY2" fmla="*/ 1797161 h 2502083"/>
              <a:gd name="connsiteX3" fmla="*/ 6961 w 6739872"/>
              <a:gd name="connsiteY3" fmla="*/ 794567 h 2502083"/>
              <a:gd name="connsiteX4" fmla="*/ 691387 w 6739872"/>
              <a:gd name="connsiteY4" fmla="*/ 56263 h 2502083"/>
              <a:gd name="connsiteX5" fmla="*/ 6036580 w 6739872"/>
              <a:gd name="connsiteY5" fmla="*/ 156302 h 2502083"/>
              <a:gd name="connsiteX6" fmla="*/ 6738368 w 6739872"/>
              <a:gd name="connsiteY6" fmla="*/ 865255 h 2502083"/>
              <a:gd name="connsiteX7" fmla="*/ 5920813 w 6739872"/>
              <a:gd name="connsiteY7" fmla="*/ 2129659 h 2502083"/>
              <a:gd name="connsiteX8" fmla="*/ 2012199 w 6739872"/>
              <a:gd name="connsiteY8" fmla="*/ 2302040 h 2502083"/>
              <a:gd name="connsiteX9" fmla="*/ 1297524 w 6739872"/>
              <a:gd name="connsiteY9" fmla="*/ 2502083 h 2502083"/>
              <a:gd name="connsiteX10" fmla="*/ 1188693 w 6739872"/>
              <a:gd name="connsiteY10" fmla="*/ 2291553 h 2502083"/>
              <a:gd name="connsiteX0" fmla="*/ 1187858 w 6739037"/>
              <a:gd name="connsiteY0" fmla="*/ 2291553 h 2502083"/>
              <a:gd name="connsiteX1" fmla="*/ 429511 w 6739037"/>
              <a:gd name="connsiteY1" fmla="*/ 2224594 h 2502083"/>
              <a:gd name="connsiteX2" fmla="*/ 175889 w 6739037"/>
              <a:gd name="connsiteY2" fmla="*/ 1797161 h 2502083"/>
              <a:gd name="connsiteX3" fmla="*/ 6126 w 6739037"/>
              <a:gd name="connsiteY3" fmla="*/ 794567 h 2502083"/>
              <a:gd name="connsiteX4" fmla="*/ 690552 w 6739037"/>
              <a:gd name="connsiteY4" fmla="*/ 56263 h 2502083"/>
              <a:gd name="connsiteX5" fmla="*/ 6035745 w 6739037"/>
              <a:gd name="connsiteY5" fmla="*/ 156302 h 2502083"/>
              <a:gd name="connsiteX6" fmla="*/ 6737533 w 6739037"/>
              <a:gd name="connsiteY6" fmla="*/ 865255 h 2502083"/>
              <a:gd name="connsiteX7" fmla="*/ 5919978 w 6739037"/>
              <a:gd name="connsiteY7" fmla="*/ 2129659 h 2502083"/>
              <a:gd name="connsiteX8" fmla="*/ 2011364 w 6739037"/>
              <a:gd name="connsiteY8" fmla="*/ 2302040 h 2502083"/>
              <a:gd name="connsiteX9" fmla="*/ 1296689 w 6739037"/>
              <a:gd name="connsiteY9" fmla="*/ 2502083 h 2502083"/>
              <a:gd name="connsiteX10" fmla="*/ 1187858 w 6739037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8071 w 6739250"/>
              <a:gd name="connsiteY0" fmla="*/ 2291553 h 2502083"/>
              <a:gd name="connsiteX1" fmla="*/ 464950 w 6739250"/>
              <a:gd name="connsiteY1" fmla="*/ 2162792 h 2502083"/>
              <a:gd name="connsiteX2" fmla="*/ 176102 w 6739250"/>
              <a:gd name="connsiteY2" fmla="*/ 1797161 h 2502083"/>
              <a:gd name="connsiteX3" fmla="*/ 6339 w 6739250"/>
              <a:gd name="connsiteY3" fmla="*/ 794567 h 2502083"/>
              <a:gd name="connsiteX4" fmla="*/ 690765 w 6739250"/>
              <a:gd name="connsiteY4" fmla="*/ 56263 h 2502083"/>
              <a:gd name="connsiteX5" fmla="*/ 6035958 w 6739250"/>
              <a:gd name="connsiteY5" fmla="*/ 156302 h 2502083"/>
              <a:gd name="connsiteX6" fmla="*/ 6737746 w 6739250"/>
              <a:gd name="connsiteY6" fmla="*/ 865255 h 2502083"/>
              <a:gd name="connsiteX7" fmla="*/ 5920191 w 6739250"/>
              <a:gd name="connsiteY7" fmla="*/ 2129659 h 2502083"/>
              <a:gd name="connsiteX8" fmla="*/ 2011577 w 6739250"/>
              <a:gd name="connsiteY8" fmla="*/ 2302040 h 2502083"/>
              <a:gd name="connsiteX9" fmla="*/ 1296902 w 6739250"/>
              <a:gd name="connsiteY9" fmla="*/ 2502083 h 2502083"/>
              <a:gd name="connsiteX10" fmla="*/ 1188071 w 6739250"/>
              <a:gd name="connsiteY10" fmla="*/ 2291553 h 2502083"/>
              <a:gd name="connsiteX0" fmla="*/ 1218613 w 6769792"/>
              <a:gd name="connsiteY0" fmla="*/ 2291553 h 2502083"/>
              <a:gd name="connsiteX1" fmla="*/ 495492 w 6769792"/>
              <a:gd name="connsiteY1" fmla="*/ 2162792 h 2502083"/>
              <a:gd name="connsiteX2" fmla="*/ 134625 w 6769792"/>
              <a:gd name="connsiteY2" fmla="*/ 1835847 h 2502083"/>
              <a:gd name="connsiteX3" fmla="*/ 36881 w 6769792"/>
              <a:gd name="connsiteY3" fmla="*/ 794567 h 2502083"/>
              <a:gd name="connsiteX4" fmla="*/ 721307 w 6769792"/>
              <a:gd name="connsiteY4" fmla="*/ 56263 h 2502083"/>
              <a:gd name="connsiteX5" fmla="*/ 6066500 w 6769792"/>
              <a:gd name="connsiteY5" fmla="*/ 156302 h 2502083"/>
              <a:gd name="connsiteX6" fmla="*/ 6768288 w 6769792"/>
              <a:gd name="connsiteY6" fmla="*/ 865255 h 2502083"/>
              <a:gd name="connsiteX7" fmla="*/ 5950733 w 6769792"/>
              <a:gd name="connsiteY7" fmla="*/ 2129659 h 2502083"/>
              <a:gd name="connsiteX8" fmla="*/ 2042119 w 6769792"/>
              <a:gd name="connsiteY8" fmla="*/ 2302040 h 2502083"/>
              <a:gd name="connsiteX9" fmla="*/ 1327444 w 6769792"/>
              <a:gd name="connsiteY9" fmla="*/ 2502083 h 2502083"/>
              <a:gd name="connsiteX10" fmla="*/ 1218613 w 6769792"/>
              <a:gd name="connsiteY10" fmla="*/ 2291553 h 2502083"/>
              <a:gd name="connsiteX0" fmla="*/ 1218613 w 6769097"/>
              <a:gd name="connsiteY0" fmla="*/ 2270200 h 2480730"/>
              <a:gd name="connsiteX1" fmla="*/ 495492 w 6769097"/>
              <a:gd name="connsiteY1" fmla="*/ 2141439 h 2480730"/>
              <a:gd name="connsiteX2" fmla="*/ 134625 w 6769097"/>
              <a:gd name="connsiteY2" fmla="*/ 1814494 h 2480730"/>
              <a:gd name="connsiteX3" fmla="*/ 36881 w 6769097"/>
              <a:gd name="connsiteY3" fmla="*/ 773214 h 2480730"/>
              <a:gd name="connsiteX4" fmla="*/ 721307 w 6769097"/>
              <a:gd name="connsiteY4" fmla="*/ 34910 h 2480730"/>
              <a:gd name="connsiteX5" fmla="*/ 5609353 w 6769097"/>
              <a:gd name="connsiteY5" fmla="*/ 127244 h 2480730"/>
              <a:gd name="connsiteX6" fmla="*/ 6768288 w 6769097"/>
              <a:gd name="connsiteY6" fmla="*/ 843902 h 2480730"/>
              <a:gd name="connsiteX7" fmla="*/ 5950733 w 6769097"/>
              <a:gd name="connsiteY7" fmla="*/ 2108306 h 2480730"/>
              <a:gd name="connsiteX8" fmla="*/ 2042119 w 6769097"/>
              <a:gd name="connsiteY8" fmla="*/ 2280687 h 2480730"/>
              <a:gd name="connsiteX9" fmla="*/ 1327444 w 6769097"/>
              <a:gd name="connsiteY9" fmla="*/ 2480730 h 2480730"/>
              <a:gd name="connsiteX10" fmla="*/ 1218613 w 6769097"/>
              <a:gd name="connsiteY10" fmla="*/ 2270200 h 2480730"/>
              <a:gd name="connsiteX0" fmla="*/ 1218613 w 6571897"/>
              <a:gd name="connsiteY0" fmla="*/ 2290477 h 2501007"/>
              <a:gd name="connsiteX1" fmla="*/ 495492 w 6571897"/>
              <a:gd name="connsiteY1" fmla="*/ 2161716 h 2501007"/>
              <a:gd name="connsiteX2" fmla="*/ 134625 w 6571897"/>
              <a:gd name="connsiteY2" fmla="*/ 1834771 h 2501007"/>
              <a:gd name="connsiteX3" fmla="*/ 36881 w 6571897"/>
              <a:gd name="connsiteY3" fmla="*/ 793491 h 2501007"/>
              <a:gd name="connsiteX4" fmla="*/ 721307 w 6571897"/>
              <a:gd name="connsiteY4" fmla="*/ 55187 h 2501007"/>
              <a:gd name="connsiteX5" fmla="*/ 5609353 w 6571897"/>
              <a:gd name="connsiteY5" fmla="*/ 147521 h 2501007"/>
              <a:gd name="connsiteX6" fmla="*/ 6563360 w 6571897"/>
              <a:gd name="connsiteY6" fmla="*/ 894996 h 2501007"/>
              <a:gd name="connsiteX7" fmla="*/ 5950733 w 6571897"/>
              <a:gd name="connsiteY7" fmla="*/ 2128583 h 2501007"/>
              <a:gd name="connsiteX8" fmla="*/ 2042119 w 6571897"/>
              <a:gd name="connsiteY8" fmla="*/ 2300964 h 2501007"/>
              <a:gd name="connsiteX9" fmla="*/ 1327444 w 6571897"/>
              <a:gd name="connsiteY9" fmla="*/ 2501007 h 2501007"/>
              <a:gd name="connsiteX10" fmla="*/ 1218613 w 6571897"/>
              <a:gd name="connsiteY10" fmla="*/ 2290477 h 2501007"/>
              <a:gd name="connsiteX0" fmla="*/ 1218613 w 6567563"/>
              <a:gd name="connsiteY0" fmla="*/ 2246415 h 2456945"/>
              <a:gd name="connsiteX1" fmla="*/ 495492 w 6567563"/>
              <a:gd name="connsiteY1" fmla="*/ 2117654 h 2456945"/>
              <a:gd name="connsiteX2" fmla="*/ 134625 w 6567563"/>
              <a:gd name="connsiteY2" fmla="*/ 1790709 h 2456945"/>
              <a:gd name="connsiteX3" fmla="*/ 36881 w 6567563"/>
              <a:gd name="connsiteY3" fmla="*/ 749429 h 2456945"/>
              <a:gd name="connsiteX4" fmla="*/ 721307 w 6567563"/>
              <a:gd name="connsiteY4" fmla="*/ 11125 h 2456945"/>
              <a:gd name="connsiteX5" fmla="*/ 5483243 w 6567563"/>
              <a:gd name="connsiteY5" fmla="*/ 342289 h 2456945"/>
              <a:gd name="connsiteX6" fmla="*/ 6563360 w 6567563"/>
              <a:gd name="connsiteY6" fmla="*/ 850934 h 2456945"/>
              <a:gd name="connsiteX7" fmla="*/ 5950733 w 6567563"/>
              <a:gd name="connsiteY7" fmla="*/ 2084521 h 2456945"/>
              <a:gd name="connsiteX8" fmla="*/ 2042119 w 6567563"/>
              <a:gd name="connsiteY8" fmla="*/ 2256902 h 2456945"/>
              <a:gd name="connsiteX9" fmla="*/ 1327444 w 6567563"/>
              <a:gd name="connsiteY9" fmla="*/ 2456945 h 2456945"/>
              <a:gd name="connsiteX10" fmla="*/ 1218613 w 6567563"/>
              <a:gd name="connsiteY10" fmla="*/ 2246415 h 2456945"/>
              <a:gd name="connsiteX0" fmla="*/ 1261070 w 6608712"/>
              <a:gd name="connsiteY0" fmla="*/ 2071877 h 2282407"/>
              <a:gd name="connsiteX1" fmla="*/ 537949 w 6608712"/>
              <a:gd name="connsiteY1" fmla="*/ 1943116 h 2282407"/>
              <a:gd name="connsiteX2" fmla="*/ 177082 w 6608712"/>
              <a:gd name="connsiteY2" fmla="*/ 1616171 h 2282407"/>
              <a:gd name="connsiteX3" fmla="*/ 79338 w 6608712"/>
              <a:gd name="connsiteY3" fmla="*/ 574891 h 2282407"/>
              <a:gd name="connsiteX4" fmla="*/ 1347021 w 6608712"/>
              <a:gd name="connsiteY4" fmla="*/ 21487 h 2282407"/>
              <a:gd name="connsiteX5" fmla="*/ 5525700 w 6608712"/>
              <a:gd name="connsiteY5" fmla="*/ 167751 h 2282407"/>
              <a:gd name="connsiteX6" fmla="*/ 6605817 w 6608712"/>
              <a:gd name="connsiteY6" fmla="*/ 676396 h 2282407"/>
              <a:gd name="connsiteX7" fmla="*/ 5993190 w 6608712"/>
              <a:gd name="connsiteY7" fmla="*/ 1909983 h 2282407"/>
              <a:gd name="connsiteX8" fmla="*/ 2084576 w 6608712"/>
              <a:gd name="connsiteY8" fmla="*/ 2082364 h 2282407"/>
              <a:gd name="connsiteX9" fmla="*/ 1369901 w 6608712"/>
              <a:gd name="connsiteY9" fmla="*/ 2282407 h 2282407"/>
              <a:gd name="connsiteX10" fmla="*/ 1261070 w 6608712"/>
              <a:gd name="connsiteY10" fmla="*/ 2071877 h 2282407"/>
              <a:gd name="connsiteX0" fmla="*/ 1223256 w 6570898"/>
              <a:gd name="connsiteY0" fmla="*/ 2072393 h 2282923"/>
              <a:gd name="connsiteX1" fmla="*/ 500135 w 6570898"/>
              <a:gd name="connsiteY1" fmla="*/ 1943632 h 2282923"/>
              <a:gd name="connsiteX2" fmla="*/ 139268 w 6570898"/>
              <a:gd name="connsiteY2" fmla="*/ 1616687 h 2282923"/>
              <a:gd name="connsiteX3" fmla="*/ 88816 w 6570898"/>
              <a:gd name="connsiteY3" fmla="*/ 583111 h 2282923"/>
              <a:gd name="connsiteX4" fmla="*/ 1309207 w 6570898"/>
              <a:gd name="connsiteY4" fmla="*/ 22003 h 2282923"/>
              <a:gd name="connsiteX5" fmla="*/ 5487886 w 6570898"/>
              <a:gd name="connsiteY5" fmla="*/ 168267 h 2282923"/>
              <a:gd name="connsiteX6" fmla="*/ 6568003 w 6570898"/>
              <a:gd name="connsiteY6" fmla="*/ 676912 h 2282923"/>
              <a:gd name="connsiteX7" fmla="*/ 5955376 w 6570898"/>
              <a:gd name="connsiteY7" fmla="*/ 1910499 h 2282923"/>
              <a:gd name="connsiteX8" fmla="*/ 2046762 w 6570898"/>
              <a:gd name="connsiteY8" fmla="*/ 2082880 h 2282923"/>
              <a:gd name="connsiteX9" fmla="*/ 1332087 w 6570898"/>
              <a:gd name="connsiteY9" fmla="*/ 2282923 h 2282923"/>
              <a:gd name="connsiteX10" fmla="*/ 1223256 w 6570898"/>
              <a:gd name="connsiteY10" fmla="*/ 2072393 h 2282923"/>
              <a:gd name="connsiteX0" fmla="*/ 1223256 w 6602187"/>
              <a:gd name="connsiteY0" fmla="*/ 2076033 h 2286563"/>
              <a:gd name="connsiteX1" fmla="*/ 500135 w 6602187"/>
              <a:gd name="connsiteY1" fmla="*/ 1947272 h 2286563"/>
              <a:gd name="connsiteX2" fmla="*/ 139268 w 6602187"/>
              <a:gd name="connsiteY2" fmla="*/ 1620327 h 2286563"/>
              <a:gd name="connsiteX3" fmla="*/ 88816 w 6602187"/>
              <a:gd name="connsiteY3" fmla="*/ 586751 h 2286563"/>
              <a:gd name="connsiteX4" fmla="*/ 1309207 w 6602187"/>
              <a:gd name="connsiteY4" fmla="*/ 25643 h 2286563"/>
              <a:gd name="connsiteX5" fmla="*/ 5487886 w 6602187"/>
              <a:gd name="connsiteY5" fmla="*/ 171907 h 2286563"/>
              <a:gd name="connsiteX6" fmla="*/ 6599531 w 6602187"/>
              <a:gd name="connsiteY6" fmla="*/ 850044 h 2286563"/>
              <a:gd name="connsiteX7" fmla="*/ 5955376 w 6602187"/>
              <a:gd name="connsiteY7" fmla="*/ 1914139 h 2286563"/>
              <a:gd name="connsiteX8" fmla="*/ 2046762 w 6602187"/>
              <a:gd name="connsiteY8" fmla="*/ 2086520 h 2286563"/>
              <a:gd name="connsiteX9" fmla="*/ 1332087 w 6602187"/>
              <a:gd name="connsiteY9" fmla="*/ 2286563 h 2286563"/>
              <a:gd name="connsiteX10" fmla="*/ 1223256 w 6602187"/>
              <a:gd name="connsiteY10" fmla="*/ 2076033 h 2286563"/>
              <a:gd name="connsiteX0" fmla="*/ 1223256 w 6600330"/>
              <a:gd name="connsiteY0" fmla="*/ 2076033 h 2286563"/>
              <a:gd name="connsiteX1" fmla="*/ 500135 w 6600330"/>
              <a:gd name="connsiteY1" fmla="*/ 1947272 h 2286563"/>
              <a:gd name="connsiteX2" fmla="*/ 139268 w 6600330"/>
              <a:gd name="connsiteY2" fmla="*/ 1620327 h 2286563"/>
              <a:gd name="connsiteX3" fmla="*/ 88816 w 6600330"/>
              <a:gd name="connsiteY3" fmla="*/ 586751 h 2286563"/>
              <a:gd name="connsiteX4" fmla="*/ 1309207 w 6600330"/>
              <a:gd name="connsiteY4" fmla="*/ 25643 h 2286563"/>
              <a:gd name="connsiteX5" fmla="*/ 5487886 w 6600330"/>
              <a:gd name="connsiteY5" fmla="*/ 171907 h 2286563"/>
              <a:gd name="connsiteX6" fmla="*/ 6599531 w 6600330"/>
              <a:gd name="connsiteY6" fmla="*/ 850044 h 2286563"/>
              <a:gd name="connsiteX7" fmla="*/ 5955376 w 6600330"/>
              <a:gd name="connsiteY7" fmla="*/ 1914139 h 2286563"/>
              <a:gd name="connsiteX8" fmla="*/ 2046762 w 6600330"/>
              <a:gd name="connsiteY8" fmla="*/ 2086520 h 2286563"/>
              <a:gd name="connsiteX9" fmla="*/ 1332087 w 6600330"/>
              <a:gd name="connsiteY9" fmla="*/ 2286563 h 2286563"/>
              <a:gd name="connsiteX10" fmla="*/ 1223256 w 6600330"/>
              <a:gd name="connsiteY10" fmla="*/ 2076033 h 2286563"/>
              <a:gd name="connsiteX0" fmla="*/ 1223256 w 6623012"/>
              <a:gd name="connsiteY0" fmla="*/ 2076033 h 2286563"/>
              <a:gd name="connsiteX1" fmla="*/ 500135 w 6623012"/>
              <a:gd name="connsiteY1" fmla="*/ 1947272 h 2286563"/>
              <a:gd name="connsiteX2" fmla="*/ 139268 w 6623012"/>
              <a:gd name="connsiteY2" fmla="*/ 1620327 h 2286563"/>
              <a:gd name="connsiteX3" fmla="*/ 88816 w 6623012"/>
              <a:gd name="connsiteY3" fmla="*/ 586751 h 2286563"/>
              <a:gd name="connsiteX4" fmla="*/ 1309207 w 6623012"/>
              <a:gd name="connsiteY4" fmla="*/ 25643 h 2286563"/>
              <a:gd name="connsiteX5" fmla="*/ 5487886 w 6623012"/>
              <a:gd name="connsiteY5" fmla="*/ 171907 h 2286563"/>
              <a:gd name="connsiteX6" fmla="*/ 6599531 w 6623012"/>
              <a:gd name="connsiteY6" fmla="*/ 850044 h 2286563"/>
              <a:gd name="connsiteX7" fmla="*/ 5955376 w 6623012"/>
              <a:gd name="connsiteY7" fmla="*/ 1914139 h 2286563"/>
              <a:gd name="connsiteX8" fmla="*/ 2046762 w 6623012"/>
              <a:gd name="connsiteY8" fmla="*/ 2086520 h 2286563"/>
              <a:gd name="connsiteX9" fmla="*/ 1332087 w 6623012"/>
              <a:gd name="connsiteY9" fmla="*/ 2286563 h 2286563"/>
              <a:gd name="connsiteX10" fmla="*/ 1223256 w 6623012"/>
              <a:gd name="connsiteY10" fmla="*/ 2076033 h 2286563"/>
              <a:gd name="connsiteX0" fmla="*/ 1223256 w 6600330"/>
              <a:gd name="connsiteY0" fmla="*/ 2076033 h 2286563"/>
              <a:gd name="connsiteX1" fmla="*/ 500135 w 6600330"/>
              <a:gd name="connsiteY1" fmla="*/ 1947272 h 2286563"/>
              <a:gd name="connsiteX2" fmla="*/ 139268 w 6600330"/>
              <a:gd name="connsiteY2" fmla="*/ 1620327 h 2286563"/>
              <a:gd name="connsiteX3" fmla="*/ 88816 w 6600330"/>
              <a:gd name="connsiteY3" fmla="*/ 586751 h 2286563"/>
              <a:gd name="connsiteX4" fmla="*/ 1309207 w 6600330"/>
              <a:gd name="connsiteY4" fmla="*/ 25643 h 2286563"/>
              <a:gd name="connsiteX5" fmla="*/ 5487886 w 6600330"/>
              <a:gd name="connsiteY5" fmla="*/ 171907 h 2286563"/>
              <a:gd name="connsiteX6" fmla="*/ 6599531 w 6600330"/>
              <a:gd name="connsiteY6" fmla="*/ 850044 h 2286563"/>
              <a:gd name="connsiteX7" fmla="*/ 5955376 w 6600330"/>
              <a:gd name="connsiteY7" fmla="*/ 1914139 h 2286563"/>
              <a:gd name="connsiteX8" fmla="*/ 2046762 w 6600330"/>
              <a:gd name="connsiteY8" fmla="*/ 2086520 h 2286563"/>
              <a:gd name="connsiteX9" fmla="*/ 1332087 w 6600330"/>
              <a:gd name="connsiteY9" fmla="*/ 2286563 h 2286563"/>
              <a:gd name="connsiteX10" fmla="*/ 1223256 w 6600330"/>
              <a:gd name="connsiteY10" fmla="*/ 2076033 h 2286563"/>
              <a:gd name="connsiteX0" fmla="*/ 1223256 w 6600330"/>
              <a:gd name="connsiteY0" fmla="*/ 2077382 h 2287912"/>
              <a:gd name="connsiteX1" fmla="*/ 500135 w 6600330"/>
              <a:gd name="connsiteY1" fmla="*/ 1948621 h 2287912"/>
              <a:gd name="connsiteX2" fmla="*/ 139268 w 6600330"/>
              <a:gd name="connsiteY2" fmla="*/ 1621676 h 2287912"/>
              <a:gd name="connsiteX3" fmla="*/ 88816 w 6600330"/>
              <a:gd name="connsiteY3" fmla="*/ 588100 h 2287912"/>
              <a:gd name="connsiteX4" fmla="*/ 1309207 w 6600330"/>
              <a:gd name="connsiteY4" fmla="*/ 26992 h 2287912"/>
              <a:gd name="connsiteX5" fmla="*/ 5487886 w 6600330"/>
              <a:gd name="connsiteY5" fmla="*/ 173256 h 2287912"/>
              <a:gd name="connsiteX6" fmla="*/ 6599531 w 6600330"/>
              <a:gd name="connsiteY6" fmla="*/ 905322 h 2287912"/>
              <a:gd name="connsiteX7" fmla="*/ 5955376 w 6600330"/>
              <a:gd name="connsiteY7" fmla="*/ 1915488 h 2287912"/>
              <a:gd name="connsiteX8" fmla="*/ 2046762 w 6600330"/>
              <a:gd name="connsiteY8" fmla="*/ 2087869 h 2287912"/>
              <a:gd name="connsiteX9" fmla="*/ 1332087 w 6600330"/>
              <a:gd name="connsiteY9" fmla="*/ 2287912 h 2287912"/>
              <a:gd name="connsiteX10" fmla="*/ 1223256 w 6600330"/>
              <a:gd name="connsiteY10" fmla="*/ 2077382 h 2287912"/>
              <a:gd name="connsiteX0" fmla="*/ 1236982 w 6614056"/>
              <a:gd name="connsiteY0" fmla="*/ 2077382 h 2287912"/>
              <a:gd name="connsiteX1" fmla="*/ 513861 w 6614056"/>
              <a:gd name="connsiteY1" fmla="*/ 1948621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236982 w 6614056"/>
              <a:gd name="connsiteY10" fmla="*/ 2077382 h 2287912"/>
              <a:gd name="connsiteX0" fmla="*/ 1236982 w 6614056"/>
              <a:gd name="connsiteY0" fmla="*/ 2077382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236982 w 6614056"/>
              <a:gd name="connsiteY10" fmla="*/ 2077382 h 2287912"/>
              <a:gd name="connsiteX0" fmla="*/ 1236982 w 6614056"/>
              <a:gd name="connsiteY0" fmla="*/ 2077382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236982 w 6614056"/>
              <a:gd name="connsiteY10" fmla="*/ 2077382 h 2287912"/>
              <a:gd name="connsiteX0" fmla="*/ 1325239 w 6614056"/>
              <a:gd name="connsiteY0" fmla="*/ 2062693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325239 w 6614056"/>
              <a:gd name="connsiteY10" fmla="*/ 2062693 h 2287912"/>
              <a:gd name="connsiteX0" fmla="*/ 1350455 w 6614056"/>
              <a:gd name="connsiteY0" fmla="*/ 2033314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350455 w 6614056"/>
              <a:gd name="connsiteY10" fmla="*/ 2033314 h 2287912"/>
              <a:gd name="connsiteX0" fmla="*/ 1351015 w 6614616"/>
              <a:gd name="connsiteY0" fmla="*/ 2033314 h 2287912"/>
              <a:gd name="connsiteX1" fmla="*/ 527030 w 6614616"/>
              <a:gd name="connsiteY1" fmla="*/ 1816418 h 2287912"/>
              <a:gd name="connsiteX2" fmla="*/ 115730 w 6614616"/>
              <a:gd name="connsiteY2" fmla="*/ 1423371 h 2287912"/>
              <a:gd name="connsiteX3" fmla="*/ 103102 w 6614616"/>
              <a:gd name="connsiteY3" fmla="*/ 588100 h 2287912"/>
              <a:gd name="connsiteX4" fmla="*/ 1323493 w 6614616"/>
              <a:gd name="connsiteY4" fmla="*/ 26992 h 2287912"/>
              <a:gd name="connsiteX5" fmla="*/ 5502172 w 6614616"/>
              <a:gd name="connsiteY5" fmla="*/ 173256 h 2287912"/>
              <a:gd name="connsiteX6" fmla="*/ 6613817 w 6614616"/>
              <a:gd name="connsiteY6" fmla="*/ 905322 h 2287912"/>
              <a:gd name="connsiteX7" fmla="*/ 5969662 w 6614616"/>
              <a:gd name="connsiteY7" fmla="*/ 1915488 h 2287912"/>
              <a:gd name="connsiteX8" fmla="*/ 2061048 w 6614616"/>
              <a:gd name="connsiteY8" fmla="*/ 2087869 h 2287912"/>
              <a:gd name="connsiteX9" fmla="*/ 1346373 w 6614616"/>
              <a:gd name="connsiteY9" fmla="*/ 2287912 h 2287912"/>
              <a:gd name="connsiteX10" fmla="*/ 1351015 w 6614616"/>
              <a:gd name="connsiteY10" fmla="*/ 2033314 h 2287912"/>
              <a:gd name="connsiteX0" fmla="*/ 1351015 w 6614616"/>
              <a:gd name="connsiteY0" fmla="*/ 2033314 h 2287912"/>
              <a:gd name="connsiteX1" fmla="*/ 527030 w 6614616"/>
              <a:gd name="connsiteY1" fmla="*/ 1816418 h 2287912"/>
              <a:gd name="connsiteX2" fmla="*/ 115730 w 6614616"/>
              <a:gd name="connsiteY2" fmla="*/ 1342580 h 2287912"/>
              <a:gd name="connsiteX3" fmla="*/ 103102 w 6614616"/>
              <a:gd name="connsiteY3" fmla="*/ 588100 h 2287912"/>
              <a:gd name="connsiteX4" fmla="*/ 1323493 w 6614616"/>
              <a:gd name="connsiteY4" fmla="*/ 26992 h 2287912"/>
              <a:gd name="connsiteX5" fmla="*/ 5502172 w 6614616"/>
              <a:gd name="connsiteY5" fmla="*/ 173256 h 2287912"/>
              <a:gd name="connsiteX6" fmla="*/ 6613817 w 6614616"/>
              <a:gd name="connsiteY6" fmla="*/ 905322 h 2287912"/>
              <a:gd name="connsiteX7" fmla="*/ 5969662 w 6614616"/>
              <a:gd name="connsiteY7" fmla="*/ 1915488 h 2287912"/>
              <a:gd name="connsiteX8" fmla="*/ 2061048 w 6614616"/>
              <a:gd name="connsiteY8" fmla="*/ 2087869 h 2287912"/>
              <a:gd name="connsiteX9" fmla="*/ 1346373 w 6614616"/>
              <a:gd name="connsiteY9" fmla="*/ 2287912 h 2287912"/>
              <a:gd name="connsiteX10" fmla="*/ 1351015 w 6614616"/>
              <a:gd name="connsiteY10" fmla="*/ 2033314 h 2287912"/>
              <a:gd name="connsiteX0" fmla="*/ 1358038 w 6621639"/>
              <a:gd name="connsiteY0" fmla="*/ 2033314 h 2287912"/>
              <a:gd name="connsiteX1" fmla="*/ 534053 w 6621639"/>
              <a:gd name="connsiteY1" fmla="*/ 1816418 h 2287912"/>
              <a:gd name="connsiteX2" fmla="*/ 122753 w 6621639"/>
              <a:gd name="connsiteY2" fmla="*/ 1342580 h 2287912"/>
              <a:gd name="connsiteX3" fmla="*/ 110125 w 6621639"/>
              <a:gd name="connsiteY3" fmla="*/ 588100 h 2287912"/>
              <a:gd name="connsiteX4" fmla="*/ 1330516 w 6621639"/>
              <a:gd name="connsiteY4" fmla="*/ 26992 h 2287912"/>
              <a:gd name="connsiteX5" fmla="*/ 5509195 w 6621639"/>
              <a:gd name="connsiteY5" fmla="*/ 173256 h 2287912"/>
              <a:gd name="connsiteX6" fmla="*/ 6620840 w 6621639"/>
              <a:gd name="connsiteY6" fmla="*/ 905322 h 2287912"/>
              <a:gd name="connsiteX7" fmla="*/ 5976685 w 6621639"/>
              <a:gd name="connsiteY7" fmla="*/ 1915488 h 2287912"/>
              <a:gd name="connsiteX8" fmla="*/ 2068071 w 6621639"/>
              <a:gd name="connsiteY8" fmla="*/ 2087869 h 2287912"/>
              <a:gd name="connsiteX9" fmla="*/ 1353396 w 6621639"/>
              <a:gd name="connsiteY9" fmla="*/ 2287912 h 2287912"/>
              <a:gd name="connsiteX10" fmla="*/ 1358038 w 6621639"/>
              <a:gd name="connsiteY10" fmla="*/ 2033314 h 2287912"/>
              <a:gd name="connsiteX0" fmla="*/ 1358038 w 6621639"/>
              <a:gd name="connsiteY0" fmla="*/ 2033314 h 2287912"/>
              <a:gd name="connsiteX1" fmla="*/ 534053 w 6621639"/>
              <a:gd name="connsiteY1" fmla="*/ 1816418 h 2287912"/>
              <a:gd name="connsiteX2" fmla="*/ 122753 w 6621639"/>
              <a:gd name="connsiteY2" fmla="*/ 1342580 h 2287912"/>
              <a:gd name="connsiteX3" fmla="*/ 110125 w 6621639"/>
              <a:gd name="connsiteY3" fmla="*/ 588100 h 2287912"/>
              <a:gd name="connsiteX4" fmla="*/ 1330516 w 6621639"/>
              <a:gd name="connsiteY4" fmla="*/ 26992 h 2287912"/>
              <a:gd name="connsiteX5" fmla="*/ 5509195 w 6621639"/>
              <a:gd name="connsiteY5" fmla="*/ 173256 h 2287912"/>
              <a:gd name="connsiteX6" fmla="*/ 6620840 w 6621639"/>
              <a:gd name="connsiteY6" fmla="*/ 905322 h 2287912"/>
              <a:gd name="connsiteX7" fmla="*/ 5976685 w 6621639"/>
              <a:gd name="connsiteY7" fmla="*/ 1915488 h 2287912"/>
              <a:gd name="connsiteX8" fmla="*/ 2068071 w 6621639"/>
              <a:gd name="connsiteY8" fmla="*/ 2087869 h 2287912"/>
              <a:gd name="connsiteX9" fmla="*/ 1353396 w 6621639"/>
              <a:gd name="connsiteY9" fmla="*/ 2287912 h 2287912"/>
              <a:gd name="connsiteX10" fmla="*/ 1358038 w 6621639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5969103 w 6614057"/>
              <a:gd name="connsiteY7" fmla="*/ 1915488 h 2287912"/>
              <a:gd name="connsiteX8" fmla="*/ 2060489 w 6614057"/>
              <a:gd name="connsiteY8" fmla="*/ 2087869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5969103 w 6614057"/>
              <a:gd name="connsiteY7" fmla="*/ 1915488 h 2287912"/>
              <a:gd name="connsiteX8" fmla="*/ 2123530 w 6614057"/>
              <a:gd name="connsiteY8" fmla="*/ 2058491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5969103 w 6614057"/>
              <a:gd name="connsiteY7" fmla="*/ 1915488 h 2287912"/>
              <a:gd name="connsiteX8" fmla="*/ 2224395 w 6614057"/>
              <a:gd name="connsiteY8" fmla="*/ 2029112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6451"/>
              <a:gd name="connsiteY0" fmla="*/ 2033314 h 2287912"/>
              <a:gd name="connsiteX1" fmla="*/ 513863 w 6616451"/>
              <a:gd name="connsiteY1" fmla="*/ 1765006 h 2287912"/>
              <a:gd name="connsiteX2" fmla="*/ 115171 w 6616451"/>
              <a:gd name="connsiteY2" fmla="*/ 1342580 h 2287912"/>
              <a:gd name="connsiteX3" fmla="*/ 102543 w 6616451"/>
              <a:gd name="connsiteY3" fmla="*/ 588100 h 2287912"/>
              <a:gd name="connsiteX4" fmla="*/ 1322934 w 6616451"/>
              <a:gd name="connsiteY4" fmla="*/ 26992 h 2287912"/>
              <a:gd name="connsiteX5" fmla="*/ 5501613 w 6616451"/>
              <a:gd name="connsiteY5" fmla="*/ 173256 h 2287912"/>
              <a:gd name="connsiteX6" fmla="*/ 6613258 w 6616451"/>
              <a:gd name="connsiteY6" fmla="*/ 905322 h 2287912"/>
              <a:gd name="connsiteX7" fmla="*/ 6032145 w 6616451"/>
              <a:gd name="connsiteY7" fmla="*/ 1856731 h 2287912"/>
              <a:gd name="connsiteX8" fmla="*/ 2224395 w 6616451"/>
              <a:gd name="connsiteY8" fmla="*/ 2029112 h 2287912"/>
              <a:gd name="connsiteX9" fmla="*/ 1345814 w 6616451"/>
              <a:gd name="connsiteY9" fmla="*/ 2287912 h 2287912"/>
              <a:gd name="connsiteX10" fmla="*/ 1350456 w 6616451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6032145 w 6614057"/>
              <a:gd name="connsiteY7" fmla="*/ 1856731 h 2287912"/>
              <a:gd name="connsiteX8" fmla="*/ 2224395 w 6614057"/>
              <a:gd name="connsiteY8" fmla="*/ 2029112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6019537 w 6614057"/>
              <a:gd name="connsiteY7" fmla="*/ 1805318 h 2287912"/>
              <a:gd name="connsiteX8" fmla="*/ 2224395 w 6614057"/>
              <a:gd name="connsiteY8" fmla="*/ 2029112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3258"/>
              <a:gd name="connsiteY0" fmla="*/ 2033314 h 2287912"/>
              <a:gd name="connsiteX1" fmla="*/ 513863 w 6613258"/>
              <a:gd name="connsiteY1" fmla="*/ 1765006 h 2287912"/>
              <a:gd name="connsiteX2" fmla="*/ 115171 w 6613258"/>
              <a:gd name="connsiteY2" fmla="*/ 1342580 h 2287912"/>
              <a:gd name="connsiteX3" fmla="*/ 102543 w 6613258"/>
              <a:gd name="connsiteY3" fmla="*/ 588100 h 2287912"/>
              <a:gd name="connsiteX4" fmla="*/ 1322934 w 6613258"/>
              <a:gd name="connsiteY4" fmla="*/ 26992 h 2287912"/>
              <a:gd name="connsiteX5" fmla="*/ 5501613 w 6613258"/>
              <a:gd name="connsiteY5" fmla="*/ 173256 h 2287912"/>
              <a:gd name="connsiteX6" fmla="*/ 6613258 w 6613258"/>
              <a:gd name="connsiteY6" fmla="*/ 905322 h 2287912"/>
              <a:gd name="connsiteX7" fmla="*/ 6019537 w 6613258"/>
              <a:gd name="connsiteY7" fmla="*/ 1805318 h 2287912"/>
              <a:gd name="connsiteX8" fmla="*/ 2224395 w 6613258"/>
              <a:gd name="connsiteY8" fmla="*/ 2029112 h 2287912"/>
              <a:gd name="connsiteX9" fmla="*/ 1345814 w 6613258"/>
              <a:gd name="connsiteY9" fmla="*/ 2287912 h 2287912"/>
              <a:gd name="connsiteX10" fmla="*/ 1350456 w 6613258"/>
              <a:gd name="connsiteY10" fmla="*/ 2033314 h 2287912"/>
              <a:gd name="connsiteX0" fmla="*/ 1352720 w 6615522"/>
              <a:gd name="connsiteY0" fmla="*/ 2033314 h 2287912"/>
              <a:gd name="connsiteX1" fmla="*/ 566558 w 6615522"/>
              <a:gd name="connsiteY1" fmla="*/ 1742972 h 2287912"/>
              <a:gd name="connsiteX2" fmla="*/ 117435 w 6615522"/>
              <a:gd name="connsiteY2" fmla="*/ 1342580 h 2287912"/>
              <a:gd name="connsiteX3" fmla="*/ 104807 w 6615522"/>
              <a:gd name="connsiteY3" fmla="*/ 588100 h 2287912"/>
              <a:gd name="connsiteX4" fmla="*/ 1325198 w 6615522"/>
              <a:gd name="connsiteY4" fmla="*/ 26992 h 2287912"/>
              <a:gd name="connsiteX5" fmla="*/ 5503877 w 6615522"/>
              <a:gd name="connsiteY5" fmla="*/ 173256 h 2287912"/>
              <a:gd name="connsiteX6" fmla="*/ 6615522 w 6615522"/>
              <a:gd name="connsiteY6" fmla="*/ 905322 h 2287912"/>
              <a:gd name="connsiteX7" fmla="*/ 6021801 w 6615522"/>
              <a:gd name="connsiteY7" fmla="*/ 1805318 h 2287912"/>
              <a:gd name="connsiteX8" fmla="*/ 2226659 w 6615522"/>
              <a:gd name="connsiteY8" fmla="*/ 2029112 h 2287912"/>
              <a:gd name="connsiteX9" fmla="*/ 1348078 w 6615522"/>
              <a:gd name="connsiteY9" fmla="*/ 2287912 h 2287912"/>
              <a:gd name="connsiteX10" fmla="*/ 1352720 w 6615522"/>
              <a:gd name="connsiteY10" fmla="*/ 2033314 h 2287912"/>
              <a:gd name="connsiteX0" fmla="*/ 1390545 w 6615522"/>
              <a:gd name="connsiteY0" fmla="*/ 2011281 h 2287912"/>
              <a:gd name="connsiteX1" fmla="*/ 566558 w 6615522"/>
              <a:gd name="connsiteY1" fmla="*/ 1742972 h 2287912"/>
              <a:gd name="connsiteX2" fmla="*/ 117435 w 6615522"/>
              <a:gd name="connsiteY2" fmla="*/ 1342580 h 2287912"/>
              <a:gd name="connsiteX3" fmla="*/ 104807 w 6615522"/>
              <a:gd name="connsiteY3" fmla="*/ 588100 h 2287912"/>
              <a:gd name="connsiteX4" fmla="*/ 1325198 w 6615522"/>
              <a:gd name="connsiteY4" fmla="*/ 26992 h 2287912"/>
              <a:gd name="connsiteX5" fmla="*/ 5503877 w 6615522"/>
              <a:gd name="connsiteY5" fmla="*/ 173256 h 2287912"/>
              <a:gd name="connsiteX6" fmla="*/ 6615522 w 6615522"/>
              <a:gd name="connsiteY6" fmla="*/ 905322 h 2287912"/>
              <a:gd name="connsiteX7" fmla="*/ 6021801 w 6615522"/>
              <a:gd name="connsiteY7" fmla="*/ 1805318 h 2287912"/>
              <a:gd name="connsiteX8" fmla="*/ 2226659 w 6615522"/>
              <a:gd name="connsiteY8" fmla="*/ 2029112 h 2287912"/>
              <a:gd name="connsiteX9" fmla="*/ 1348078 w 6615522"/>
              <a:gd name="connsiteY9" fmla="*/ 2287912 h 2287912"/>
              <a:gd name="connsiteX10" fmla="*/ 1390545 w 6615522"/>
              <a:gd name="connsiteY10" fmla="*/ 2011281 h 2287912"/>
              <a:gd name="connsiteX0" fmla="*/ 1390545 w 6615522"/>
              <a:gd name="connsiteY0" fmla="*/ 2011281 h 2287912"/>
              <a:gd name="connsiteX1" fmla="*/ 566558 w 6615522"/>
              <a:gd name="connsiteY1" fmla="*/ 1742972 h 2287912"/>
              <a:gd name="connsiteX2" fmla="*/ 117435 w 6615522"/>
              <a:gd name="connsiteY2" fmla="*/ 1342580 h 2287912"/>
              <a:gd name="connsiteX3" fmla="*/ 104807 w 6615522"/>
              <a:gd name="connsiteY3" fmla="*/ 588100 h 2287912"/>
              <a:gd name="connsiteX4" fmla="*/ 1325198 w 6615522"/>
              <a:gd name="connsiteY4" fmla="*/ 26992 h 2287912"/>
              <a:gd name="connsiteX5" fmla="*/ 5503877 w 6615522"/>
              <a:gd name="connsiteY5" fmla="*/ 173256 h 2287912"/>
              <a:gd name="connsiteX6" fmla="*/ 6615522 w 6615522"/>
              <a:gd name="connsiteY6" fmla="*/ 905322 h 2287912"/>
              <a:gd name="connsiteX7" fmla="*/ 6021801 w 6615522"/>
              <a:gd name="connsiteY7" fmla="*/ 1805318 h 2287912"/>
              <a:gd name="connsiteX8" fmla="*/ 2226659 w 6615522"/>
              <a:gd name="connsiteY8" fmla="*/ 2029112 h 2287912"/>
              <a:gd name="connsiteX9" fmla="*/ 1348078 w 6615522"/>
              <a:gd name="connsiteY9" fmla="*/ 2287912 h 2287912"/>
              <a:gd name="connsiteX10" fmla="*/ 1390545 w 6615522"/>
              <a:gd name="connsiteY10" fmla="*/ 2011281 h 2287912"/>
              <a:gd name="connsiteX0" fmla="*/ 1392284 w 6617261"/>
              <a:gd name="connsiteY0" fmla="*/ 2011281 h 2287912"/>
              <a:gd name="connsiteX1" fmla="*/ 606122 w 6617261"/>
              <a:gd name="connsiteY1" fmla="*/ 1728283 h 2287912"/>
              <a:gd name="connsiteX2" fmla="*/ 119174 w 6617261"/>
              <a:gd name="connsiteY2" fmla="*/ 1342580 h 2287912"/>
              <a:gd name="connsiteX3" fmla="*/ 106546 w 6617261"/>
              <a:gd name="connsiteY3" fmla="*/ 588100 h 2287912"/>
              <a:gd name="connsiteX4" fmla="*/ 1326937 w 6617261"/>
              <a:gd name="connsiteY4" fmla="*/ 26992 h 2287912"/>
              <a:gd name="connsiteX5" fmla="*/ 5505616 w 6617261"/>
              <a:gd name="connsiteY5" fmla="*/ 173256 h 2287912"/>
              <a:gd name="connsiteX6" fmla="*/ 6617261 w 6617261"/>
              <a:gd name="connsiteY6" fmla="*/ 905322 h 2287912"/>
              <a:gd name="connsiteX7" fmla="*/ 6023540 w 6617261"/>
              <a:gd name="connsiteY7" fmla="*/ 1805318 h 2287912"/>
              <a:gd name="connsiteX8" fmla="*/ 2228398 w 6617261"/>
              <a:gd name="connsiteY8" fmla="*/ 2029112 h 2287912"/>
              <a:gd name="connsiteX9" fmla="*/ 1349817 w 6617261"/>
              <a:gd name="connsiteY9" fmla="*/ 2287912 h 2287912"/>
              <a:gd name="connsiteX10" fmla="*/ 1392284 w 6617261"/>
              <a:gd name="connsiteY10" fmla="*/ 2011281 h 2287912"/>
              <a:gd name="connsiteX0" fmla="*/ 1382461 w 6607438"/>
              <a:gd name="connsiteY0" fmla="*/ 2011281 h 2287912"/>
              <a:gd name="connsiteX1" fmla="*/ 596299 w 6607438"/>
              <a:gd name="connsiteY1" fmla="*/ 1728283 h 2287912"/>
              <a:gd name="connsiteX2" fmla="*/ 134568 w 6607438"/>
              <a:gd name="connsiteY2" fmla="*/ 1291168 h 2287912"/>
              <a:gd name="connsiteX3" fmla="*/ 96723 w 6607438"/>
              <a:gd name="connsiteY3" fmla="*/ 588100 h 2287912"/>
              <a:gd name="connsiteX4" fmla="*/ 1317114 w 6607438"/>
              <a:gd name="connsiteY4" fmla="*/ 26992 h 2287912"/>
              <a:gd name="connsiteX5" fmla="*/ 5495793 w 6607438"/>
              <a:gd name="connsiteY5" fmla="*/ 173256 h 2287912"/>
              <a:gd name="connsiteX6" fmla="*/ 6607438 w 6607438"/>
              <a:gd name="connsiteY6" fmla="*/ 905322 h 2287912"/>
              <a:gd name="connsiteX7" fmla="*/ 6013717 w 6607438"/>
              <a:gd name="connsiteY7" fmla="*/ 1805318 h 2287912"/>
              <a:gd name="connsiteX8" fmla="*/ 2218575 w 6607438"/>
              <a:gd name="connsiteY8" fmla="*/ 2029112 h 2287912"/>
              <a:gd name="connsiteX9" fmla="*/ 1339994 w 6607438"/>
              <a:gd name="connsiteY9" fmla="*/ 2287912 h 2287912"/>
              <a:gd name="connsiteX10" fmla="*/ 1382461 w 6607438"/>
              <a:gd name="connsiteY10" fmla="*/ 2011281 h 2287912"/>
              <a:gd name="connsiteX0" fmla="*/ 1346619 w 6571596"/>
              <a:gd name="connsiteY0" fmla="*/ 2009705 h 2286336"/>
              <a:gd name="connsiteX1" fmla="*/ 560457 w 6571596"/>
              <a:gd name="connsiteY1" fmla="*/ 1726707 h 2286336"/>
              <a:gd name="connsiteX2" fmla="*/ 98726 w 6571596"/>
              <a:gd name="connsiteY2" fmla="*/ 1289592 h 2286336"/>
              <a:gd name="connsiteX3" fmla="*/ 111313 w 6571596"/>
              <a:gd name="connsiteY3" fmla="*/ 564490 h 2286336"/>
              <a:gd name="connsiteX4" fmla="*/ 1281272 w 6571596"/>
              <a:gd name="connsiteY4" fmla="*/ 25416 h 2286336"/>
              <a:gd name="connsiteX5" fmla="*/ 5459951 w 6571596"/>
              <a:gd name="connsiteY5" fmla="*/ 171680 h 2286336"/>
              <a:gd name="connsiteX6" fmla="*/ 6571596 w 6571596"/>
              <a:gd name="connsiteY6" fmla="*/ 903746 h 2286336"/>
              <a:gd name="connsiteX7" fmla="*/ 5977875 w 6571596"/>
              <a:gd name="connsiteY7" fmla="*/ 1803742 h 2286336"/>
              <a:gd name="connsiteX8" fmla="*/ 2182733 w 6571596"/>
              <a:gd name="connsiteY8" fmla="*/ 2027536 h 2286336"/>
              <a:gd name="connsiteX9" fmla="*/ 1304152 w 6571596"/>
              <a:gd name="connsiteY9" fmla="*/ 2286336 h 2286336"/>
              <a:gd name="connsiteX10" fmla="*/ 1346619 w 6571596"/>
              <a:gd name="connsiteY10" fmla="*/ 2009705 h 2286336"/>
              <a:gd name="connsiteX0" fmla="*/ 1335993 w 6560970"/>
              <a:gd name="connsiteY0" fmla="*/ 2009705 h 2286336"/>
              <a:gd name="connsiteX1" fmla="*/ 549831 w 6560970"/>
              <a:gd name="connsiteY1" fmla="*/ 1726707 h 2286336"/>
              <a:gd name="connsiteX2" fmla="*/ 88100 w 6560970"/>
              <a:gd name="connsiteY2" fmla="*/ 1289592 h 2286336"/>
              <a:gd name="connsiteX3" fmla="*/ 100687 w 6560970"/>
              <a:gd name="connsiteY3" fmla="*/ 564490 h 2286336"/>
              <a:gd name="connsiteX4" fmla="*/ 1270646 w 6560970"/>
              <a:gd name="connsiteY4" fmla="*/ 25416 h 2286336"/>
              <a:gd name="connsiteX5" fmla="*/ 5449325 w 6560970"/>
              <a:gd name="connsiteY5" fmla="*/ 171680 h 2286336"/>
              <a:gd name="connsiteX6" fmla="*/ 6560970 w 6560970"/>
              <a:gd name="connsiteY6" fmla="*/ 903746 h 2286336"/>
              <a:gd name="connsiteX7" fmla="*/ 5967249 w 6560970"/>
              <a:gd name="connsiteY7" fmla="*/ 1803742 h 2286336"/>
              <a:gd name="connsiteX8" fmla="*/ 2172107 w 6560970"/>
              <a:gd name="connsiteY8" fmla="*/ 2027536 h 2286336"/>
              <a:gd name="connsiteX9" fmla="*/ 1293526 w 6560970"/>
              <a:gd name="connsiteY9" fmla="*/ 2286336 h 2286336"/>
              <a:gd name="connsiteX10" fmla="*/ 1335993 w 6560970"/>
              <a:gd name="connsiteY10" fmla="*/ 2009705 h 2286336"/>
              <a:gd name="connsiteX0" fmla="*/ 1320449 w 6545426"/>
              <a:gd name="connsiteY0" fmla="*/ 2009705 h 2286336"/>
              <a:gd name="connsiteX1" fmla="*/ 534287 w 6545426"/>
              <a:gd name="connsiteY1" fmla="*/ 1726707 h 2286336"/>
              <a:gd name="connsiteX2" fmla="*/ 72556 w 6545426"/>
              <a:gd name="connsiteY2" fmla="*/ 1289592 h 2286336"/>
              <a:gd name="connsiteX3" fmla="*/ 85143 w 6545426"/>
              <a:gd name="connsiteY3" fmla="*/ 564490 h 2286336"/>
              <a:gd name="connsiteX4" fmla="*/ 1255102 w 6545426"/>
              <a:gd name="connsiteY4" fmla="*/ 25416 h 2286336"/>
              <a:gd name="connsiteX5" fmla="*/ 5433781 w 6545426"/>
              <a:gd name="connsiteY5" fmla="*/ 171680 h 2286336"/>
              <a:gd name="connsiteX6" fmla="*/ 6545426 w 6545426"/>
              <a:gd name="connsiteY6" fmla="*/ 903746 h 2286336"/>
              <a:gd name="connsiteX7" fmla="*/ 5951705 w 6545426"/>
              <a:gd name="connsiteY7" fmla="*/ 1803742 h 2286336"/>
              <a:gd name="connsiteX8" fmla="*/ 2156563 w 6545426"/>
              <a:gd name="connsiteY8" fmla="*/ 2027536 h 2286336"/>
              <a:gd name="connsiteX9" fmla="*/ 1277982 w 6545426"/>
              <a:gd name="connsiteY9" fmla="*/ 2286336 h 2286336"/>
              <a:gd name="connsiteX10" fmla="*/ 1320449 w 6545426"/>
              <a:gd name="connsiteY10" fmla="*/ 2009705 h 2286336"/>
              <a:gd name="connsiteX0" fmla="*/ 1350191 w 6575168"/>
              <a:gd name="connsiteY0" fmla="*/ 2028838 h 2305469"/>
              <a:gd name="connsiteX1" fmla="*/ 564029 w 6575168"/>
              <a:gd name="connsiteY1" fmla="*/ 1745840 h 2305469"/>
              <a:gd name="connsiteX2" fmla="*/ 102298 w 6575168"/>
              <a:gd name="connsiteY2" fmla="*/ 1308725 h 2305469"/>
              <a:gd name="connsiteX3" fmla="*/ 114885 w 6575168"/>
              <a:gd name="connsiteY3" fmla="*/ 583623 h 2305469"/>
              <a:gd name="connsiteX4" fmla="*/ 1335277 w 6575168"/>
              <a:gd name="connsiteY4" fmla="*/ 22515 h 2305469"/>
              <a:gd name="connsiteX5" fmla="*/ 5463523 w 6575168"/>
              <a:gd name="connsiteY5" fmla="*/ 190813 h 2305469"/>
              <a:gd name="connsiteX6" fmla="*/ 6575168 w 6575168"/>
              <a:gd name="connsiteY6" fmla="*/ 922879 h 2305469"/>
              <a:gd name="connsiteX7" fmla="*/ 5981447 w 6575168"/>
              <a:gd name="connsiteY7" fmla="*/ 1822875 h 2305469"/>
              <a:gd name="connsiteX8" fmla="*/ 2186305 w 6575168"/>
              <a:gd name="connsiteY8" fmla="*/ 2046669 h 2305469"/>
              <a:gd name="connsiteX9" fmla="*/ 1307724 w 6575168"/>
              <a:gd name="connsiteY9" fmla="*/ 2305469 h 2305469"/>
              <a:gd name="connsiteX10" fmla="*/ 1350191 w 6575168"/>
              <a:gd name="connsiteY10" fmla="*/ 2028838 h 2305469"/>
              <a:gd name="connsiteX0" fmla="*/ 1350191 w 6575168"/>
              <a:gd name="connsiteY0" fmla="*/ 2028838 h 2305469"/>
              <a:gd name="connsiteX1" fmla="*/ 564029 w 6575168"/>
              <a:gd name="connsiteY1" fmla="*/ 1745840 h 2305469"/>
              <a:gd name="connsiteX2" fmla="*/ 102298 w 6575168"/>
              <a:gd name="connsiteY2" fmla="*/ 1308725 h 2305469"/>
              <a:gd name="connsiteX3" fmla="*/ 114885 w 6575168"/>
              <a:gd name="connsiteY3" fmla="*/ 583623 h 2305469"/>
              <a:gd name="connsiteX4" fmla="*/ 1335277 w 6575168"/>
              <a:gd name="connsiteY4" fmla="*/ 22515 h 2305469"/>
              <a:gd name="connsiteX5" fmla="*/ 5463523 w 6575168"/>
              <a:gd name="connsiteY5" fmla="*/ 190813 h 2305469"/>
              <a:gd name="connsiteX6" fmla="*/ 6575168 w 6575168"/>
              <a:gd name="connsiteY6" fmla="*/ 922879 h 2305469"/>
              <a:gd name="connsiteX7" fmla="*/ 5981447 w 6575168"/>
              <a:gd name="connsiteY7" fmla="*/ 1822875 h 2305469"/>
              <a:gd name="connsiteX8" fmla="*/ 2186305 w 6575168"/>
              <a:gd name="connsiteY8" fmla="*/ 2046669 h 2305469"/>
              <a:gd name="connsiteX9" fmla="*/ 1307724 w 6575168"/>
              <a:gd name="connsiteY9" fmla="*/ 2305469 h 2305469"/>
              <a:gd name="connsiteX10" fmla="*/ 1350191 w 6575168"/>
              <a:gd name="connsiteY10" fmla="*/ 2028838 h 2305469"/>
              <a:gd name="connsiteX0" fmla="*/ 1261706 w 6486683"/>
              <a:gd name="connsiteY0" fmla="*/ 2028838 h 2305469"/>
              <a:gd name="connsiteX1" fmla="*/ 475544 w 6486683"/>
              <a:gd name="connsiteY1" fmla="*/ 1745840 h 2305469"/>
              <a:gd name="connsiteX2" fmla="*/ 26400 w 6486683"/>
              <a:gd name="connsiteY2" fmla="*/ 583623 h 2305469"/>
              <a:gd name="connsiteX3" fmla="*/ 1246792 w 6486683"/>
              <a:gd name="connsiteY3" fmla="*/ 22515 h 2305469"/>
              <a:gd name="connsiteX4" fmla="*/ 5375038 w 6486683"/>
              <a:gd name="connsiteY4" fmla="*/ 190813 h 2305469"/>
              <a:gd name="connsiteX5" fmla="*/ 6486683 w 6486683"/>
              <a:gd name="connsiteY5" fmla="*/ 922879 h 2305469"/>
              <a:gd name="connsiteX6" fmla="*/ 5892962 w 6486683"/>
              <a:gd name="connsiteY6" fmla="*/ 1822875 h 2305469"/>
              <a:gd name="connsiteX7" fmla="*/ 2097820 w 6486683"/>
              <a:gd name="connsiteY7" fmla="*/ 2046669 h 2305469"/>
              <a:gd name="connsiteX8" fmla="*/ 1219239 w 6486683"/>
              <a:gd name="connsiteY8" fmla="*/ 2305469 h 2305469"/>
              <a:gd name="connsiteX9" fmla="*/ 1261706 w 6486683"/>
              <a:gd name="connsiteY9" fmla="*/ 2028838 h 2305469"/>
              <a:gd name="connsiteX0" fmla="*/ 1278912 w 6503889"/>
              <a:gd name="connsiteY0" fmla="*/ 2028838 h 2305469"/>
              <a:gd name="connsiteX1" fmla="*/ 366669 w 6503889"/>
              <a:gd name="connsiteY1" fmla="*/ 1650360 h 2305469"/>
              <a:gd name="connsiteX2" fmla="*/ 43606 w 6503889"/>
              <a:gd name="connsiteY2" fmla="*/ 583623 h 2305469"/>
              <a:gd name="connsiteX3" fmla="*/ 1263998 w 6503889"/>
              <a:gd name="connsiteY3" fmla="*/ 22515 h 2305469"/>
              <a:gd name="connsiteX4" fmla="*/ 5392244 w 6503889"/>
              <a:gd name="connsiteY4" fmla="*/ 190813 h 2305469"/>
              <a:gd name="connsiteX5" fmla="*/ 6503889 w 6503889"/>
              <a:gd name="connsiteY5" fmla="*/ 922879 h 2305469"/>
              <a:gd name="connsiteX6" fmla="*/ 5910168 w 6503889"/>
              <a:gd name="connsiteY6" fmla="*/ 1822875 h 2305469"/>
              <a:gd name="connsiteX7" fmla="*/ 2115026 w 6503889"/>
              <a:gd name="connsiteY7" fmla="*/ 2046669 h 2305469"/>
              <a:gd name="connsiteX8" fmla="*/ 1236445 w 6503889"/>
              <a:gd name="connsiteY8" fmla="*/ 2305469 h 2305469"/>
              <a:gd name="connsiteX9" fmla="*/ 1278912 w 6503889"/>
              <a:gd name="connsiteY9" fmla="*/ 2028838 h 2305469"/>
              <a:gd name="connsiteX0" fmla="*/ 1306915 w 6531892"/>
              <a:gd name="connsiteY0" fmla="*/ 2028838 h 2305469"/>
              <a:gd name="connsiteX1" fmla="*/ 268591 w 6531892"/>
              <a:gd name="connsiteY1" fmla="*/ 1643015 h 2305469"/>
              <a:gd name="connsiteX2" fmla="*/ 71609 w 6531892"/>
              <a:gd name="connsiteY2" fmla="*/ 583623 h 2305469"/>
              <a:gd name="connsiteX3" fmla="*/ 1292001 w 6531892"/>
              <a:gd name="connsiteY3" fmla="*/ 22515 h 2305469"/>
              <a:gd name="connsiteX4" fmla="*/ 5420247 w 6531892"/>
              <a:gd name="connsiteY4" fmla="*/ 190813 h 2305469"/>
              <a:gd name="connsiteX5" fmla="*/ 6531892 w 6531892"/>
              <a:gd name="connsiteY5" fmla="*/ 922879 h 2305469"/>
              <a:gd name="connsiteX6" fmla="*/ 5938171 w 6531892"/>
              <a:gd name="connsiteY6" fmla="*/ 1822875 h 2305469"/>
              <a:gd name="connsiteX7" fmla="*/ 2143029 w 6531892"/>
              <a:gd name="connsiteY7" fmla="*/ 2046669 h 2305469"/>
              <a:gd name="connsiteX8" fmla="*/ 1264448 w 6531892"/>
              <a:gd name="connsiteY8" fmla="*/ 2305469 h 2305469"/>
              <a:gd name="connsiteX9" fmla="*/ 1306915 w 6531892"/>
              <a:gd name="connsiteY9" fmla="*/ 2028838 h 2305469"/>
              <a:gd name="connsiteX0" fmla="*/ 1322733 w 6547710"/>
              <a:gd name="connsiteY0" fmla="*/ 2028838 h 2305469"/>
              <a:gd name="connsiteX1" fmla="*/ 284409 w 6547710"/>
              <a:gd name="connsiteY1" fmla="*/ 1643015 h 2305469"/>
              <a:gd name="connsiteX2" fmla="*/ 87427 w 6547710"/>
              <a:gd name="connsiteY2" fmla="*/ 583623 h 2305469"/>
              <a:gd name="connsiteX3" fmla="*/ 1307819 w 6547710"/>
              <a:gd name="connsiteY3" fmla="*/ 22515 h 2305469"/>
              <a:gd name="connsiteX4" fmla="*/ 5436065 w 6547710"/>
              <a:gd name="connsiteY4" fmla="*/ 190813 h 2305469"/>
              <a:gd name="connsiteX5" fmla="*/ 6547710 w 6547710"/>
              <a:gd name="connsiteY5" fmla="*/ 922879 h 2305469"/>
              <a:gd name="connsiteX6" fmla="*/ 5953989 w 6547710"/>
              <a:gd name="connsiteY6" fmla="*/ 1822875 h 2305469"/>
              <a:gd name="connsiteX7" fmla="*/ 2158847 w 6547710"/>
              <a:gd name="connsiteY7" fmla="*/ 2046669 h 2305469"/>
              <a:gd name="connsiteX8" fmla="*/ 1280266 w 6547710"/>
              <a:gd name="connsiteY8" fmla="*/ 2305469 h 2305469"/>
              <a:gd name="connsiteX9" fmla="*/ 1322733 w 6547710"/>
              <a:gd name="connsiteY9" fmla="*/ 2028838 h 2305469"/>
              <a:gd name="connsiteX0" fmla="*/ 1350725 w 6575702"/>
              <a:gd name="connsiteY0" fmla="*/ 2028838 h 2305469"/>
              <a:gd name="connsiteX1" fmla="*/ 312401 w 6575702"/>
              <a:gd name="connsiteY1" fmla="*/ 1643015 h 2305469"/>
              <a:gd name="connsiteX2" fmla="*/ 115419 w 6575702"/>
              <a:gd name="connsiteY2" fmla="*/ 583623 h 2305469"/>
              <a:gd name="connsiteX3" fmla="*/ 1335811 w 6575702"/>
              <a:gd name="connsiteY3" fmla="*/ 22515 h 2305469"/>
              <a:gd name="connsiteX4" fmla="*/ 5464057 w 6575702"/>
              <a:gd name="connsiteY4" fmla="*/ 190813 h 2305469"/>
              <a:gd name="connsiteX5" fmla="*/ 6575702 w 6575702"/>
              <a:gd name="connsiteY5" fmla="*/ 922879 h 2305469"/>
              <a:gd name="connsiteX6" fmla="*/ 5981981 w 6575702"/>
              <a:gd name="connsiteY6" fmla="*/ 1822875 h 2305469"/>
              <a:gd name="connsiteX7" fmla="*/ 2186839 w 6575702"/>
              <a:gd name="connsiteY7" fmla="*/ 2046669 h 2305469"/>
              <a:gd name="connsiteX8" fmla="*/ 1308258 w 6575702"/>
              <a:gd name="connsiteY8" fmla="*/ 2305469 h 2305469"/>
              <a:gd name="connsiteX9" fmla="*/ 1350725 w 6575702"/>
              <a:gd name="connsiteY9" fmla="*/ 2028838 h 2305469"/>
              <a:gd name="connsiteX0" fmla="*/ 1334698 w 6559675"/>
              <a:gd name="connsiteY0" fmla="*/ 2033414 h 2310045"/>
              <a:gd name="connsiteX1" fmla="*/ 296374 w 6559675"/>
              <a:gd name="connsiteY1" fmla="*/ 1647591 h 2310045"/>
              <a:gd name="connsiteX2" fmla="*/ 99392 w 6559675"/>
              <a:gd name="connsiteY2" fmla="*/ 654301 h 2310045"/>
              <a:gd name="connsiteX3" fmla="*/ 1319784 w 6559675"/>
              <a:gd name="connsiteY3" fmla="*/ 27091 h 2310045"/>
              <a:gd name="connsiteX4" fmla="*/ 5448030 w 6559675"/>
              <a:gd name="connsiteY4" fmla="*/ 195389 h 2310045"/>
              <a:gd name="connsiteX5" fmla="*/ 6559675 w 6559675"/>
              <a:gd name="connsiteY5" fmla="*/ 927455 h 2310045"/>
              <a:gd name="connsiteX6" fmla="*/ 5965954 w 6559675"/>
              <a:gd name="connsiteY6" fmla="*/ 1827451 h 2310045"/>
              <a:gd name="connsiteX7" fmla="*/ 2170812 w 6559675"/>
              <a:gd name="connsiteY7" fmla="*/ 2051245 h 2310045"/>
              <a:gd name="connsiteX8" fmla="*/ 1292231 w 6559675"/>
              <a:gd name="connsiteY8" fmla="*/ 2310045 h 2310045"/>
              <a:gd name="connsiteX9" fmla="*/ 1334698 w 6559675"/>
              <a:gd name="connsiteY9" fmla="*/ 2033414 h 2310045"/>
              <a:gd name="connsiteX0" fmla="*/ 1387100 w 6612077"/>
              <a:gd name="connsiteY0" fmla="*/ 2036495 h 2313126"/>
              <a:gd name="connsiteX1" fmla="*/ 348776 w 6612077"/>
              <a:gd name="connsiteY1" fmla="*/ 1650672 h 2313126"/>
              <a:gd name="connsiteX2" fmla="*/ 88753 w 6612077"/>
              <a:gd name="connsiteY2" fmla="*/ 701450 h 2313126"/>
              <a:gd name="connsiteX3" fmla="*/ 1372186 w 6612077"/>
              <a:gd name="connsiteY3" fmla="*/ 30172 h 2313126"/>
              <a:gd name="connsiteX4" fmla="*/ 5500432 w 6612077"/>
              <a:gd name="connsiteY4" fmla="*/ 198470 h 2313126"/>
              <a:gd name="connsiteX5" fmla="*/ 6612077 w 6612077"/>
              <a:gd name="connsiteY5" fmla="*/ 930536 h 2313126"/>
              <a:gd name="connsiteX6" fmla="*/ 6018356 w 6612077"/>
              <a:gd name="connsiteY6" fmla="*/ 1830532 h 2313126"/>
              <a:gd name="connsiteX7" fmla="*/ 2223214 w 6612077"/>
              <a:gd name="connsiteY7" fmla="*/ 2054326 h 2313126"/>
              <a:gd name="connsiteX8" fmla="*/ 1344633 w 6612077"/>
              <a:gd name="connsiteY8" fmla="*/ 2313126 h 2313126"/>
              <a:gd name="connsiteX9" fmla="*/ 1387100 w 6612077"/>
              <a:gd name="connsiteY9" fmla="*/ 2036495 h 2313126"/>
              <a:gd name="connsiteX0" fmla="*/ 1391247 w 6616224"/>
              <a:gd name="connsiteY0" fmla="*/ 2036495 h 2313126"/>
              <a:gd name="connsiteX1" fmla="*/ 352923 w 6616224"/>
              <a:gd name="connsiteY1" fmla="*/ 1650672 h 2313126"/>
              <a:gd name="connsiteX2" fmla="*/ 92900 w 6616224"/>
              <a:gd name="connsiteY2" fmla="*/ 701450 h 2313126"/>
              <a:gd name="connsiteX3" fmla="*/ 1376333 w 6616224"/>
              <a:gd name="connsiteY3" fmla="*/ 30172 h 2313126"/>
              <a:gd name="connsiteX4" fmla="*/ 5504579 w 6616224"/>
              <a:gd name="connsiteY4" fmla="*/ 198470 h 2313126"/>
              <a:gd name="connsiteX5" fmla="*/ 6616224 w 6616224"/>
              <a:gd name="connsiteY5" fmla="*/ 930536 h 2313126"/>
              <a:gd name="connsiteX6" fmla="*/ 6022503 w 6616224"/>
              <a:gd name="connsiteY6" fmla="*/ 1830532 h 2313126"/>
              <a:gd name="connsiteX7" fmla="*/ 2227361 w 6616224"/>
              <a:gd name="connsiteY7" fmla="*/ 2054326 h 2313126"/>
              <a:gd name="connsiteX8" fmla="*/ 1348780 w 6616224"/>
              <a:gd name="connsiteY8" fmla="*/ 2313126 h 2313126"/>
              <a:gd name="connsiteX9" fmla="*/ 1391247 w 6616224"/>
              <a:gd name="connsiteY9" fmla="*/ 2036495 h 2313126"/>
              <a:gd name="connsiteX0" fmla="*/ 1389139 w 6614116"/>
              <a:gd name="connsiteY0" fmla="*/ 2036495 h 2313126"/>
              <a:gd name="connsiteX1" fmla="*/ 350815 w 6614116"/>
              <a:gd name="connsiteY1" fmla="*/ 1650672 h 2313126"/>
              <a:gd name="connsiteX2" fmla="*/ 90792 w 6614116"/>
              <a:gd name="connsiteY2" fmla="*/ 701450 h 2313126"/>
              <a:gd name="connsiteX3" fmla="*/ 1374225 w 6614116"/>
              <a:gd name="connsiteY3" fmla="*/ 30172 h 2313126"/>
              <a:gd name="connsiteX4" fmla="*/ 5502471 w 6614116"/>
              <a:gd name="connsiteY4" fmla="*/ 198470 h 2313126"/>
              <a:gd name="connsiteX5" fmla="*/ 6614116 w 6614116"/>
              <a:gd name="connsiteY5" fmla="*/ 930536 h 2313126"/>
              <a:gd name="connsiteX6" fmla="*/ 6020395 w 6614116"/>
              <a:gd name="connsiteY6" fmla="*/ 1830532 h 2313126"/>
              <a:gd name="connsiteX7" fmla="*/ 2225253 w 6614116"/>
              <a:gd name="connsiteY7" fmla="*/ 2054326 h 2313126"/>
              <a:gd name="connsiteX8" fmla="*/ 1346672 w 6614116"/>
              <a:gd name="connsiteY8" fmla="*/ 2313126 h 2313126"/>
              <a:gd name="connsiteX9" fmla="*/ 1389139 w 6614116"/>
              <a:gd name="connsiteY9" fmla="*/ 2036495 h 2313126"/>
              <a:gd name="connsiteX0" fmla="*/ 1389139 w 6614116"/>
              <a:gd name="connsiteY0" fmla="*/ 2036495 h 2313126"/>
              <a:gd name="connsiteX1" fmla="*/ 350815 w 6614116"/>
              <a:gd name="connsiteY1" fmla="*/ 1650672 h 2313126"/>
              <a:gd name="connsiteX2" fmla="*/ 90792 w 6614116"/>
              <a:gd name="connsiteY2" fmla="*/ 701450 h 2313126"/>
              <a:gd name="connsiteX3" fmla="*/ 1374225 w 6614116"/>
              <a:gd name="connsiteY3" fmla="*/ 30172 h 2313126"/>
              <a:gd name="connsiteX4" fmla="*/ 5502471 w 6614116"/>
              <a:gd name="connsiteY4" fmla="*/ 198470 h 2313126"/>
              <a:gd name="connsiteX5" fmla="*/ 6614116 w 6614116"/>
              <a:gd name="connsiteY5" fmla="*/ 930536 h 2313126"/>
              <a:gd name="connsiteX6" fmla="*/ 6020395 w 6614116"/>
              <a:gd name="connsiteY6" fmla="*/ 1830532 h 2313126"/>
              <a:gd name="connsiteX7" fmla="*/ 2225253 w 6614116"/>
              <a:gd name="connsiteY7" fmla="*/ 2054326 h 2313126"/>
              <a:gd name="connsiteX8" fmla="*/ 1346672 w 6614116"/>
              <a:gd name="connsiteY8" fmla="*/ 2313126 h 2313126"/>
              <a:gd name="connsiteX9" fmla="*/ 1389139 w 6614116"/>
              <a:gd name="connsiteY9" fmla="*/ 2036495 h 2313126"/>
              <a:gd name="connsiteX0" fmla="*/ 1438885 w 6613429"/>
              <a:gd name="connsiteY0" fmla="*/ 2029150 h 2313126"/>
              <a:gd name="connsiteX1" fmla="*/ 350128 w 6613429"/>
              <a:gd name="connsiteY1" fmla="*/ 1650672 h 2313126"/>
              <a:gd name="connsiteX2" fmla="*/ 90105 w 6613429"/>
              <a:gd name="connsiteY2" fmla="*/ 701450 h 2313126"/>
              <a:gd name="connsiteX3" fmla="*/ 1373538 w 6613429"/>
              <a:gd name="connsiteY3" fmla="*/ 30172 h 2313126"/>
              <a:gd name="connsiteX4" fmla="*/ 5501784 w 6613429"/>
              <a:gd name="connsiteY4" fmla="*/ 198470 h 2313126"/>
              <a:gd name="connsiteX5" fmla="*/ 6613429 w 6613429"/>
              <a:gd name="connsiteY5" fmla="*/ 930536 h 2313126"/>
              <a:gd name="connsiteX6" fmla="*/ 6019708 w 6613429"/>
              <a:gd name="connsiteY6" fmla="*/ 1830532 h 2313126"/>
              <a:gd name="connsiteX7" fmla="*/ 2224566 w 6613429"/>
              <a:gd name="connsiteY7" fmla="*/ 2054326 h 2313126"/>
              <a:gd name="connsiteX8" fmla="*/ 1345985 w 6613429"/>
              <a:gd name="connsiteY8" fmla="*/ 2313126 h 2313126"/>
              <a:gd name="connsiteX9" fmla="*/ 1438885 w 6613429"/>
              <a:gd name="connsiteY9" fmla="*/ 2029150 h 2313126"/>
              <a:gd name="connsiteX0" fmla="*/ 1411781 w 6586325"/>
              <a:gd name="connsiteY0" fmla="*/ 2029150 h 2313126"/>
              <a:gd name="connsiteX1" fmla="*/ 323024 w 6586325"/>
              <a:gd name="connsiteY1" fmla="*/ 1650672 h 2313126"/>
              <a:gd name="connsiteX2" fmla="*/ 63001 w 6586325"/>
              <a:gd name="connsiteY2" fmla="*/ 701450 h 2313126"/>
              <a:gd name="connsiteX3" fmla="*/ 1346434 w 6586325"/>
              <a:gd name="connsiteY3" fmla="*/ 30172 h 2313126"/>
              <a:gd name="connsiteX4" fmla="*/ 5474680 w 6586325"/>
              <a:gd name="connsiteY4" fmla="*/ 198470 h 2313126"/>
              <a:gd name="connsiteX5" fmla="*/ 6586325 w 6586325"/>
              <a:gd name="connsiteY5" fmla="*/ 930536 h 2313126"/>
              <a:gd name="connsiteX6" fmla="*/ 5992604 w 6586325"/>
              <a:gd name="connsiteY6" fmla="*/ 1830532 h 2313126"/>
              <a:gd name="connsiteX7" fmla="*/ 2197462 w 6586325"/>
              <a:gd name="connsiteY7" fmla="*/ 2054326 h 2313126"/>
              <a:gd name="connsiteX8" fmla="*/ 1318881 w 6586325"/>
              <a:gd name="connsiteY8" fmla="*/ 2313126 h 2313126"/>
              <a:gd name="connsiteX9" fmla="*/ 1411781 w 6586325"/>
              <a:gd name="connsiteY9" fmla="*/ 2029150 h 2313126"/>
              <a:gd name="connsiteX0" fmla="*/ 1422251 w 6596795"/>
              <a:gd name="connsiteY0" fmla="*/ 2029150 h 2313126"/>
              <a:gd name="connsiteX1" fmla="*/ 333494 w 6596795"/>
              <a:gd name="connsiteY1" fmla="*/ 1650672 h 2313126"/>
              <a:gd name="connsiteX2" fmla="*/ 73471 w 6596795"/>
              <a:gd name="connsiteY2" fmla="*/ 701450 h 2313126"/>
              <a:gd name="connsiteX3" fmla="*/ 1356904 w 6596795"/>
              <a:gd name="connsiteY3" fmla="*/ 30172 h 2313126"/>
              <a:gd name="connsiteX4" fmla="*/ 5485150 w 6596795"/>
              <a:gd name="connsiteY4" fmla="*/ 198470 h 2313126"/>
              <a:gd name="connsiteX5" fmla="*/ 6596795 w 6596795"/>
              <a:gd name="connsiteY5" fmla="*/ 930536 h 2313126"/>
              <a:gd name="connsiteX6" fmla="*/ 6003074 w 6596795"/>
              <a:gd name="connsiteY6" fmla="*/ 1830532 h 2313126"/>
              <a:gd name="connsiteX7" fmla="*/ 2207932 w 6596795"/>
              <a:gd name="connsiteY7" fmla="*/ 2054326 h 2313126"/>
              <a:gd name="connsiteX8" fmla="*/ 1329351 w 6596795"/>
              <a:gd name="connsiteY8" fmla="*/ 2313126 h 2313126"/>
              <a:gd name="connsiteX9" fmla="*/ 1422251 w 6596795"/>
              <a:gd name="connsiteY9" fmla="*/ 2029150 h 2313126"/>
              <a:gd name="connsiteX0" fmla="*/ 1427107 w 6601651"/>
              <a:gd name="connsiteY0" fmla="*/ 2029150 h 2313126"/>
              <a:gd name="connsiteX1" fmla="*/ 338350 w 6601651"/>
              <a:gd name="connsiteY1" fmla="*/ 1650672 h 2313126"/>
              <a:gd name="connsiteX2" fmla="*/ 78327 w 6601651"/>
              <a:gd name="connsiteY2" fmla="*/ 701450 h 2313126"/>
              <a:gd name="connsiteX3" fmla="*/ 1361760 w 6601651"/>
              <a:gd name="connsiteY3" fmla="*/ 30172 h 2313126"/>
              <a:gd name="connsiteX4" fmla="*/ 5490006 w 6601651"/>
              <a:gd name="connsiteY4" fmla="*/ 198470 h 2313126"/>
              <a:gd name="connsiteX5" fmla="*/ 6601651 w 6601651"/>
              <a:gd name="connsiteY5" fmla="*/ 930536 h 2313126"/>
              <a:gd name="connsiteX6" fmla="*/ 6007930 w 6601651"/>
              <a:gd name="connsiteY6" fmla="*/ 1830532 h 2313126"/>
              <a:gd name="connsiteX7" fmla="*/ 2212788 w 6601651"/>
              <a:gd name="connsiteY7" fmla="*/ 2054326 h 2313126"/>
              <a:gd name="connsiteX8" fmla="*/ 1334207 w 6601651"/>
              <a:gd name="connsiteY8" fmla="*/ 2313126 h 2313126"/>
              <a:gd name="connsiteX9" fmla="*/ 1427107 w 6601651"/>
              <a:gd name="connsiteY9" fmla="*/ 2029150 h 2313126"/>
              <a:gd name="connsiteX0" fmla="*/ 1438040 w 6612584"/>
              <a:gd name="connsiteY0" fmla="*/ 2029150 h 2313126"/>
              <a:gd name="connsiteX1" fmla="*/ 349283 w 6612584"/>
              <a:gd name="connsiteY1" fmla="*/ 1650672 h 2313126"/>
              <a:gd name="connsiteX2" fmla="*/ 89260 w 6612584"/>
              <a:gd name="connsiteY2" fmla="*/ 701450 h 2313126"/>
              <a:gd name="connsiteX3" fmla="*/ 1372693 w 6612584"/>
              <a:gd name="connsiteY3" fmla="*/ 30172 h 2313126"/>
              <a:gd name="connsiteX4" fmla="*/ 5500939 w 6612584"/>
              <a:gd name="connsiteY4" fmla="*/ 198470 h 2313126"/>
              <a:gd name="connsiteX5" fmla="*/ 6612584 w 6612584"/>
              <a:gd name="connsiteY5" fmla="*/ 930536 h 2313126"/>
              <a:gd name="connsiteX6" fmla="*/ 6018863 w 6612584"/>
              <a:gd name="connsiteY6" fmla="*/ 1830532 h 2313126"/>
              <a:gd name="connsiteX7" fmla="*/ 2223721 w 6612584"/>
              <a:gd name="connsiteY7" fmla="*/ 2054326 h 2313126"/>
              <a:gd name="connsiteX8" fmla="*/ 1345140 w 6612584"/>
              <a:gd name="connsiteY8" fmla="*/ 2313126 h 2313126"/>
              <a:gd name="connsiteX9" fmla="*/ 1438040 w 6612584"/>
              <a:gd name="connsiteY9" fmla="*/ 2029150 h 2313126"/>
              <a:gd name="connsiteX0" fmla="*/ 1438040 w 6612584"/>
              <a:gd name="connsiteY0" fmla="*/ 2029150 h 2313126"/>
              <a:gd name="connsiteX1" fmla="*/ 349283 w 6612584"/>
              <a:gd name="connsiteY1" fmla="*/ 1650672 h 2313126"/>
              <a:gd name="connsiteX2" fmla="*/ 89260 w 6612584"/>
              <a:gd name="connsiteY2" fmla="*/ 701450 h 2313126"/>
              <a:gd name="connsiteX3" fmla="*/ 1372693 w 6612584"/>
              <a:gd name="connsiteY3" fmla="*/ 30172 h 2313126"/>
              <a:gd name="connsiteX4" fmla="*/ 5500939 w 6612584"/>
              <a:gd name="connsiteY4" fmla="*/ 198470 h 2313126"/>
              <a:gd name="connsiteX5" fmla="*/ 6612584 w 6612584"/>
              <a:gd name="connsiteY5" fmla="*/ 930536 h 2313126"/>
              <a:gd name="connsiteX6" fmla="*/ 6018863 w 6612584"/>
              <a:gd name="connsiteY6" fmla="*/ 1830532 h 2313126"/>
              <a:gd name="connsiteX7" fmla="*/ 2223721 w 6612584"/>
              <a:gd name="connsiteY7" fmla="*/ 2054326 h 2313126"/>
              <a:gd name="connsiteX8" fmla="*/ 1345140 w 6612584"/>
              <a:gd name="connsiteY8" fmla="*/ 2313126 h 2313126"/>
              <a:gd name="connsiteX9" fmla="*/ 1438040 w 6612584"/>
              <a:gd name="connsiteY9" fmla="*/ 2029150 h 2313126"/>
              <a:gd name="connsiteX0" fmla="*/ 1489345 w 6588239"/>
              <a:gd name="connsiteY0" fmla="*/ 2029150 h 2313126"/>
              <a:gd name="connsiteX1" fmla="*/ 324938 w 6588239"/>
              <a:gd name="connsiteY1" fmla="*/ 1650672 h 2313126"/>
              <a:gd name="connsiteX2" fmla="*/ 64915 w 6588239"/>
              <a:gd name="connsiteY2" fmla="*/ 701450 h 2313126"/>
              <a:gd name="connsiteX3" fmla="*/ 1348348 w 6588239"/>
              <a:gd name="connsiteY3" fmla="*/ 30172 h 2313126"/>
              <a:gd name="connsiteX4" fmla="*/ 5476594 w 6588239"/>
              <a:gd name="connsiteY4" fmla="*/ 198470 h 2313126"/>
              <a:gd name="connsiteX5" fmla="*/ 6588239 w 6588239"/>
              <a:gd name="connsiteY5" fmla="*/ 930536 h 2313126"/>
              <a:gd name="connsiteX6" fmla="*/ 5994518 w 6588239"/>
              <a:gd name="connsiteY6" fmla="*/ 1830532 h 2313126"/>
              <a:gd name="connsiteX7" fmla="*/ 2199376 w 6588239"/>
              <a:gd name="connsiteY7" fmla="*/ 2054326 h 2313126"/>
              <a:gd name="connsiteX8" fmla="*/ 1320795 w 6588239"/>
              <a:gd name="connsiteY8" fmla="*/ 2313126 h 2313126"/>
              <a:gd name="connsiteX9" fmla="*/ 1489345 w 6588239"/>
              <a:gd name="connsiteY9" fmla="*/ 2029150 h 2313126"/>
              <a:gd name="connsiteX0" fmla="*/ 1489345 w 6588239"/>
              <a:gd name="connsiteY0" fmla="*/ 2029150 h 2313126"/>
              <a:gd name="connsiteX1" fmla="*/ 324938 w 6588239"/>
              <a:gd name="connsiteY1" fmla="*/ 1650672 h 2313126"/>
              <a:gd name="connsiteX2" fmla="*/ 64915 w 6588239"/>
              <a:gd name="connsiteY2" fmla="*/ 701450 h 2313126"/>
              <a:gd name="connsiteX3" fmla="*/ 1348348 w 6588239"/>
              <a:gd name="connsiteY3" fmla="*/ 30172 h 2313126"/>
              <a:gd name="connsiteX4" fmla="*/ 5476594 w 6588239"/>
              <a:gd name="connsiteY4" fmla="*/ 198470 h 2313126"/>
              <a:gd name="connsiteX5" fmla="*/ 6588239 w 6588239"/>
              <a:gd name="connsiteY5" fmla="*/ 930536 h 2313126"/>
              <a:gd name="connsiteX6" fmla="*/ 5994518 w 6588239"/>
              <a:gd name="connsiteY6" fmla="*/ 1830532 h 2313126"/>
              <a:gd name="connsiteX7" fmla="*/ 2199376 w 6588239"/>
              <a:gd name="connsiteY7" fmla="*/ 2054326 h 2313126"/>
              <a:gd name="connsiteX8" fmla="*/ 1320795 w 6588239"/>
              <a:gd name="connsiteY8" fmla="*/ 2313126 h 2313126"/>
              <a:gd name="connsiteX9" fmla="*/ 1489345 w 6588239"/>
              <a:gd name="connsiteY9" fmla="*/ 2029150 h 2313126"/>
              <a:gd name="connsiteX0" fmla="*/ 1489345 w 6588239"/>
              <a:gd name="connsiteY0" fmla="*/ 2029150 h 2313126"/>
              <a:gd name="connsiteX1" fmla="*/ 324938 w 6588239"/>
              <a:gd name="connsiteY1" fmla="*/ 1650672 h 2313126"/>
              <a:gd name="connsiteX2" fmla="*/ 64915 w 6588239"/>
              <a:gd name="connsiteY2" fmla="*/ 701450 h 2313126"/>
              <a:gd name="connsiteX3" fmla="*/ 1348348 w 6588239"/>
              <a:gd name="connsiteY3" fmla="*/ 30172 h 2313126"/>
              <a:gd name="connsiteX4" fmla="*/ 5476594 w 6588239"/>
              <a:gd name="connsiteY4" fmla="*/ 198470 h 2313126"/>
              <a:gd name="connsiteX5" fmla="*/ 6588239 w 6588239"/>
              <a:gd name="connsiteY5" fmla="*/ 930536 h 2313126"/>
              <a:gd name="connsiteX6" fmla="*/ 5994518 w 6588239"/>
              <a:gd name="connsiteY6" fmla="*/ 1830532 h 2313126"/>
              <a:gd name="connsiteX7" fmla="*/ 2199376 w 6588239"/>
              <a:gd name="connsiteY7" fmla="*/ 2054326 h 2313126"/>
              <a:gd name="connsiteX8" fmla="*/ 1320795 w 6588239"/>
              <a:gd name="connsiteY8" fmla="*/ 2313126 h 2313126"/>
              <a:gd name="connsiteX9" fmla="*/ 1489345 w 6588239"/>
              <a:gd name="connsiteY9" fmla="*/ 2029150 h 2313126"/>
              <a:gd name="connsiteX0" fmla="*/ 1498750 w 6597644"/>
              <a:gd name="connsiteY0" fmla="*/ 2029150 h 2313126"/>
              <a:gd name="connsiteX1" fmla="*/ 298554 w 6597644"/>
              <a:gd name="connsiteY1" fmla="*/ 1654147 h 2313126"/>
              <a:gd name="connsiteX2" fmla="*/ 74320 w 6597644"/>
              <a:gd name="connsiteY2" fmla="*/ 701450 h 2313126"/>
              <a:gd name="connsiteX3" fmla="*/ 1357753 w 6597644"/>
              <a:gd name="connsiteY3" fmla="*/ 30172 h 2313126"/>
              <a:gd name="connsiteX4" fmla="*/ 5485999 w 6597644"/>
              <a:gd name="connsiteY4" fmla="*/ 198470 h 2313126"/>
              <a:gd name="connsiteX5" fmla="*/ 6597644 w 6597644"/>
              <a:gd name="connsiteY5" fmla="*/ 930536 h 2313126"/>
              <a:gd name="connsiteX6" fmla="*/ 6003923 w 6597644"/>
              <a:gd name="connsiteY6" fmla="*/ 1830532 h 2313126"/>
              <a:gd name="connsiteX7" fmla="*/ 2208781 w 6597644"/>
              <a:gd name="connsiteY7" fmla="*/ 2054326 h 2313126"/>
              <a:gd name="connsiteX8" fmla="*/ 1330200 w 6597644"/>
              <a:gd name="connsiteY8" fmla="*/ 2313126 h 2313126"/>
              <a:gd name="connsiteX9" fmla="*/ 1498750 w 6597644"/>
              <a:gd name="connsiteY9" fmla="*/ 2029150 h 2313126"/>
              <a:gd name="connsiteX0" fmla="*/ 1499850 w 6598744"/>
              <a:gd name="connsiteY0" fmla="*/ 2029150 h 2313126"/>
              <a:gd name="connsiteX1" fmla="*/ 299654 w 6598744"/>
              <a:gd name="connsiteY1" fmla="*/ 1654147 h 2313126"/>
              <a:gd name="connsiteX2" fmla="*/ 75420 w 6598744"/>
              <a:gd name="connsiteY2" fmla="*/ 701450 h 2313126"/>
              <a:gd name="connsiteX3" fmla="*/ 1358853 w 6598744"/>
              <a:gd name="connsiteY3" fmla="*/ 30172 h 2313126"/>
              <a:gd name="connsiteX4" fmla="*/ 5487099 w 6598744"/>
              <a:gd name="connsiteY4" fmla="*/ 198470 h 2313126"/>
              <a:gd name="connsiteX5" fmla="*/ 6598744 w 6598744"/>
              <a:gd name="connsiteY5" fmla="*/ 930536 h 2313126"/>
              <a:gd name="connsiteX6" fmla="*/ 6005023 w 6598744"/>
              <a:gd name="connsiteY6" fmla="*/ 1830532 h 2313126"/>
              <a:gd name="connsiteX7" fmla="*/ 2209881 w 6598744"/>
              <a:gd name="connsiteY7" fmla="*/ 2054326 h 2313126"/>
              <a:gd name="connsiteX8" fmla="*/ 1331300 w 6598744"/>
              <a:gd name="connsiteY8" fmla="*/ 2313126 h 2313126"/>
              <a:gd name="connsiteX9" fmla="*/ 1499850 w 6598744"/>
              <a:gd name="connsiteY9" fmla="*/ 2029150 h 2313126"/>
              <a:gd name="connsiteX0" fmla="*/ 1499850 w 6598744"/>
              <a:gd name="connsiteY0" fmla="*/ 2029150 h 2313126"/>
              <a:gd name="connsiteX1" fmla="*/ 299654 w 6598744"/>
              <a:gd name="connsiteY1" fmla="*/ 1654147 h 2313126"/>
              <a:gd name="connsiteX2" fmla="*/ 75420 w 6598744"/>
              <a:gd name="connsiteY2" fmla="*/ 701450 h 2313126"/>
              <a:gd name="connsiteX3" fmla="*/ 1358853 w 6598744"/>
              <a:gd name="connsiteY3" fmla="*/ 30172 h 2313126"/>
              <a:gd name="connsiteX4" fmla="*/ 5487099 w 6598744"/>
              <a:gd name="connsiteY4" fmla="*/ 198470 h 2313126"/>
              <a:gd name="connsiteX5" fmla="*/ 6598744 w 6598744"/>
              <a:gd name="connsiteY5" fmla="*/ 930536 h 2313126"/>
              <a:gd name="connsiteX6" fmla="*/ 6005023 w 6598744"/>
              <a:gd name="connsiteY6" fmla="*/ 1830532 h 2313126"/>
              <a:gd name="connsiteX7" fmla="*/ 2209881 w 6598744"/>
              <a:gd name="connsiteY7" fmla="*/ 2054326 h 2313126"/>
              <a:gd name="connsiteX8" fmla="*/ 1331300 w 6598744"/>
              <a:gd name="connsiteY8" fmla="*/ 2313126 h 2313126"/>
              <a:gd name="connsiteX9" fmla="*/ 1499850 w 6598744"/>
              <a:gd name="connsiteY9" fmla="*/ 2029150 h 2313126"/>
              <a:gd name="connsiteX0" fmla="*/ 1506919 w 6605813"/>
              <a:gd name="connsiteY0" fmla="*/ 2029150 h 2313126"/>
              <a:gd name="connsiteX1" fmla="*/ 306723 w 6605813"/>
              <a:gd name="connsiteY1" fmla="*/ 1654147 h 2313126"/>
              <a:gd name="connsiteX2" fmla="*/ 82489 w 6605813"/>
              <a:gd name="connsiteY2" fmla="*/ 701450 h 2313126"/>
              <a:gd name="connsiteX3" fmla="*/ 1365922 w 6605813"/>
              <a:gd name="connsiteY3" fmla="*/ 30172 h 2313126"/>
              <a:gd name="connsiteX4" fmla="*/ 5494168 w 6605813"/>
              <a:gd name="connsiteY4" fmla="*/ 198470 h 2313126"/>
              <a:gd name="connsiteX5" fmla="*/ 6605813 w 6605813"/>
              <a:gd name="connsiteY5" fmla="*/ 930536 h 2313126"/>
              <a:gd name="connsiteX6" fmla="*/ 6012092 w 6605813"/>
              <a:gd name="connsiteY6" fmla="*/ 1830532 h 2313126"/>
              <a:gd name="connsiteX7" fmla="*/ 2216950 w 6605813"/>
              <a:gd name="connsiteY7" fmla="*/ 2054326 h 2313126"/>
              <a:gd name="connsiteX8" fmla="*/ 1338369 w 6605813"/>
              <a:gd name="connsiteY8" fmla="*/ 2313126 h 2313126"/>
              <a:gd name="connsiteX9" fmla="*/ 1506919 w 6605813"/>
              <a:gd name="connsiteY9" fmla="*/ 2029150 h 231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05813" h="2313126">
                <a:moveTo>
                  <a:pt x="1506919" y="2029150"/>
                </a:moveTo>
                <a:cubicBezTo>
                  <a:pt x="1417504" y="1839150"/>
                  <a:pt x="585881" y="1896278"/>
                  <a:pt x="306723" y="1654147"/>
                </a:cubicBezTo>
                <a:cubicBezTo>
                  <a:pt x="27565" y="1412016"/>
                  <a:pt x="-94044" y="972113"/>
                  <a:pt x="82489" y="701450"/>
                </a:cubicBezTo>
                <a:cubicBezTo>
                  <a:pt x="259022" y="430788"/>
                  <a:pt x="463975" y="114002"/>
                  <a:pt x="1365922" y="30172"/>
                </a:cubicBezTo>
                <a:cubicBezTo>
                  <a:pt x="2267869" y="-53658"/>
                  <a:pt x="4620853" y="48409"/>
                  <a:pt x="5494168" y="198470"/>
                </a:cubicBezTo>
                <a:cubicBezTo>
                  <a:pt x="6367483" y="348531"/>
                  <a:pt x="6547059" y="600421"/>
                  <a:pt x="6605813" y="930536"/>
                </a:cubicBezTo>
                <a:cubicBezTo>
                  <a:pt x="6583958" y="1261451"/>
                  <a:pt x="6667921" y="1584477"/>
                  <a:pt x="6012092" y="1830532"/>
                </a:cubicBezTo>
                <a:cubicBezTo>
                  <a:pt x="5356263" y="2076587"/>
                  <a:pt x="2425296" y="2046334"/>
                  <a:pt x="2216950" y="2054326"/>
                </a:cubicBezTo>
                <a:cubicBezTo>
                  <a:pt x="1882633" y="2207554"/>
                  <a:pt x="1465597" y="2294989"/>
                  <a:pt x="1338369" y="2313126"/>
                </a:cubicBezTo>
                <a:cubicBezTo>
                  <a:pt x="1524676" y="2124221"/>
                  <a:pt x="1506919" y="2029150"/>
                  <a:pt x="1506919" y="2029150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2749E47-91E3-4256-A517-9E7E684EB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2079" y="312630"/>
            <a:ext cx="5737538" cy="2989690"/>
          </a:xfrm>
          <a:custGeom>
            <a:avLst/>
            <a:gdLst>
              <a:gd name="connsiteX0" fmla="*/ 1289525 w 6745768"/>
              <a:gd name="connsiteY0" fmla="*/ 2301903 h 2794242"/>
              <a:gd name="connsiteX1" fmla="*/ 182620 w 6745768"/>
              <a:gd name="connsiteY1" fmla="*/ 1797161 h 2794242"/>
              <a:gd name="connsiteX2" fmla="*/ 12857 w 6745768"/>
              <a:gd name="connsiteY2" fmla="*/ 794567 h 2794242"/>
              <a:gd name="connsiteX3" fmla="*/ 697283 w 6745768"/>
              <a:gd name="connsiteY3" fmla="*/ 56263 h 2794242"/>
              <a:gd name="connsiteX4" fmla="*/ 6042476 w 6745768"/>
              <a:gd name="connsiteY4" fmla="*/ 156302 h 2794242"/>
              <a:gd name="connsiteX5" fmla="*/ 6744264 w 6745768"/>
              <a:gd name="connsiteY5" fmla="*/ 865255 h 2794242"/>
              <a:gd name="connsiteX6" fmla="*/ 6299463 w 6745768"/>
              <a:gd name="connsiteY6" fmla="*/ 2129659 h 2794242"/>
              <a:gd name="connsiteX7" fmla="*/ 1843321 w 6745768"/>
              <a:gd name="connsiteY7" fmla="*/ 2302040 h 2794242"/>
              <a:gd name="connsiteX8" fmla="*/ 1297241 w 6745768"/>
              <a:gd name="connsiteY8" fmla="*/ 2794243 h 2794242"/>
              <a:gd name="connsiteX9" fmla="*/ 1289525 w 6745768"/>
              <a:gd name="connsiteY9" fmla="*/ 2301903 h 2794242"/>
              <a:gd name="connsiteX0" fmla="*/ 1289525 w 6745768"/>
              <a:gd name="connsiteY0" fmla="*/ 2301903 h 2633547"/>
              <a:gd name="connsiteX1" fmla="*/ 182620 w 6745768"/>
              <a:gd name="connsiteY1" fmla="*/ 1797161 h 2633547"/>
              <a:gd name="connsiteX2" fmla="*/ 12857 w 6745768"/>
              <a:gd name="connsiteY2" fmla="*/ 794567 h 2633547"/>
              <a:gd name="connsiteX3" fmla="*/ 697283 w 6745768"/>
              <a:gd name="connsiteY3" fmla="*/ 56263 h 2633547"/>
              <a:gd name="connsiteX4" fmla="*/ 6042476 w 6745768"/>
              <a:gd name="connsiteY4" fmla="*/ 156302 h 2633547"/>
              <a:gd name="connsiteX5" fmla="*/ 6744264 w 6745768"/>
              <a:gd name="connsiteY5" fmla="*/ 865255 h 2633547"/>
              <a:gd name="connsiteX6" fmla="*/ 6299463 w 6745768"/>
              <a:gd name="connsiteY6" fmla="*/ 2129659 h 2633547"/>
              <a:gd name="connsiteX7" fmla="*/ 1843321 w 6745768"/>
              <a:gd name="connsiteY7" fmla="*/ 2302040 h 2633547"/>
              <a:gd name="connsiteX8" fmla="*/ 1297241 w 6745768"/>
              <a:gd name="connsiteY8" fmla="*/ 2633547 h 2633547"/>
              <a:gd name="connsiteX9" fmla="*/ 1289525 w 6745768"/>
              <a:gd name="connsiteY9" fmla="*/ 2301903 h 2633547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6299463 w 6745768"/>
              <a:gd name="connsiteY6" fmla="*/ 2129659 h 2588909"/>
              <a:gd name="connsiteX7" fmla="*/ 1843321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6299463 w 6745768"/>
              <a:gd name="connsiteY6" fmla="*/ 2129659 h 2588909"/>
              <a:gd name="connsiteX7" fmla="*/ 1843321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813483"/>
              <a:gd name="connsiteY0" fmla="*/ 2301903 h 2588909"/>
              <a:gd name="connsiteX1" fmla="*/ 182620 w 6813483"/>
              <a:gd name="connsiteY1" fmla="*/ 1797161 h 2588909"/>
              <a:gd name="connsiteX2" fmla="*/ 12857 w 6813483"/>
              <a:gd name="connsiteY2" fmla="*/ 794567 h 2588909"/>
              <a:gd name="connsiteX3" fmla="*/ 697283 w 6813483"/>
              <a:gd name="connsiteY3" fmla="*/ 56263 h 2588909"/>
              <a:gd name="connsiteX4" fmla="*/ 6042476 w 6813483"/>
              <a:gd name="connsiteY4" fmla="*/ 156302 h 2588909"/>
              <a:gd name="connsiteX5" fmla="*/ 6744264 w 6813483"/>
              <a:gd name="connsiteY5" fmla="*/ 865255 h 2588909"/>
              <a:gd name="connsiteX6" fmla="*/ 6299463 w 6813483"/>
              <a:gd name="connsiteY6" fmla="*/ 2129659 h 2588909"/>
              <a:gd name="connsiteX7" fmla="*/ 1855346 w 6813483"/>
              <a:gd name="connsiteY7" fmla="*/ 2302040 h 2588909"/>
              <a:gd name="connsiteX8" fmla="*/ 1321290 w 6813483"/>
              <a:gd name="connsiteY8" fmla="*/ 2588909 h 2588909"/>
              <a:gd name="connsiteX9" fmla="*/ 1289525 w 6813483"/>
              <a:gd name="connsiteY9" fmla="*/ 2301903 h 2588909"/>
              <a:gd name="connsiteX0" fmla="*/ 1289525 w 6813483"/>
              <a:gd name="connsiteY0" fmla="*/ 2301903 h 2588909"/>
              <a:gd name="connsiteX1" fmla="*/ 182620 w 6813483"/>
              <a:gd name="connsiteY1" fmla="*/ 1797161 h 2588909"/>
              <a:gd name="connsiteX2" fmla="*/ 12857 w 6813483"/>
              <a:gd name="connsiteY2" fmla="*/ 794567 h 2588909"/>
              <a:gd name="connsiteX3" fmla="*/ 697283 w 6813483"/>
              <a:gd name="connsiteY3" fmla="*/ 56263 h 2588909"/>
              <a:gd name="connsiteX4" fmla="*/ 6042476 w 6813483"/>
              <a:gd name="connsiteY4" fmla="*/ 156302 h 2588909"/>
              <a:gd name="connsiteX5" fmla="*/ 6744264 w 6813483"/>
              <a:gd name="connsiteY5" fmla="*/ 865255 h 2588909"/>
              <a:gd name="connsiteX6" fmla="*/ 6299463 w 6813483"/>
              <a:gd name="connsiteY6" fmla="*/ 2129659 h 2588909"/>
              <a:gd name="connsiteX7" fmla="*/ 1855346 w 6813483"/>
              <a:gd name="connsiteY7" fmla="*/ 2302040 h 2588909"/>
              <a:gd name="connsiteX8" fmla="*/ 1321290 w 6813483"/>
              <a:gd name="connsiteY8" fmla="*/ 2588909 h 2588909"/>
              <a:gd name="connsiteX9" fmla="*/ 1289525 w 6813483"/>
              <a:gd name="connsiteY9" fmla="*/ 2301903 h 2588909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6046952 w 6745768"/>
              <a:gd name="connsiteY6" fmla="*/ 2129659 h 2588909"/>
              <a:gd name="connsiteX7" fmla="*/ 1855346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745768"/>
              <a:gd name="connsiteY0" fmla="*/ 2301903 h 2588909"/>
              <a:gd name="connsiteX1" fmla="*/ 182620 w 6745768"/>
              <a:gd name="connsiteY1" fmla="*/ 1797161 h 2588909"/>
              <a:gd name="connsiteX2" fmla="*/ 12857 w 6745768"/>
              <a:gd name="connsiteY2" fmla="*/ 794567 h 2588909"/>
              <a:gd name="connsiteX3" fmla="*/ 697283 w 6745768"/>
              <a:gd name="connsiteY3" fmla="*/ 56263 h 2588909"/>
              <a:gd name="connsiteX4" fmla="*/ 6042476 w 6745768"/>
              <a:gd name="connsiteY4" fmla="*/ 156302 h 2588909"/>
              <a:gd name="connsiteX5" fmla="*/ 6744264 w 6745768"/>
              <a:gd name="connsiteY5" fmla="*/ 865255 h 2588909"/>
              <a:gd name="connsiteX6" fmla="*/ 5926709 w 6745768"/>
              <a:gd name="connsiteY6" fmla="*/ 2129659 h 2588909"/>
              <a:gd name="connsiteX7" fmla="*/ 1855346 w 6745768"/>
              <a:gd name="connsiteY7" fmla="*/ 2302040 h 2588909"/>
              <a:gd name="connsiteX8" fmla="*/ 1321290 w 6745768"/>
              <a:gd name="connsiteY8" fmla="*/ 2588909 h 2588909"/>
              <a:gd name="connsiteX9" fmla="*/ 1289525 w 6745768"/>
              <a:gd name="connsiteY9" fmla="*/ 2301903 h 2588909"/>
              <a:gd name="connsiteX0" fmla="*/ 1289525 w 6745768"/>
              <a:gd name="connsiteY0" fmla="*/ 2301903 h 2555846"/>
              <a:gd name="connsiteX1" fmla="*/ 182620 w 6745768"/>
              <a:gd name="connsiteY1" fmla="*/ 1797161 h 2555846"/>
              <a:gd name="connsiteX2" fmla="*/ 12857 w 6745768"/>
              <a:gd name="connsiteY2" fmla="*/ 794567 h 2555846"/>
              <a:gd name="connsiteX3" fmla="*/ 697283 w 6745768"/>
              <a:gd name="connsiteY3" fmla="*/ 56263 h 2555846"/>
              <a:gd name="connsiteX4" fmla="*/ 6042476 w 6745768"/>
              <a:gd name="connsiteY4" fmla="*/ 156302 h 2555846"/>
              <a:gd name="connsiteX5" fmla="*/ 6744264 w 6745768"/>
              <a:gd name="connsiteY5" fmla="*/ 865255 h 2555846"/>
              <a:gd name="connsiteX6" fmla="*/ 5926709 w 6745768"/>
              <a:gd name="connsiteY6" fmla="*/ 2129659 h 2555846"/>
              <a:gd name="connsiteX7" fmla="*/ 1855346 w 6745768"/>
              <a:gd name="connsiteY7" fmla="*/ 2302040 h 2555846"/>
              <a:gd name="connsiteX8" fmla="*/ 1321290 w 6745768"/>
              <a:gd name="connsiteY8" fmla="*/ 2555846 h 2555846"/>
              <a:gd name="connsiteX9" fmla="*/ 1289525 w 6745768"/>
              <a:gd name="connsiteY9" fmla="*/ 2301903 h 2555846"/>
              <a:gd name="connsiteX0" fmla="*/ 1289525 w 6745768"/>
              <a:gd name="connsiteY0" fmla="*/ 2301903 h 2555846"/>
              <a:gd name="connsiteX1" fmla="*/ 182620 w 6745768"/>
              <a:gd name="connsiteY1" fmla="*/ 1797161 h 2555846"/>
              <a:gd name="connsiteX2" fmla="*/ 12857 w 6745768"/>
              <a:gd name="connsiteY2" fmla="*/ 794567 h 2555846"/>
              <a:gd name="connsiteX3" fmla="*/ 697283 w 6745768"/>
              <a:gd name="connsiteY3" fmla="*/ 56263 h 2555846"/>
              <a:gd name="connsiteX4" fmla="*/ 6042476 w 6745768"/>
              <a:gd name="connsiteY4" fmla="*/ 156302 h 2555846"/>
              <a:gd name="connsiteX5" fmla="*/ 6744264 w 6745768"/>
              <a:gd name="connsiteY5" fmla="*/ 865255 h 2555846"/>
              <a:gd name="connsiteX6" fmla="*/ 5926709 w 6745768"/>
              <a:gd name="connsiteY6" fmla="*/ 2129659 h 2555846"/>
              <a:gd name="connsiteX7" fmla="*/ 1855346 w 6745768"/>
              <a:gd name="connsiteY7" fmla="*/ 2302040 h 2555846"/>
              <a:gd name="connsiteX8" fmla="*/ 1321290 w 6745768"/>
              <a:gd name="connsiteY8" fmla="*/ 2555846 h 2555846"/>
              <a:gd name="connsiteX9" fmla="*/ 1289525 w 6745768"/>
              <a:gd name="connsiteY9" fmla="*/ 2301903 h 2555846"/>
              <a:gd name="connsiteX0" fmla="*/ 1289525 w 6745768"/>
              <a:gd name="connsiteY0" fmla="*/ 2301903 h 2522783"/>
              <a:gd name="connsiteX1" fmla="*/ 182620 w 6745768"/>
              <a:gd name="connsiteY1" fmla="*/ 1797161 h 2522783"/>
              <a:gd name="connsiteX2" fmla="*/ 12857 w 6745768"/>
              <a:gd name="connsiteY2" fmla="*/ 794567 h 2522783"/>
              <a:gd name="connsiteX3" fmla="*/ 697283 w 6745768"/>
              <a:gd name="connsiteY3" fmla="*/ 56263 h 2522783"/>
              <a:gd name="connsiteX4" fmla="*/ 6042476 w 6745768"/>
              <a:gd name="connsiteY4" fmla="*/ 156302 h 2522783"/>
              <a:gd name="connsiteX5" fmla="*/ 6744264 w 6745768"/>
              <a:gd name="connsiteY5" fmla="*/ 865255 h 2522783"/>
              <a:gd name="connsiteX6" fmla="*/ 5926709 w 6745768"/>
              <a:gd name="connsiteY6" fmla="*/ 2129659 h 2522783"/>
              <a:gd name="connsiteX7" fmla="*/ 1855346 w 6745768"/>
              <a:gd name="connsiteY7" fmla="*/ 2302040 h 2522783"/>
              <a:gd name="connsiteX8" fmla="*/ 1303420 w 6745768"/>
              <a:gd name="connsiteY8" fmla="*/ 2522783 h 2522783"/>
              <a:gd name="connsiteX9" fmla="*/ 1289525 w 6745768"/>
              <a:gd name="connsiteY9" fmla="*/ 2301903 h 2522783"/>
              <a:gd name="connsiteX0" fmla="*/ 1289525 w 6745768"/>
              <a:gd name="connsiteY0" fmla="*/ 2301903 h 2522783"/>
              <a:gd name="connsiteX1" fmla="*/ 182620 w 6745768"/>
              <a:gd name="connsiteY1" fmla="*/ 1797161 h 2522783"/>
              <a:gd name="connsiteX2" fmla="*/ 12857 w 6745768"/>
              <a:gd name="connsiteY2" fmla="*/ 794567 h 2522783"/>
              <a:gd name="connsiteX3" fmla="*/ 697283 w 6745768"/>
              <a:gd name="connsiteY3" fmla="*/ 56263 h 2522783"/>
              <a:gd name="connsiteX4" fmla="*/ 6042476 w 6745768"/>
              <a:gd name="connsiteY4" fmla="*/ 156302 h 2522783"/>
              <a:gd name="connsiteX5" fmla="*/ 6744264 w 6745768"/>
              <a:gd name="connsiteY5" fmla="*/ 865255 h 2522783"/>
              <a:gd name="connsiteX6" fmla="*/ 5926709 w 6745768"/>
              <a:gd name="connsiteY6" fmla="*/ 2129659 h 2522783"/>
              <a:gd name="connsiteX7" fmla="*/ 1855346 w 6745768"/>
              <a:gd name="connsiteY7" fmla="*/ 2302040 h 2522783"/>
              <a:gd name="connsiteX8" fmla="*/ 1303420 w 6745768"/>
              <a:gd name="connsiteY8" fmla="*/ 2522783 h 2522783"/>
              <a:gd name="connsiteX9" fmla="*/ 1289525 w 6745768"/>
              <a:gd name="connsiteY9" fmla="*/ 2301903 h 2522783"/>
              <a:gd name="connsiteX0" fmla="*/ 1289525 w 6745768"/>
              <a:gd name="connsiteY0" fmla="*/ 2301903 h 2522783"/>
              <a:gd name="connsiteX1" fmla="*/ 182620 w 6745768"/>
              <a:gd name="connsiteY1" fmla="*/ 1797161 h 2522783"/>
              <a:gd name="connsiteX2" fmla="*/ 12857 w 6745768"/>
              <a:gd name="connsiteY2" fmla="*/ 794567 h 2522783"/>
              <a:gd name="connsiteX3" fmla="*/ 697283 w 6745768"/>
              <a:gd name="connsiteY3" fmla="*/ 56263 h 2522783"/>
              <a:gd name="connsiteX4" fmla="*/ 6042476 w 6745768"/>
              <a:gd name="connsiteY4" fmla="*/ 156302 h 2522783"/>
              <a:gd name="connsiteX5" fmla="*/ 6744264 w 6745768"/>
              <a:gd name="connsiteY5" fmla="*/ 865255 h 2522783"/>
              <a:gd name="connsiteX6" fmla="*/ 5926709 w 6745768"/>
              <a:gd name="connsiteY6" fmla="*/ 2129659 h 2522783"/>
              <a:gd name="connsiteX7" fmla="*/ 2018095 w 6745768"/>
              <a:gd name="connsiteY7" fmla="*/ 2302040 h 2522783"/>
              <a:gd name="connsiteX8" fmla="*/ 1303420 w 6745768"/>
              <a:gd name="connsiteY8" fmla="*/ 2522783 h 2522783"/>
              <a:gd name="connsiteX9" fmla="*/ 1289525 w 6745768"/>
              <a:gd name="connsiteY9" fmla="*/ 2301903 h 2522783"/>
              <a:gd name="connsiteX0" fmla="*/ 1289525 w 6745768"/>
              <a:gd name="connsiteY0" fmla="*/ 2301903 h 2502083"/>
              <a:gd name="connsiteX1" fmla="*/ 182620 w 6745768"/>
              <a:gd name="connsiteY1" fmla="*/ 1797161 h 2502083"/>
              <a:gd name="connsiteX2" fmla="*/ 12857 w 6745768"/>
              <a:gd name="connsiteY2" fmla="*/ 794567 h 2502083"/>
              <a:gd name="connsiteX3" fmla="*/ 697283 w 6745768"/>
              <a:gd name="connsiteY3" fmla="*/ 56263 h 2502083"/>
              <a:gd name="connsiteX4" fmla="*/ 6042476 w 6745768"/>
              <a:gd name="connsiteY4" fmla="*/ 156302 h 2502083"/>
              <a:gd name="connsiteX5" fmla="*/ 6744264 w 6745768"/>
              <a:gd name="connsiteY5" fmla="*/ 865255 h 2502083"/>
              <a:gd name="connsiteX6" fmla="*/ 5926709 w 6745768"/>
              <a:gd name="connsiteY6" fmla="*/ 2129659 h 2502083"/>
              <a:gd name="connsiteX7" fmla="*/ 2018095 w 6745768"/>
              <a:gd name="connsiteY7" fmla="*/ 2302040 h 2502083"/>
              <a:gd name="connsiteX8" fmla="*/ 1303420 w 6745768"/>
              <a:gd name="connsiteY8" fmla="*/ 2502083 h 2502083"/>
              <a:gd name="connsiteX9" fmla="*/ 1289525 w 6745768"/>
              <a:gd name="connsiteY9" fmla="*/ 2301903 h 2502083"/>
              <a:gd name="connsiteX0" fmla="*/ 1198511 w 6749690"/>
              <a:gd name="connsiteY0" fmla="*/ 2291553 h 2502083"/>
              <a:gd name="connsiteX1" fmla="*/ 186542 w 6749690"/>
              <a:gd name="connsiteY1" fmla="*/ 1797161 h 2502083"/>
              <a:gd name="connsiteX2" fmla="*/ 16779 w 6749690"/>
              <a:gd name="connsiteY2" fmla="*/ 794567 h 2502083"/>
              <a:gd name="connsiteX3" fmla="*/ 701205 w 6749690"/>
              <a:gd name="connsiteY3" fmla="*/ 56263 h 2502083"/>
              <a:gd name="connsiteX4" fmla="*/ 6046398 w 6749690"/>
              <a:gd name="connsiteY4" fmla="*/ 156302 h 2502083"/>
              <a:gd name="connsiteX5" fmla="*/ 6748186 w 6749690"/>
              <a:gd name="connsiteY5" fmla="*/ 865255 h 2502083"/>
              <a:gd name="connsiteX6" fmla="*/ 5930631 w 6749690"/>
              <a:gd name="connsiteY6" fmla="*/ 2129659 h 2502083"/>
              <a:gd name="connsiteX7" fmla="*/ 2022017 w 6749690"/>
              <a:gd name="connsiteY7" fmla="*/ 2302040 h 2502083"/>
              <a:gd name="connsiteX8" fmla="*/ 1307342 w 6749690"/>
              <a:gd name="connsiteY8" fmla="*/ 2502083 h 2502083"/>
              <a:gd name="connsiteX9" fmla="*/ 1198511 w 6749690"/>
              <a:gd name="connsiteY9" fmla="*/ 2291553 h 2502083"/>
              <a:gd name="connsiteX0" fmla="*/ 1198511 w 6749690"/>
              <a:gd name="connsiteY0" fmla="*/ 2291553 h 2502083"/>
              <a:gd name="connsiteX1" fmla="*/ 186542 w 6749690"/>
              <a:gd name="connsiteY1" fmla="*/ 1797161 h 2502083"/>
              <a:gd name="connsiteX2" fmla="*/ 16779 w 6749690"/>
              <a:gd name="connsiteY2" fmla="*/ 794567 h 2502083"/>
              <a:gd name="connsiteX3" fmla="*/ 701205 w 6749690"/>
              <a:gd name="connsiteY3" fmla="*/ 56263 h 2502083"/>
              <a:gd name="connsiteX4" fmla="*/ 6046398 w 6749690"/>
              <a:gd name="connsiteY4" fmla="*/ 156302 h 2502083"/>
              <a:gd name="connsiteX5" fmla="*/ 6748186 w 6749690"/>
              <a:gd name="connsiteY5" fmla="*/ 865255 h 2502083"/>
              <a:gd name="connsiteX6" fmla="*/ 5930631 w 6749690"/>
              <a:gd name="connsiteY6" fmla="*/ 2129659 h 2502083"/>
              <a:gd name="connsiteX7" fmla="*/ 2022017 w 6749690"/>
              <a:gd name="connsiteY7" fmla="*/ 2302040 h 2502083"/>
              <a:gd name="connsiteX8" fmla="*/ 1307342 w 6749690"/>
              <a:gd name="connsiteY8" fmla="*/ 2502083 h 2502083"/>
              <a:gd name="connsiteX9" fmla="*/ 1198511 w 6749690"/>
              <a:gd name="connsiteY9" fmla="*/ 2291553 h 2502083"/>
              <a:gd name="connsiteX0" fmla="*/ 1188693 w 6739872"/>
              <a:gd name="connsiteY0" fmla="*/ 2291553 h 2502083"/>
              <a:gd name="connsiteX1" fmla="*/ 556806 w 6739872"/>
              <a:gd name="connsiteY1" fmla="*/ 2240036 h 2502083"/>
              <a:gd name="connsiteX2" fmla="*/ 176724 w 6739872"/>
              <a:gd name="connsiteY2" fmla="*/ 1797161 h 2502083"/>
              <a:gd name="connsiteX3" fmla="*/ 6961 w 6739872"/>
              <a:gd name="connsiteY3" fmla="*/ 794567 h 2502083"/>
              <a:gd name="connsiteX4" fmla="*/ 691387 w 6739872"/>
              <a:gd name="connsiteY4" fmla="*/ 56263 h 2502083"/>
              <a:gd name="connsiteX5" fmla="*/ 6036580 w 6739872"/>
              <a:gd name="connsiteY5" fmla="*/ 156302 h 2502083"/>
              <a:gd name="connsiteX6" fmla="*/ 6738368 w 6739872"/>
              <a:gd name="connsiteY6" fmla="*/ 865255 h 2502083"/>
              <a:gd name="connsiteX7" fmla="*/ 5920813 w 6739872"/>
              <a:gd name="connsiteY7" fmla="*/ 2129659 h 2502083"/>
              <a:gd name="connsiteX8" fmla="*/ 2012199 w 6739872"/>
              <a:gd name="connsiteY8" fmla="*/ 2302040 h 2502083"/>
              <a:gd name="connsiteX9" fmla="*/ 1297524 w 6739872"/>
              <a:gd name="connsiteY9" fmla="*/ 2502083 h 2502083"/>
              <a:gd name="connsiteX10" fmla="*/ 1188693 w 6739872"/>
              <a:gd name="connsiteY10" fmla="*/ 2291553 h 2502083"/>
              <a:gd name="connsiteX0" fmla="*/ 1188693 w 6739872"/>
              <a:gd name="connsiteY0" fmla="*/ 2291553 h 2502083"/>
              <a:gd name="connsiteX1" fmla="*/ 556806 w 6739872"/>
              <a:gd name="connsiteY1" fmla="*/ 2240036 h 2502083"/>
              <a:gd name="connsiteX2" fmla="*/ 176724 w 6739872"/>
              <a:gd name="connsiteY2" fmla="*/ 1797161 h 2502083"/>
              <a:gd name="connsiteX3" fmla="*/ 6961 w 6739872"/>
              <a:gd name="connsiteY3" fmla="*/ 794567 h 2502083"/>
              <a:gd name="connsiteX4" fmla="*/ 691387 w 6739872"/>
              <a:gd name="connsiteY4" fmla="*/ 56263 h 2502083"/>
              <a:gd name="connsiteX5" fmla="*/ 6036580 w 6739872"/>
              <a:gd name="connsiteY5" fmla="*/ 156302 h 2502083"/>
              <a:gd name="connsiteX6" fmla="*/ 6738368 w 6739872"/>
              <a:gd name="connsiteY6" fmla="*/ 865255 h 2502083"/>
              <a:gd name="connsiteX7" fmla="*/ 5920813 w 6739872"/>
              <a:gd name="connsiteY7" fmla="*/ 2129659 h 2502083"/>
              <a:gd name="connsiteX8" fmla="*/ 2012199 w 6739872"/>
              <a:gd name="connsiteY8" fmla="*/ 2302040 h 2502083"/>
              <a:gd name="connsiteX9" fmla="*/ 1297524 w 6739872"/>
              <a:gd name="connsiteY9" fmla="*/ 2502083 h 2502083"/>
              <a:gd name="connsiteX10" fmla="*/ 1188693 w 6739872"/>
              <a:gd name="connsiteY10" fmla="*/ 2291553 h 2502083"/>
              <a:gd name="connsiteX0" fmla="*/ 1187858 w 6739037"/>
              <a:gd name="connsiteY0" fmla="*/ 2291553 h 2502083"/>
              <a:gd name="connsiteX1" fmla="*/ 429511 w 6739037"/>
              <a:gd name="connsiteY1" fmla="*/ 2224594 h 2502083"/>
              <a:gd name="connsiteX2" fmla="*/ 175889 w 6739037"/>
              <a:gd name="connsiteY2" fmla="*/ 1797161 h 2502083"/>
              <a:gd name="connsiteX3" fmla="*/ 6126 w 6739037"/>
              <a:gd name="connsiteY3" fmla="*/ 794567 h 2502083"/>
              <a:gd name="connsiteX4" fmla="*/ 690552 w 6739037"/>
              <a:gd name="connsiteY4" fmla="*/ 56263 h 2502083"/>
              <a:gd name="connsiteX5" fmla="*/ 6035745 w 6739037"/>
              <a:gd name="connsiteY5" fmla="*/ 156302 h 2502083"/>
              <a:gd name="connsiteX6" fmla="*/ 6737533 w 6739037"/>
              <a:gd name="connsiteY6" fmla="*/ 865255 h 2502083"/>
              <a:gd name="connsiteX7" fmla="*/ 5919978 w 6739037"/>
              <a:gd name="connsiteY7" fmla="*/ 2129659 h 2502083"/>
              <a:gd name="connsiteX8" fmla="*/ 2011364 w 6739037"/>
              <a:gd name="connsiteY8" fmla="*/ 2302040 h 2502083"/>
              <a:gd name="connsiteX9" fmla="*/ 1296689 w 6739037"/>
              <a:gd name="connsiteY9" fmla="*/ 2502083 h 2502083"/>
              <a:gd name="connsiteX10" fmla="*/ 1187858 w 6739037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7716 w 6738895"/>
              <a:gd name="connsiteY0" fmla="*/ 2291553 h 2502083"/>
              <a:gd name="connsiteX1" fmla="*/ 404579 w 6738895"/>
              <a:gd name="connsiteY1" fmla="*/ 2177299 h 2502083"/>
              <a:gd name="connsiteX2" fmla="*/ 175747 w 6738895"/>
              <a:gd name="connsiteY2" fmla="*/ 1797161 h 2502083"/>
              <a:gd name="connsiteX3" fmla="*/ 5984 w 6738895"/>
              <a:gd name="connsiteY3" fmla="*/ 794567 h 2502083"/>
              <a:gd name="connsiteX4" fmla="*/ 690410 w 6738895"/>
              <a:gd name="connsiteY4" fmla="*/ 56263 h 2502083"/>
              <a:gd name="connsiteX5" fmla="*/ 6035603 w 6738895"/>
              <a:gd name="connsiteY5" fmla="*/ 156302 h 2502083"/>
              <a:gd name="connsiteX6" fmla="*/ 6737391 w 6738895"/>
              <a:gd name="connsiteY6" fmla="*/ 865255 h 2502083"/>
              <a:gd name="connsiteX7" fmla="*/ 5919836 w 6738895"/>
              <a:gd name="connsiteY7" fmla="*/ 2129659 h 2502083"/>
              <a:gd name="connsiteX8" fmla="*/ 2011222 w 6738895"/>
              <a:gd name="connsiteY8" fmla="*/ 2302040 h 2502083"/>
              <a:gd name="connsiteX9" fmla="*/ 1296547 w 6738895"/>
              <a:gd name="connsiteY9" fmla="*/ 2502083 h 2502083"/>
              <a:gd name="connsiteX10" fmla="*/ 1187716 w 6738895"/>
              <a:gd name="connsiteY10" fmla="*/ 2291553 h 2502083"/>
              <a:gd name="connsiteX0" fmla="*/ 1188071 w 6739250"/>
              <a:gd name="connsiteY0" fmla="*/ 2291553 h 2502083"/>
              <a:gd name="connsiteX1" fmla="*/ 464950 w 6739250"/>
              <a:gd name="connsiteY1" fmla="*/ 2162792 h 2502083"/>
              <a:gd name="connsiteX2" fmla="*/ 176102 w 6739250"/>
              <a:gd name="connsiteY2" fmla="*/ 1797161 h 2502083"/>
              <a:gd name="connsiteX3" fmla="*/ 6339 w 6739250"/>
              <a:gd name="connsiteY3" fmla="*/ 794567 h 2502083"/>
              <a:gd name="connsiteX4" fmla="*/ 690765 w 6739250"/>
              <a:gd name="connsiteY4" fmla="*/ 56263 h 2502083"/>
              <a:gd name="connsiteX5" fmla="*/ 6035958 w 6739250"/>
              <a:gd name="connsiteY5" fmla="*/ 156302 h 2502083"/>
              <a:gd name="connsiteX6" fmla="*/ 6737746 w 6739250"/>
              <a:gd name="connsiteY6" fmla="*/ 865255 h 2502083"/>
              <a:gd name="connsiteX7" fmla="*/ 5920191 w 6739250"/>
              <a:gd name="connsiteY7" fmla="*/ 2129659 h 2502083"/>
              <a:gd name="connsiteX8" fmla="*/ 2011577 w 6739250"/>
              <a:gd name="connsiteY8" fmla="*/ 2302040 h 2502083"/>
              <a:gd name="connsiteX9" fmla="*/ 1296902 w 6739250"/>
              <a:gd name="connsiteY9" fmla="*/ 2502083 h 2502083"/>
              <a:gd name="connsiteX10" fmla="*/ 1188071 w 6739250"/>
              <a:gd name="connsiteY10" fmla="*/ 2291553 h 2502083"/>
              <a:gd name="connsiteX0" fmla="*/ 1218613 w 6769792"/>
              <a:gd name="connsiteY0" fmla="*/ 2291553 h 2502083"/>
              <a:gd name="connsiteX1" fmla="*/ 495492 w 6769792"/>
              <a:gd name="connsiteY1" fmla="*/ 2162792 h 2502083"/>
              <a:gd name="connsiteX2" fmla="*/ 134625 w 6769792"/>
              <a:gd name="connsiteY2" fmla="*/ 1835847 h 2502083"/>
              <a:gd name="connsiteX3" fmla="*/ 36881 w 6769792"/>
              <a:gd name="connsiteY3" fmla="*/ 794567 h 2502083"/>
              <a:gd name="connsiteX4" fmla="*/ 721307 w 6769792"/>
              <a:gd name="connsiteY4" fmla="*/ 56263 h 2502083"/>
              <a:gd name="connsiteX5" fmla="*/ 6066500 w 6769792"/>
              <a:gd name="connsiteY5" fmla="*/ 156302 h 2502083"/>
              <a:gd name="connsiteX6" fmla="*/ 6768288 w 6769792"/>
              <a:gd name="connsiteY6" fmla="*/ 865255 h 2502083"/>
              <a:gd name="connsiteX7" fmla="*/ 5950733 w 6769792"/>
              <a:gd name="connsiteY7" fmla="*/ 2129659 h 2502083"/>
              <a:gd name="connsiteX8" fmla="*/ 2042119 w 6769792"/>
              <a:gd name="connsiteY8" fmla="*/ 2302040 h 2502083"/>
              <a:gd name="connsiteX9" fmla="*/ 1327444 w 6769792"/>
              <a:gd name="connsiteY9" fmla="*/ 2502083 h 2502083"/>
              <a:gd name="connsiteX10" fmla="*/ 1218613 w 6769792"/>
              <a:gd name="connsiteY10" fmla="*/ 2291553 h 2502083"/>
              <a:gd name="connsiteX0" fmla="*/ 1218613 w 6769097"/>
              <a:gd name="connsiteY0" fmla="*/ 2270200 h 2480730"/>
              <a:gd name="connsiteX1" fmla="*/ 495492 w 6769097"/>
              <a:gd name="connsiteY1" fmla="*/ 2141439 h 2480730"/>
              <a:gd name="connsiteX2" fmla="*/ 134625 w 6769097"/>
              <a:gd name="connsiteY2" fmla="*/ 1814494 h 2480730"/>
              <a:gd name="connsiteX3" fmla="*/ 36881 w 6769097"/>
              <a:gd name="connsiteY3" fmla="*/ 773214 h 2480730"/>
              <a:gd name="connsiteX4" fmla="*/ 721307 w 6769097"/>
              <a:gd name="connsiteY4" fmla="*/ 34910 h 2480730"/>
              <a:gd name="connsiteX5" fmla="*/ 5609353 w 6769097"/>
              <a:gd name="connsiteY5" fmla="*/ 127244 h 2480730"/>
              <a:gd name="connsiteX6" fmla="*/ 6768288 w 6769097"/>
              <a:gd name="connsiteY6" fmla="*/ 843902 h 2480730"/>
              <a:gd name="connsiteX7" fmla="*/ 5950733 w 6769097"/>
              <a:gd name="connsiteY7" fmla="*/ 2108306 h 2480730"/>
              <a:gd name="connsiteX8" fmla="*/ 2042119 w 6769097"/>
              <a:gd name="connsiteY8" fmla="*/ 2280687 h 2480730"/>
              <a:gd name="connsiteX9" fmla="*/ 1327444 w 6769097"/>
              <a:gd name="connsiteY9" fmla="*/ 2480730 h 2480730"/>
              <a:gd name="connsiteX10" fmla="*/ 1218613 w 6769097"/>
              <a:gd name="connsiteY10" fmla="*/ 2270200 h 2480730"/>
              <a:gd name="connsiteX0" fmla="*/ 1218613 w 6571897"/>
              <a:gd name="connsiteY0" fmla="*/ 2290477 h 2501007"/>
              <a:gd name="connsiteX1" fmla="*/ 495492 w 6571897"/>
              <a:gd name="connsiteY1" fmla="*/ 2161716 h 2501007"/>
              <a:gd name="connsiteX2" fmla="*/ 134625 w 6571897"/>
              <a:gd name="connsiteY2" fmla="*/ 1834771 h 2501007"/>
              <a:gd name="connsiteX3" fmla="*/ 36881 w 6571897"/>
              <a:gd name="connsiteY3" fmla="*/ 793491 h 2501007"/>
              <a:gd name="connsiteX4" fmla="*/ 721307 w 6571897"/>
              <a:gd name="connsiteY4" fmla="*/ 55187 h 2501007"/>
              <a:gd name="connsiteX5" fmla="*/ 5609353 w 6571897"/>
              <a:gd name="connsiteY5" fmla="*/ 147521 h 2501007"/>
              <a:gd name="connsiteX6" fmla="*/ 6563360 w 6571897"/>
              <a:gd name="connsiteY6" fmla="*/ 894996 h 2501007"/>
              <a:gd name="connsiteX7" fmla="*/ 5950733 w 6571897"/>
              <a:gd name="connsiteY7" fmla="*/ 2128583 h 2501007"/>
              <a:gd name="connsiteX8" fmla="*/ 2042119 w 6571897"/>
              <a:gd name="connsiteY8" fmla="*/ 2300964 h 2501007"/>
              <a:gd name="connsiteX9" fmla="*/ 1327444 w 6571897"/>
              <a:gd name="connsiteY9" fmla="*/ 2501007 h 2501007"/>
              <a:gd name="connsiteX10" fmla="*/ 1218613 w 6571897"/>
              <a:gd name="connsiteY10" fmla="*/ 2290477 h 2501007"/>
              <a:gd name="connsiteX0" fmla="*/ 1218613 w 6567563"/>
              <a:gd name="connsiteY0" fmla="*/ 2246415 h 2456945"/>
              <a:gd name="connsiteX1" fmla="*/ 495492 w 6567563"/>
              <a:gd name="connsiteY1" fmla="*/ 2117654 h 2456945"/>
              <a:gd name="connsiteX2" fmla="*/ 134625 w 6567563"/>
              <a:gd name="connsiteY2" fmla="*/ 1790709 h 2456945"/>
              <a:gd name="connsiteX3" fmla="*/ 36881 w 6567563"/>
              <a:gd name="connsiteY3" fmla="*/ 749429 h 2456945"/>
              <a:gd name="connsiteX4" fmla="*/ 721307 w 6567563"/>
              <a:gd name="connsiteY4" fmla="*/ 11125 h 2456945"/>
              <a:gd name="connsiteX5" fmla="*/ 5483243 w 6567563"/>
              <a:gd name="connsiteY5" fmla="*/ 342289 h 2456945"/>
              <a:gd name="connsiteX6" fmla="*/ 6563360 w 6567563"/>
              <a:gd name="connsiteY6" fmla="*/ 850934 h 2456945"/>
              <a:gd name="connsiteX7" fmla="*/ 5950733 w 6567563"/>
              <a:gd name="connsiteY7" fmla="*/ 2084521 h 2456945"/>
              <a:gd name="connsiteX8" fmla="*/ 2042119 w 6567563"/>
              <a:gd name="connsiteY8" fmla="*/ 2256902 h 2456945"/>
              <a:gd name="connsiteX9" fmla="*/ 1327444 w 6567563"/>
              <a:gd name="connsiteY9" fmla="*/ 2456945 h 2456945"/>
              <a:gd name="connsiteX10" fmla="*/ 1218613 w 6567563"/>
              <a:gd name="connsiteY10" fmla="*/ 2246415 h 2456945"/>
              <a:gd name="connsiteX0" fmla="*/ 1261070 w 6608712"/>
              <a:gd name="connsiteY0" fmla="*/ 2071877 h 2282407"/>
              <a:gd name="connsiteX1" fmla="*/ 537949 w 6608712"/>
              <a:gd name="connsiteY1" fmla="*/ 1943116 h 2282407"/>
              <a:gd name="connsiteX2" fmla="*/ 177082 w 6608712"/>
              <a:gd name="connsiteY2" fmla="*/ 1616171 h 2282407"/>
              <a:gd name="connsiteX3" fmla="*/ 79338 w 6608712"/>
              <a:gd name="connsiteY3" fmla="*/ 574891 h 2282407"/>
              <a:gd name="connsiteX4" fmla="*/ 1347021 w 6608712"/>
              <a:gd name="connsiteY4" fmla="*/ 21487 h 2282407"/>
              <a:gd name="connsiteX5" fmla="*/ 5525700 w 6608712"/>
              <a:gd name="connsiteY5" fmla="*/ 167751 h 2282407"/>
              <a:gd name="connsiteX6" fmla="*/ 6605817 w 6608712"/>
              <a:gd name="connsiteY6" fmla="*/ 676396 h 2282407"/>
              <a:gd name="connsiteX7" fmla="*/ 5993190 w 6608712"/>
              <a:gd name="connsiteY7" fmla="*/ 1909983 h 2282407"/>
              <a:gd name="connsiteX8" fmla="*/ 2084576 w 6608712"/>
              <a:gd name="connsiteY8" fmla="*/ 2082364 h 2282407"/>
              <a:gd name="connsiteX9" fmla="*/ 1369901 w 6608712"/>
              <a:gd name="connsiteY9" fmla="*/ 2282407 h 2282407"/>
              <a:gd name="connsiteX10" fmla="*/ 1261070 w 6608712"/>
              <a:gd name="connsiteY10" fmla="*/ 2071877 h 2282407"/>
              <a:gd name="connsiteX0" fmla="*/ 1223256 w 6570898"/>
              <a:gd name="connsiteY0" fmla="*/ 2072393 h 2282923"/>
              <a:gd name="connsiteX1" fmla="*/ 500135 w 6570898"/>
              <a:gd name="connsiteY1" fmla="*/ 1943632 h 2282923"/>
              <a:gd name="connsiteX2" fmla="*/ 139268 w 6570898"/>
              <a:gd name="connsiteY2" fmla="*/ 1616687 h 2282923"/>
              <a:gd name="connsiteX3" fmla="*/ 88816 w 6570898"/>
              <a:gd name="connsiteY3" fmla="*/ 583111 h 2282923"/>
              <a:gd name="connsiteX4" fmla="*/ 1309207 w 6570898"/>
              <a:gd name="connsiteY4" fmla="*/ 22003 h 2282923"/>
              <a:gd name="connsiteX5" fmla="*/ 5487886 w 6570898"/>
              <a:gd name="connsiteY5" fmla="*/ 168267 h 2282923"/>
              <a:gd name="connsiteX6" fmla="*/ 6568003 w 6570898"/>
              <a:gd name="connsiteY6" fmla="*/ 676912 h 2282923"/>
              <a:gd name="connsiteX7" fmla="*/ 5955376 w 6570898"/>
              <a:gd name="connsiteY7" fmla="*/ 1910499 h 2282923"/>
              <a:gd name="connsiteX8" fmla="*/ 2046762 w 6570898"/>
              <a:gd name="connsiteY8" fmla="*/ 2082880 h 2282923"/>
              <a:gd name="connsiteX9" fmla="*/ 1332087 w 6570898"/>
              <a:gd name="connsiteY9" fmla="*/ 2282923 h 2282923"/>
              <a:gd name="connsiteX10" fmla="*/ 1223256 w 6570898"/>
              <a:gd name="connsiteY10" fmla="*/ 2072393 h 2282923"/>
              <a:gd name="connsiteX0" fmla="*/ 1223256 w 6602187"/>
              <a:gd name="connsiteY0" fmla="*/ 2076033 h 2286563"/>
              <a:gd name="connsiteX1" fmla="*/ 500135 w 6602187"/>
              <a:gd name="connsiteY1" fmla="*/ 1947272 h 2286563"/>
              <a:gd name="connsiteX2" fmla="*/ 139268 w 6602187"/>
              <a:gd name="connsiteY2" fmla="*/ 1620327 h 2286563"/>
              <a:gd name="connsiteX3" fmla="*/ 88816 w 6602187"/>
              <a:gd name="connsiteY3" fmla="*/ 586751 h 2286563"/>
              <a:gd name="connsiteX4" fmla="*/ 1309207 w 6602187"/>
              <a:gd name="connsiteY4" fmla="*/ 25643 h 2286563"/>
              <a:gd name="connsiteX5" fmla="*/ 5487886 w 6602187"/>
              <a:gd name="connsiteY5" fmla="*/ 171907 h 2286563"/>
              <a:gd name="connsiteX6" fmla="*/ 6599531 w 6602187"/>
              <a:gd name="connsiteY6" fmla="*/ 850044 h 2286563"/>
              <a:gd name="connsiteX7" fmla="*/ 5955376 w 6602187"/>
              <a:gd name="connsiteY7" fmla="*/ 1914139 h 2286563"/>
              <a:gd name="connsiteX8" fmla="*/ 2046762 w 6602187"/>
              <a:gd name="connsiteY8" fmla="*/ 2086520 h 2286563"/>
              <a:gd name="connsiteX9" fmla="*/ 1332087 w 6602187"/>
              <a:gd name="connsiteY9" fmla="*/ 2286563 h 2286563"/>
              <a:gd name="connsiteX10" fmla="*/ 1223256 w 6602187"/>
              <a:gd name="connsiteY10" fmla="*/ 2076033 h 2286563"/>
              <a:gd name="connsiteX0" fmla="*/ 1223256 w 6600330"/>
              <a:gd name="connsiteY0" fmla="*/ 2076033 h 2286563"/>
              <a:gd name="connsiteX1" fmla="*/ 500135 w 6600330"/>
              <a:gd name="connsiteY1" fmla="*/ 1947272 h 2286563"/>
              <a:gd name="connsiteX2" fmla="*/ 139268 w 6600330"/>
              <a:gd name="connsiteY2" fmla="*/ 1620327 h 2286563"/>
              <a:gd name="connsiteX3" fmla="*/ 88816 w 6600330"/>
              <a:gd name="connsiteY3" fmla="*/ 586751 h 2286563"/>
              <a:gd name="connsiteX4" fmla="*/ 1309207 w 6600330"/>
              <a:gd name="connsiteY4" fmla="*/ 25643 h 2286563"/>
              <a:gd name="connsiteX5" fmla="*/ 5487886 w 6600330"/>
              <a:gd name="connsiteY5" fmla="*/ 171907 h 2286563"/>
              <a:gd name="connsiteX6" fmla="*/ 6599531 w 6600330"/>
              <a:gd name="connsiteY6" fmla="*/ 850044 h 2286563"/>
              <a:gd name="connsiteX7" fmla="*/ 5955376 w 6600330"/>
              <a:gd name="connsiteY7" fmla="*/ 1914139 h 2286563"/>
              <a:gd name="connsiteX8" fmla="*/ 2046762 w 6600330"/>
              <a:gd name="connsiteY8" fmla="*/ 2086520 h 2286563"/>
              <a:gd name="connsiteX9" fmla="*/ 1332087 w 6600330"/>
              <a:gd name="connsiteY9" fmla="*/ 2286563 h 2286563"/>
              <a:gd name="connsiteX10" fmla="*/ 1223256 w 6600330"/>
              <a:gd name="connsiteY10" fmla="*/ 2076033 h 2286563"/>
              <a:gd name="connsiteX0" fmla="*/ 1223256 w 6623012"/>
              <a:gd name="connsiteY0" fmla="*/ 2076033 h 2286563"/>
              <a:gd name="connsiteX1" fmla="*/ 500135 w 6623012"/>
              <a:gd name="connsiteY1" fmla="*/ 1947272 h 2286563"/>
              <a:gd name="connsiteX2" fmla="*/ 139268 w 6623012"/>
              <a:gd name="connsiteY2" fmla="*/ 1620327 h 2286563"/>
              <a:gd name="connsiteX3" fmla="*/ 88816 w 6623012"/>
              <a:gd name="connsiteY3" fmla="*/ 586751 h 2286563"/>
              <a:gd name="connsiteX4" fmla="*/ 1309207 w 6623012"/>
              <a:gd name="connsiteY4" fmla="*/ 25643 h 2286563"/>
              <a:gd name="connsiteX5" fmla="*/ 5487886 w 6623012"/>
              <a:gd name="connsiteY5" fmla="*/ 171907 h 2286563"/>
              <a:gd name="connsiteX6" fmla="*/ 6599531 w 6623012"/>
              <a:gd name="connsiteY6" fmla="*/ 850044 h 2286563"/>
              <a:gd name="connsiteX7" fmla="*/ 5955376 w 6623012"/>
              <a:gd name="connsiteY7" fmla="*/ 1914139 h 2286563"/>
              <a:gd name="connsiteX8" fmla="*/ 2046762 w 6623012"/>
              <a:gd name="connsiteY8" fmla="*/ 2086520 h 2286563"/>
              <a:gd name="connsiteX9" fmla="*/ 1332087 w 6623012"/>
              <a:gd name="connsiteY9" fmla="*/ 2286563 h 2286563"/>
              <a:gd name="connsiteX10" fmla="*/ 1223256 w 6623012"/>
              <a:gd name="connsiteY10" fmla="*/ 2076033 h 2286563"/>
              <a:gd name="connsiteX0" fmla="*/ 1223256 w 6600330"/>
              <a:gd name="connsiteY0" fmla="*/ 2076033 h 2286563"/>
              <a:gd name="connsiteX1" fmla="*/ 500135 w 6600330"/>
              <a:gd name="connsiteY1" fmla="*/ 1947272 h 2286563"/>
              <a:gd name="connsiteX2" fmla="*/ 139268 w 6600330"/>
              <a:gd name="connsiteY2" fmla="*/ 1620327 h 2286563"/>
              <a:gd name="connsiteX3" fmla="*/ 88816 w 6600330"/>
              <a:gd name="connsiteY3" fmla="*/ 586751 h 2286563"/>
              <a:gd name="connsiteX4" fmla="*/ 1309207 w 6600330"/>
              <a:gd name="connsiteY4" fmla="*/ 25643 h 2286563"/>
              <a:gd name="connsiteX5" fmla="*/ 5487886 w 6600330"/>
              <a:gd name="connsiteY5" fmla="*/ 171907 h 2286563"/>
              <a:gd name="connsiteX6" fmla="*/ 6599531 w 6600330"/>
              <a:gd name="connsiteY6" fmla="*/ 850044 h 2286563"/>
              <a:gd name="connsiteX7" fmla="*/ 5955376 w 6600330"/>
              <a:gd name="connsiteY7" fmla="*/ 1914139 h 2286563"/>
              <a:gd name="connsiteX8" fmla="*/ 2046762 w 6600330"/>
              <a:gd name="connsiteY8" fmla="*/ 2086520 h 2286563"/>
              <a:gd name="connsiteX9" fmla="*/ 1332087 w 6600330"/>
              <a:gd name="connsiteY9" fmla="*/ 2286563 h 2286563"/>
              <a:gd name="connsiteX10" fmla="*/ 1223256 w 6600330"/>
              <a:gd name="connsiteY10" fmla="*/ 2076033 h 2286563"/>
              <a:gd name="connsiteX0" fmla="*/ 1223256 w 6600330"/>
              <a:gd name="connsiteY0" fmla="*/ 2077382 h 2287912"/>
              <a:gd name="connsiteX1" fmla="*/ 500135 w 6600330"/>
              <a:gd name="connsiteY1" fmla="*/ 1948621 h 2287912"/>
              <a:gd name="connsiteX2" fmla="*/ 139268 w 6600330"/>
              <a:gd name="connsiteY2" fmla="*/ 1621676 h 2287912"/>
              <a:gd name="connsiteX3" fmla="*/ 88816 w 6600330"/>
              <a:gd name="connsiteY3" fmla="*/ 588100 h 2287912"/>
              <a:gd name="connsiteX4" fmla="*/ 1309207 w 6600330"/>
              <a:gd name="connsiteY4" fmla="*/ 26992 h 2287912"/>
              <a:gd name="connsiteX5" fmla="*/ 5487886 w 6600330"/>
              <a:gd name="connsiteY5" fmla="*/ 173256 h 2287912"/>
              <a:gd name="connsiteX6" fmla="*/ 6599531 w 6600330"/>
              <a:gd name="connsiteY6" fmla="*/ 905322 h 2287912"/>
              <a:gd name="connsiteX7" fmla="*/ 5955376 w 6600330"/>
              <a:gd name="connsiteY7" fmla="*/ 1915488 h 2287912"/>
              <a:gd name="connsiteX8" fmla="*/ 2046762 w 6600330"/>
              <a:gd name="connsiteY8" fmla="*/ 2087869 h 2287912"/>
              <a:gd name="connsiteX9" fmla="*/ 1332087 w 6600330"/>
              <a:gd name="connsiteY9" fmla="*/ 2287912 h 2287912"/>
              <a:gd name="connsiteX10" fmla="*/ 1223256 w 6600330"/>
              <a:gd name="connsiteY10" fmla="*/ 2077382 h 2287912"/>
              <a:gd name="connsiteX0" fmla="*/ 1236982 w 6614056"/>
              <a:gd name="connsiteY0" fmla="*/ 2077382 h 2287912"/>
              <a:gd name="connsiteX1" fmla="*/ 513861 w 6614056"/>
              <a:gd name="connsiteY1" fmla="*/ 1948621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236982 w 6614056"/>
              <a:gd name="connsiteY10" fmla="*/ 2077382 h 2287912"/>
              <a:gd name="connsiteX0" fmla="*/ 1236982 w 6614056"/>
              <a:gd name="connsiteY0" fmla="*/ 2077382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236982 w 6614056"/>
              <a:gd name="connsiteY10" fmla="*/ 2077382 h 2287912"/>
              <a:gd name="connsiteX0" fmla="*/ 1236982 w 6614056"/>
              <a:gd name="connsiteY0" fmla="*/ 2077382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236982 w 6614056"/>
              <a:gd name="connsiteY10" fmla="*/ 2077382 h 2287912"/>
              <a:gd name="connsiteX0" fmla="*/ 1325239 w 6614056"/>
              <a:gd name="connsiteY0" fmla="*/ 2062693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325239 w 6614056"/>
              <a:gd name="connsiteY10" fmla="*/ 2062693 h 2287912"/>
              <a:gd name="connsiteX0" fmla="*/ 1350455 w 6614056"/>
              <a:gd name="connsiteY0" fmla="*/ 2033314 h 2287912"/>
              <a:gd name="connsiteX1" fmla="*/ 513862 w 6614056"/>
              <a:gd name="connsiteY1" fmla="*/ 1867830 h 2287912"/>
              <a:gd name="connsiteX2" fmla="*/ 115170 w 6614056"/>
              <a:gd name="connsiteY2" fmla="*/ 1423371 h 2287912"/>
              <a:gd name="connsiteX3" fmla="*/ 102542 w 6614056"/>
              <a:gd name="connsiteY3" fmla="*/ 588100 h 2287912"/>
              <a:gd name="connsiteX4" fmla="*/ 1322933 w 6614056"/>
              <a:gd name="connsiteY4" fmla="*/ 26992 h 2287912"/>
              <a:gd name="connsiteX5" fmla="*/ 5501612 w 6614056"/>
              <a:gd name="connsiteY5" fmla="*/ 173256 h 2287912"/>
              <a:gd name="connsiteX6" fmla="*/ 6613257 w 6614056"/>
              <a:gd name="connsiteY6" fmla="*/ 905322 h 2287912"/>
              <a:gd name="connsiteX7" fmla="*/ 5969102 w 6614056"/>
              <a:gd name="connsiteY7" fmla="*/ 1915488 h 2287912"/>
              <a:gd name="connsiteX8" fmla="*/ 2060488 w 6614056"/>
              <a:gd name="connsiteY8" fmla="*/ 2087869 h 2287912"/>
              <a:gd name="connsiteX9" fmla="*/ 1345813 w 6614056"/>
              <a:gd name="connsiteY9" fmla="*/ 2287912 h 2287912"/>
              <a:gd name="connsiteX10" fmla="*/ 1350455 w 6614056"/>
              <a:gd name="connsiteY10" fmla="*/ 2033314 h 2287912"/>
              <a:gd name="connsiteX0" fmla="*/ 1351015 w 6614616"/>
              <a:gd name="connsiteY0" fmla="*/ 2033314 h 2287912"/>
              <a:gd name="connsiteX1" fmla="*/ 527030 w 6614616"/>
              <a:gd name="connsiteY1" fmla="*/ 1816418 h 2287912"/>
              <a:gd name="connsiteX2" fmla="*/ 115730 w 6614616"/>
              <a:gd name="connsiteY2" fmla="*/ 1423371 h 2287912"/>
              <a:gd name="connsiteX3" fmla="*/ 103102 w 6614616"/>
              <a:gd name="connsiteY3" fmla="*/ 588100 h 2287912"/>
              <a:gd name="connsiteX4" fmla="*/ 1323493 w 6614616"/>
              <a:gd name="connsiteY4" fmla="*/ 26992 h 2287912"/>
              <a:gd name="connsiteX5" fmla="*/ 5502172 w 6614616"/>
              <a:gd name="connsiteY5" fmla="*/ 173256 h 2287912"/>
              <a:gd name="connsiteX6" fmla="*/ 6613817 w 6614616"/>
              <a:gd name="connsiteY6" fmla="*/ 905322 h 2287912"/>
              <a:gd name="connsiteX7" fmla="*/ 5969662 w 6614616"/>
              <a:gd name="connsiteY7" fmla="*/ 1915488 h 2287912"/>
              <a:gd name="connsiteX8" fmla="*/ 2061048 w 6614616"/>
              <a:gd name="connsiteY8" fmla="*/ 2087869 h 2287912"/>
              <a:gd name="connsiteX9" fmla="*/ 1346373 w 6614616"/>
              <a:gd name="connsiteY9" fmla="*/ 2287912 h 2287912"/>
              <a:gd name="connsiteX10" fmla="*/ 1351015 w 6614616"/>
              <a:gd name="connsiteY10" fmla="*/ 2033314 h 2287912"/>
              <a:gd name="connsiteX0" fmla="*/ 1351015 w 6614616"/>
              <a:gd name="connsiteY0" fmla="*/ 2033314 h 2287912"/>
              <a:gd name="connsiteX1" fmla="*/ 527030 w 6614616"/>
              <a:gd name="connsiteY1" fmla="*/ 1816418 h 2287912"/>
              <a:gd name="connsiteX2" fmla="*/ 115730 w 6614616"/>
              <a:gd name="connsiteY2" fmla="*/ 1342580 h 2287912"/>
              <a:gd name="connsiteX3" fmla="*/ 103102 w 6614616"/>
              <a:gd name="connsiteY3" fmla="*/ 588100 h 2287912"/>
              <a:gd name="connsiteX4" fmla="*/ 1323493 w 6614616"/>
              <a:gd name="connsiteY4" fmla="*/ 26992 h 2287912"/>
              <a:gd name="connsiteX5" fmla="*/ 5502172 w 6614616"/>
              <a:gd name="connsiteY5" fmla="*/ 173256 h 2287912"/>
              <a:gd name="connsiteX6" fmla="*/ 6613817 w 6614616"/>
              <a:gd name="connsiteY6" fmla="*/ 905322 h 2287912"/>
              <a:gd name="connsiteX7" fmla="*/ 5969662 w 6614616"/>
              <a:gd name="connsiteY7" fmla="*/ 1915488 h 2287912"/>
              <a:gd name="connsiteX8" fmla="*/ 2061048 w 6614616"/>
              <a:gd name="connsiteY8" fmla="*/ 2087869 h 2287912"/>
              <a:gd name="connsiteX9" fmla="*/ 1346373 w 6614616"/>
              <a:gd name="connsiteY9" fmla="*/ 2287912 h 2287912"/>
              <a:gd name="connsiteX10" fmla="*/ 1351015 w 6614616"/>
              <a:gd name="connsiteY10" fmla="*/ 2033314 h 2287912"/>
              <a:gd name="connsiteX0" fmla="*/ 1358038 w 6621639"/>
              <a:gd name="connsiteY0" fmla="*/ 2033314 h 2287912"/>
              <a:gd name="connsiteX1" fmla="*/ 534053 w 6621639"/>
              <a:gd name="connsiteY1" fmla="*/ 1816418 h 2287912"/>
              <a:gd name="connsiteX2" fmla="*/ 122753 w 6621639"/>
              <a:gd name="connsiteY2" fmla="*/ 1342580 h 2287912"/>
              <a:gd name="connsiteX3" fmla="*/ 110125 w 6621639"/>
              <a:gd name="connsiteY3" fmla="*/ 588100 h 2287912"/>
              <a:gd name="connsiteX4" fmla="*/ 1330516 w 6621639"/>
              <a:gd name="connsiteY4" fmla="*/ 26992 h 2287912"/>
              <a:gd name="connsiteX5" fmla="*/ 5509195 w 6621639"/>
              <a:gd name="connsiteY5" fmla="*/ 173256 h 2287912"/>
              <a:gd name="connsiteX6" fmla="*/ 6620840 w 6621639"/>
              <a:gd name="connsiteY6" fmla="*/ 905322 h 2287912"/>
              <a:gd name="connsiteX7" fmla="*/ 5976685 w 6621639"/>
              <a:gd name="connsiteY7" fmla="*/ 1915488 h 2287912"/>
              <a:gd name="connsiteX8" fmla="*/ 2068071 w 6621639"/>
              <a:gd name="connsiteY8" fmla="*/ 2087869 h 2287912"/>
              <a:gd name="connsiteX9" fmla="*/ 1353396 w 6621639"/>
              <a:gd name="connsiteY9" fmla="*/ 2287912 h 2287912"/>
              <a:gd name="connsiteX10" fmla="*/ 1358038 w 6621639"/>
              <a:gd name="connsiteY10" fmla="*/ 2033314 h 2287912"/>
              <a:gd name="connsiteX0" fmla="*/ 1358038 w 6621639"/>
              <a:gd name="connsiteY0" fmla="*/ 2033314 h 2287912"/>
              <a:gd name="connsiteX1" fmla="*/ 534053 w 6621639"/>
              <a:gd name="connsiteY1" fmla="*/ 1816418 h 2287912"/>
              <a:gd name="connsiteX2" fmla="*/ 122753 w 6621639"/>
              <a:gd name="connsiteY2" fmla="*/ 1342580 h 2287912"/>
              <a:gd name="connsiteX3" fmla="*/ 110125 w 6621639"/>
              <a:gd name="connsiteY3" fmla="*/ 588100 h 2287912"/>
              <a:gd name="connsiteX4" fmla="*/ 1330516 w 6621639"/>
              <a:gd name="connsiteY4" fmla="*/ 26992 h 2287912"/>
              <a:gd name="connsiteX5" fmla="*/ 5509195 w 6621639"/>
              <a:gd name="connsiteY5" fmla="*/ 173256 h 2287912"/>
              <a:gd name="connsiteX6" fmla="*/ 6620840 w 6621639"/>
              <a:gd name="connsiteY6" fmla="*/ 905322 h 2287912"/>
              <a:gd name="connsiteX7" fmla="*/ 5976685 w 6621639"/>
              <a:gd name="connsiteY7" fmla="*/ 1915488 h 2287912"/>
              <a:gd name="connsiteX8" fmla="*/ 2068071 w 6621639"/>
              <a:gd name="connsiteY8" fmla="*/ 2087869 h 2287912"/>
              <a:gd name="connsiteX9" fmla="*/ 1353396 w 6621639"/>
              <a:gd name="connsiteY9" fmla="*/ 2287912 h 2287912"/>
              <a:gd name="connsiteX10" fmla="*/ 1358038 w 6621639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5969103 w 6614057"/>
              <a:gd name="connsiteY7" fmla="*/ 1915488 h 2287912"/>
              <a:gd name="connsiteX8" fmla="*/ 2060489 w 6614057"/>
              <a:gd name="connsiteY8" fmla="*/ 2087869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5969103 w 6614057"/>
              <a:gd name="connsiteY7" fmla="*/ 1915488 h 2287912"/>
              <a:gd name="connsiteX8" fmla="*/ 2123530 w 6614057"/>
              <a:gd name="connsiteY8" fmla="*/ 2058491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5969103 w 6614057"/>
              <a:gd name="connsiteY7" fmla="*/ 1915488 h 2287912"/>
              <a:gd name="connsiteX8" fmla="*/ 2224395 w 6614057"/>
              <a:gd name="connsiteY8" fmla="*/ 2029112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6451"/>
              <a:gd name="connsiteY0" fmla="*/ 2033314 h 2287912"/>
              <a:gd name="connsiteX1" fmla="*/ 513863 w 6616451"/>
              <a:gd name="connsiteY1" fmla="*/ 1765006 h 2287912"/>
              <a:gd name="connsiteX2" fmla="*/ 115171 w 6616451"/>
              <a:gd name="connsiteY2" fmla="*/ 1342580 h 2287912"/>
              <a:gd name="connsiteX3" fmla="*/ 102543 w 6616451"/>
              <a:gd name="connsiteY3" fmla="*/ 588100 h 2287912"/>
              <a:gd name="connsiteX4" fmla="*/ 1322934 w 6616451"/>
              <a:gd name="connsiteY4" fmla="*/ 26992 h 2287912"/>
              <a:gd name="connsiteX5" fmla="*/ 5501613 w 6616451"/>
              <a:gd name="connsiteY5" fmla="*/ 173256 h 2287912"/>
              <a:gd name="connsiteX6" fmla="*/ 6613258 w 6616451"/>
              <a:gd name="connsiteY6" fmla="*/ 905322 h 2287912"/>
              <a:gd name="connsiteX7" fmla="*/ 6032145 w 6616451"/>
              <a:gd name="connsiteY7" fmla="*/ 1856731 h 2287912"/>
              <a:gd name="connsiteX8" fmla="*/ 2224395 w 6616451"/>
              <a:gd name="connsiteY8" fmla="*/ 2029112 h 2287912"/>
              <a:gd name="connsiteX9" fmla="*/ 1345814 w 6616451"/>
              <a:gd name="connsiteY9" fmla="*/ 2287912 h 2287912"/>
              <a:gd name="connsiteX10" fmla="*/ 1350456 w 6616451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6032145 w 6614057"/>
              <a:gd name="connsiteY7" fmla="*/ 1856731 h 2287912"/>
              <a:gd name="connsiteX8" fmla="*/ 2224395 w 6614057"/>
              <a:gd name="connsiteY8" fmla="*/ 2029112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4057"/>
              <a:gd name="connsiteY0" fmla="*/ 2033314 h 2287912"/>
              <a:gd name="connsiteX1" fmla="*/ 513863 w 6614057"/>
              <a:gd name="connsiteY1" fmla="*/ 1765006 h 2287912"/>
              <a:gd name="connsiteX2" fmla="*/ 115171 w 6614057"/>
              <a:gd name="connsiteY2" fmla="*/ 1342580 h 2287912"/>
              <a:gd name="connsiteX3" fmla="*/ 102543 w 6614057"/>
              <a:gd name="connsiteY3" fmla="*/ 588100 h 2287912"/>
              <a:gd name="connsiteX4" fmla="*/ 1322934 w 6614057"/>
              <a:gd name="connsiteY4" fmla="*/ 26992 h 2287912"/>
              <a:gd name="connsiteX5" fmla="*/ 5501613 w 6614057"/>
              <a:gd name="connsiteY5" fmla="*/ 173256 h 2287912"/>
              <a:gd name="connsiteX6" fmla="*/ 6613258 w 6614057"/>
              <a:gd name="connsiteY6" fmla="*/ 905322 h 2287912"/>
              <a:gd name="connsiteX7" fmla="*/ 6019537 w 6614057"/>
              <a:gd name="connsiteY7" fmla="*/ 1805318 h 2287912"/>
              <a:gd name="connsiteX8" fmla="*/ 2224395 w 6614057"/>
              <a:gd name="connsiteY8" fmla="*/ 2029112 h 2287912"/>
              <a:gd name="connsiteX9" fmla="*/ 1345814 w 6614057"/>
              <a:gd name="connsiteY9" fmla="*/ 2287912 h 2287912"/>
              <a:gd name="connsiteX10" fmla="*/ 1350456 w 6614057"/>
              <a:gd name="connsiteY10" fmla="*/ 2033314 h 2287912"/>
              <a:gd name="connsiteX0" fmla="*/ 1350456 w 6613258"/>
              <a:gd name="connsiteY0" fmla="*/ 2033314 h 2287912"/>
              <a:gd name="connsiteX1" fmla="*/ 513863 w 6613258"/>
              <a:gd name="connsiteY1" fmla="*/ 1765006 h 2287912"/>
              <a:gd name="connsiteX2" fmla="*/ 115171 w 6613258"/>
              <a:gd name="connsiteY2" fmla="*/ 1342580 h 2287912"/>
              <a:gd name="connsiteX3" fmla="*/ 102543 w 6613258"/>
              <a:gd name="connsiteY3" fmla="*/ 588100 h 2287912"/>
              <a:gd name="connsiteX4" fmla="*/ 1322934 w 6613258"/>
              <a:gd name="connsiteY4" fmla="*/ 26992 h 2287912"/>
              <a:gd name="connsiteX5" fmla="*/ 5501613 w 6613258"/>
              <a:gd name="connsiteY5" fmla="*/ 173256 h 2287912"/>
              <a:gd name="connsiteX6" fmla="*/ 6613258 w 6613258"/>
              <a:gd name="connsiteY6" fmla="*/ 905322 h 2287912"/>
              <a:gd name="connsiteX7" fmla="*/ 6019537 w 6613258"/>
              <a:gd name="connsiteY7" fmla="*/ 1805318 h 2287912"/>
              <a:gd name="connsiteX8" fmla="*/ 2224395 w 6613258"/>
              <a:gd name="connsiteY8" fmla="*/ 2029112 h 2287912"/>
              <a:gd name="connsiteX9" fmla="*/ 1345814 w 6613258"/>
              <a:gd name="connsiteY9" fmla="*/ 2287912 h 2287912"/>
              <a:gd name="connsiteX10" fmla="*/ 1350456 w 6613258"/>
              <a:gd name="connsiteY10" fmla="*/ 2033314 h 2287912"/>
              <a:gd name="connsiteX0" fmla="*/ 1352720 w 6615522"/>
              <a:gd name="connsiteY0" fmla="*/ 2033314 h 2287912"/>
              <a:gd name="connsiteX1" fmla="*/ 566558 w 6615522"/>
              <a:gd name="connsiteY1" fmla="*/ 1742972 h 2287912"/>
              <a:gd name="connsiteX2" fmla="*/ 117435 w 6615522"/>
              <a:gd name="connsiteY2" fmla="*/ 1342580 h 2287912"/>
              <a:gd name="connsiteX3" fmla="*/ 104807 w 6615522"/>
              <a:gd name="connsiteY3" fmla="*/ 588100 h 2287912"/>
              <a:gd name="connsiteX4" fmla="*/ 1325198 w 6615522"/>
              <a:gd name="connsiteY4" fmla="*/ 26992 h 2287912"/>
              <a:gd name="connsiteX5" fmla="*/ 5503877 w 6615522"/>
              <a:gd name="connsiteY5" fmla="*/ 173256 h 2287912"/>
              <a:gd name="connsiteX6" fmla="*/ 6615522 w 6615522"/>
              <a:gd name="connsiteY6" fmla="*/ 905322 h 2287912"/>
              <a:gd name="connsiteX7" fmla="*/ 6021801 w 6615522"/>
              <a:gd name="connsiteY7" fmla="*/ 1805318 h 2287912"/>
              <a:gd name="connsiteX8" fmla="*/ 2226659 w 6615522"/>
              <a:gd name="connsiteY8" fmla="*/ 2029112 h 2287912"/>
              <a:gd name="connsiteX9" fmla="*/ 1348078 w 6615522"/>
              <a:gd name="connsiteY9" fmla="*/ 2287912 h 2287912"/>
              <a:gd name="connsiteX10" fmla="*/ 1352720 w 6615522"/>
              <a:gd name="connsiteY10" fmla="*/ 2033314 h 2287912"/>
              <a:gd name="connsiteX0" fmla="*/ 1390545 w 6615522"/>
              <a:gd name="connsiteY0" fmla="*/ 2011281 h 2287912"/>
              <a:gd name="connsiteX1" fmla="*/ 566558 w 6615522"/>
              <a:gd name="connsiteY1" fmla="*/ 1742972 h 2287912"/>
              <a:gd name="connsiteX2" fmla="*/ 117435 w 6615522"/>
              <a:gd name="connsiteY2" fmla="*/ 1342580 h 2287912"/>
              <a:gd name="connsiteX3" fmla="*/ 104807 w 6615522"/>
              <a:gd name="connsiteY3" fmla="*/ 588100 h 2287912"/>
              <a:gd name="connsiteX4" fmla="*/ 1325198 w 6615522"/>
              <a:gd name="connsiteY4" fmla="*/ 26992 h 2287912"/>
              <a:gd name="connsiteX5" fmla="*/ 5503877 w 6615522"/>
              <a:gd name="connsiteY5" fmla="*/ 173256 h 2287912"/>
              <a:gd name="connsiteX6" fmla="*/ 6615522 w 6615522"/>
              <a:gd name="connsiteY6" fmla="*/ 905322 h 2287912"/>
              <a:gd name="connsiteX7" fmla="*/ 6021801 w 6615522"/>
              <a:gd name="connsiteY7" fmla="*/ 1805318 h 2287912"/>
              <a:gd name="connsiteX8" fmla="*/ 2226659 w 6615522"/>
              <a:gd name="connsiteY8" fmla="*/ 2029112 h 2287912"/>
              <a:gd name="connsiteX9" fmla="*/ 1348078 w 6615522"/>
              <a:gd name="connsiteY9" fmla="*/ 2287912 h 2287912"/>
              <a:gd name="connsiteX10" fmla="*/ 1390545 w 6615522"/>
              <a:gd name="connsiteY10" fmla="*/ 2011281 h 2287912"/>
              <a:gd name="connsiteX0" fmla="*/ 1390545 w 6615522"/>
              <a:gd name="connsiteY0" fmla="*/ 2011281 h 2287912"/>
              <a:gd name="connsiteX1" fmla="*/ 566558 w 6615522"/>
              <a:gd name="connsiteY1" fmla="*/ 1742972 h 2287912"/>
              <a:gd name="connsiteX2" fmla="*/ 117435 w 6615522"/>
              <a:gd name="connsiteY2" fmla="*/ 1342580 h 2287912"/>
              <a:gd name="connsiteX3" fmla="*/ 104807 w 6615522"/>
              <a:gd name="connsiteY3" fmla="*/ 588100 h 2287912"/>
              <a:gd name="connsiteX4" fmla="*/ 1325198 w 6615522"/>
              <a:gd name="connsiteY4" fmla="*/ 26992 h 2287912"/>
              <a:gd name="connsiteX5" fmla="*/ 5503877 w 6615522"/>
              <a:gd name="connsiteY5" fmla="*/ 173256 h 2287912"/>
              <a:gd name="connsiteX6" fmla="*/ 6615522 w 6615522"/>
              <a:gd name="connsiteY6" fmla="*/ 905322 h 2287912"/>
              <a:gd name="connsiteX7" fmla="*/ 6021801 w 6615522"/>
              <a:gd name="connsiteY7" fmla="*/ 1805318 h 2287912"/>
              <a:gd name="connsiteX8" fmla="*/ 2226659 w 6615522"/>
              <a:gd name="connsiteY8" fmla="*/ 2029112 h 2287912"/>
              <a:gd name="connsiteX9" fmla="*/ 1348078 w 6615522"/>
              <a:gd name="connsiteY9" fmla="*/ 2287912 h 2287912"/>
              <a:gd name="connsiteX10" fmla="*/ 1390545 w 6615522"/>
              <a:gd name="connsiteY10" fmla="*/ 2011281 h 2287912"/>
              <a:gd name="connsiteX0" fmla="*/ 1392284 w 6617261"/>
              <a:gd name="connsiteY0" fmla="*/ 2011281 h 2287912"/>
              <a:gd name="connsiteX1" fmla="*/ 606122 w 6617261"/>
              <a:gd name="connsiteY1" fmla="*/ 1728283 h 2287912"/>
              <a:gd name="connsiteX2" fmla="*/ 119174 w 6617261"/>
              <a:gd name="connsiteY2" fmla="*/ 1342580 h 2287912"/>
              <a:gd name="connsiteX3" fmla="*/ 106546 w 6617261"/>
              <a:gd name="connsiteY3" fmla="*/ 588100 h 2287912"/>
              <a:gd name="connsiteX4" fmla="*/ 1326937 w 6617261"/>
              <a:gd name="connsiteY4" fmla="*/ 26992 h 2287912"/>
              <a:gd name="connsiteX5" fmla="*/ 5505616 w 6617261"/>
              <a:gd name="connsiteY5" fmla="*/ 173256 h 2287912"/>
              <a:gd name="connsiteX6" fmla="*/ 6617261 w 6617261"/>
              <a:gd name="connsiteY6" fmla="*/ 905322 h 2287912"/>
              <a:gd name="connsiteX7" fmla="*/ 6023540 w 6617261"/>
              <a:gd name="connsiteY7" fmla="*/ 1805318 h 2287912"/>
              <a:gd name="connsiteX8" fmla="*/ 2228398 w 6617261"/>
              <a:gd name="connsiteY8" fmla="*/ 2029112 h 2287912"/>
              <a:gd name="connsiteX9" fmla="*/ 1349817 w 6617261"/>
              <a:gd name="connsiteY9" fmla="*/ 2287912 h 2287912"/>
              <a:gd name="connsiteX10" fmla="*/ 1392284 w 6617261"/>
              <a:gd name="connsiteY10" fmla="*/ 2011281 h 2287912"/>
              <a:gd name="connsiteX0" fmla="*/ 1382461 w 6607438"/>
              <a:gd name="connsiteY0" fmla="*/ 2011281 h 2287912"/>
              <a:gd name="connsiteX1" fmla="*/ 596299 w 6607438"/>
              <a:gd name="connsiteY1" fmla="*/ 1728283 h 2287912"/>
              <a:gd name="connsiteX2" fmla="*/ 134568 w 6607438"/>
              <a:gd name="connsiteY2" fmla="*/ 1291168 h 2287912"/>
              <a:gd name="connsiteX3" fmla="*/ 96723 w 6607438"/>
              <a:gd name="connsiteY3" fmla="*/ 588100 h 2287912"/>
              <a:gd name="connsiteX4" fmla="*/ 1317114 w 6607438"/>
              <a:gd name="connsiteY4" fmla="*/ 26992 h 2287912"/>
              <a:gd name="connsiteX5" fmla="*/ 5495793 w 6607438"/>
              <a:gd name="connsiteY5" fmla="*/ 173256 h 2287912"/>
              <a:gd name="connsiteX6" fmla="*/ 6607438 w 6607438"/>
              <a:gd name="connsiteY6" fmla="*/ 905322 h 2287912"/>
              <a:gd name="connsiteX7" fmla="*/ 6013717 w 6607438"/>
              <a:gd name="connsiteY7" fmla="*/ 1805318 h 2287912"/>
              <a:gd name="connsiteX8" fmla="*/ 2218575 w 6607438"/>
              <a:gd name="connsiteY8" fmla="*/ 2029112 h 2287912"/>
              <a:gd name="connsiteX9" fmla="*/ 1339994 w 6607438"/>
              <a:gd name="connsiteY9" fmla="*/ 2287912 h 2287912"/>
              <a:gd name="connsiteX10" fmla="*/ 1382461 w 6607438"/>
              <a:gd name="connsiteY10" fmla="*/ 2011281 h 2287912"/>
              <a:gd name="connsiteX0" fmla="*/ 1346619 w 6571596"/>
              <a:gd name="connsiteY0" fmla="*/ 2009705 h 2286336"/>
              <a:gd name="connsiteX1" fmla="*/ 560457 w 6571596"/>
              <a:gd name="connsiteY1" fmla="*/ 1726707 h 2286336"/>
              <a:gd name="connsiteX2" fmla="*/ 98726 w 6571596"/>
              <a:gd name="connsiteY2" fmla="*/ 1289592 h 2286336"/>
              <a:gd name="connsiteX3" fmla="*/ 111313 w 6571596"/>
              <a:gd name="connsiteY3" fmla="*/ 564490 h 2286336"/>
              <a:gd name="connsiteX4" fmla="*/ 1281272 w 6571596"/>
              <a:gd name="connsiteY4" fmla="*/ 25416 h 2286336"/>
              <a:gd name="connsiteX5" fmla="*/ 5459951 w 6571596"/>
              <a:gd name="connsiteY5" fmla="*/ 171680 h 2286336"/>
              <a:gd name="connsiteX6" fmla="*/ 6571596 w 6571596"/>
              <a:gd name="connsiteY6" fmla="*/ 903746 h 2286336"/>
              <a:gd name="connsiteX7" fmla="*/ 5977875 w 6571596"/>
              <a:gd name="connsiteY7" fmla="*/ 1803742 h 2286336"/>
              <a:gd name="connsiteX8" fmla="*/ 2182733 w 6571596"/>
              <a:gd name="connsiteY8" fmla="*/ 2027536 h 2286336"/>
              <a:gd name="connsiteX9" fmla="*/ 1304152 w 6571596"/>
              <a:gd name="connsiteY9" fmla="*/ 2286336 h 2286336"/>
              <a:gd name="connsiteX10" fmla="*/ 1346619 w 6571596"/>
              <a:gd name="connsiteY10" fmla="*/ 2009705 h 2286336"/>
              <a:gd name="connsiteX0" fmla="*/ 1335993 w 6560970"/>
              <a:gd name="connsiteY0" fmla="*/ 2009705 h 2286336"/>
              <a:gd name="connsiteX1" fmla="*/ 549831 w 6560970"/>
              <a:gd name="connsiteY1" fmla="*/ 1726707 h 2286336"/>
              <a:gd name="connsiteX2" fmla="*/ 88100 w 6560970"/>
              <a:gd name="connsiteY2" fmla="*/ 1289592 h 2286336"/>
              <a:gd name="connsiteX3" fmla="*/ 100687 w 6560970"/>
              <a:gd name="connsiteY3" fmla="*/ 564490 h 2286336"/>
              <a:gd name="connsiteX4" fmla="*/ 1270646 w 6560970"/>
              <a:gd name="connsiteY4" fmla="*/ 25416 h 2286336"/>
              <a:gd name="connsiteX5" fmla="*/ 5449325 w 6560970"/>
              <a:gd name="connsiteY5" fmla="*/ 171680 h 2286336"/>
              <a:gd name="connsiteX6" fmla="*/ 6560970 w 6560970"/>
              <a:gd name="connsiteY6" fmla="*/ 903746 h 2286336"/>
              <a:gd name="connsiteX7" fmla="*/ 5967249 w 6560970"/>
              <a:gd name="connsiteY7" fmla="*/ 1803742 h 2286336"/>
              <a:gd name="connsiteX8" fmla="*/ 2172107 w 6560970"/>
              <a:gd name="connsiteY8" fmla="*/ 2027536 h 2286336"/>
              <a:gd name="connsiteX9" fmla="*/ 1293526 w 6560970"/>
              <a:gd name="connsiteY9" fmla="*/ 2286336 h 2286336"/>
              <a:gd name="connsiteX10" fmla="*/ 1335993 w 6560970"/>
              <a:gd name="connsiteY10" fmla="*/ 2009705 h 2286336"/>
              <a:gd name="connsiteX0" fmla="*/ 1320449 w 6545426"/>
              <a:gd name="connsiteY0" fmla="*/ 2009705 h 2286336"/>
              <a:gd name="connsiteX1" fmla="*/ 534287 w 6545426"/>
              <a:gd name="connsiteY1" fmla="*/ 1726707 h 2286336"/>
              <a:gd name="connsiteX2" fmla="*/ 72556 w 6545426"/>
              <a:gd name="connsiteY2" fmla="*/ 1289592 h 2286336"/>
              <a:gd name="connsiteX3" fmla="*/ 85143 w 6545426"/>
              <a:gd name="connsiteY3" fmla="*/ 564490 h 2286336"/>
              <a:gd name="connsiteX4" fmla="*/ 1255102 w 6545426"/>
              <a:gd name="connsiteY4" fmla="*/ 25416 h 2286336"/>
              <a:gd name="connsiteX5" fmla="*/ 5433781 w 6545426"/>
              <a:gd name="connsiteY5" fmla="*/ 171680 h 2286336"/>
              <a:gd name="connsiteX6" fmla="*/ 6545426 w 6545426"/>
              <a:gd name="connsiteY6" fmla="*/ 903746 h 2286336"/>
              <a:gd name="connsiteX7" fmla="*/ 5951705 w 6545426"/>
              <a:gd name="connsiteY7" fmla="*/ 1803742 h 2286336"/>
              <a:gd name="connsiteX8" fmla="*/ 2156563 w 6545426"/>
              <a:gd name="connsiteY8" fmla="*/ 2027536 h 2286336"/>
              <a:gd name="connsiteX9" fmla="*/ 1277982 w 6545426"/>
              <a:gd name="connsiteY9" fmla="*/ 2286336 h 2286336"/>
              <a:gd name="connsiteX10" fmla="*/ 1320449 w 6545426"/>
              <a:gd name="connsiteY10" fmla="*/ 2009705 h 2286336"/>
              <a:gd name="connsiteX0" fmla="*/ 1350191 w 6575168"/>
              <a:gd name="connsiteY0" fmla="*/ 2028838 h 2305469"/>
              <a:gd name="connsiteX1" fmla="*/ 564029 w 6575168"/>
              <a:gd name="connsiteY1" fmla="*/ 1745840 h 2305469"/>
              <a:gd name="connsiteX2" fmla="*/ 102298 w 6575168"/>
              <a:gd name="connsiteY2" fmla="*/ 1308725 h 2305469"/>
              <a:gd name="connsiteX3" fmla="*/ 114885 w 6575168"/>
              <a:gd name="connsiteY3" fmla="*/ 583623 h 2305469"/>
              <a:gd name="connsiteX4" fmla="*/ 1335277 w 6575168"/>
              <a:gd name="connsiteY4" fmla="*/ 22515 h 2305469"/>
              <a:gd name="connsiteX5" fmla="*/ 5463523 w 6575168"/>
              <a:gd name="connsiteY5" fmla="*/ 190813 h 2305469"/>
              <a:gd name="connsiteX6" fmla="*/ 6575168 w 6575168"/>
              <a:gd name="connsiteY6" fmla="*/ 922879 h 2305469"/>
              <a:gd name="connsiteX7" fmla="*/ 5981447 w 6575168"/>
              <a:gd name="connsiteY7" fmla="*/ 1822875 h 2305469"/>
              <a:gd name="connsiteX8" fmla="*/ 2186305 w 6575168"/>
              <a:gd name="connsiteY8" fmla="*/ 2046669 h 2305469"/>
              <a:gd name="connsiteX9" fmla="*/ 1307724 w 6575168"/>
              <a:gd name="connsiteY9" fmla="*/ 2305469 h 2305469"/>
              <a:gd name="connsiteX10" fmla="*/ 1350191 w 6575168"/>
              <a:gd name="connsiteY10" fmla="*/ 2028838 h 2305469"/>
              <a:gd name="connsiteX0" fmla="*/ 1350191 w 6575168"/>
              <a:gd name="connsiteY0" fmla="*/ 2028838 h 2305469"/>
              <a:gd name="connsiteX1" fmla="*/ 564029 w 6575168"/>
              <a:gd name="connsiteY1" fmla="*/ 1745840 h 2305469"/>
              <a:gd name="connsiteX2" fmla="*/ 102298 w 6575168"/>
              <a:gd name="connsiteY2" fmla="*/ 1308725 h 2305469"/>
              <a:gd name="connsiteX3" fmla="*/ 114885 w 6575168"/>
              <a:gd name="connsiteY3" fmla="*/ 583623 h 2305469"/>
              <a:gd name="connsiteX4" fmla="*/ 1335277 w 6575168"/>
              <a:gd name="connsiteY4" fmla="*/ 22515 h 2305469"/>
              <a:gd name="connsiteX5" fmla="*/ 5463523 w 6575168"/>
              <a:gd name="connsiteY5" fmla="*/ 190813 h 2305469"/>
              <a:gd name="connsiteX6" fmla="*/ 6575168 w 6575168"/>
              <a:gd name="connsiteY6" fmla="*/ 922879 h 2305469"/>
              <a:gd name="connsiteX7" fmla="*/ 5981447 w 6575168"/>
              <a:gd name="connsiteY7" fmla="*/ 1822875 h 2305469"/>
              <a:gd name="connsiteX8" fmla="*/ 2186305 w 6575168"/>
              <a:gd name="connsiteY8" fmla="*/ 2046669 h 2305469"/>
              <a:gd name="connsiteX9" fmla="*/ 1307724 w 6575168"/>
              <a:gd name="connsiteY9" fmla="*/ 2305469 h 2305469"/>
              <a:gd name="connsiteX10" fmla="*/ 1350191 w 6575168"/>
              <a:gd name="connsiteY10" fmla="*/ 2028838 h 2305469"/>
              <a:gd name="connsiteX0" fmla="*/ 1261706 w 6486683"/>
              <a:gd name="connsiteY0" fmla="*/ 2028838 h 2305469"/>
              <a:gd name="connsiteX1" fmla="*/ 475544 w 6486683"/>
              <a:gd name="connsiteY1" fmla="*/ 1745840 h 2305469"/>
              <a:gd name="connsiteX2" fmla="*/ 26400 w 6486683"/>
              <a:gd name="connsiteY2" fmla="*/ 583623 h 2305469"/>
              <a:gd name="connsiteX3" fmla="*/ 1246792 w 6486683"/>
              <a:gd name="connsiteY3" fmla="*/ 22515 h 2305469"/>
              <a:gd name="connsiteX4" fmla="*/ 5375038 w 6486683"/>
              <a:gd name="connsiteY4" fmla="*/ 190813 h 2305469"/>
              <a:gd name="connsiteX5" fmla="*/ 6486683 w 6486683"/>
              <a:gd name="connsiteY5" fmla="*/ 922879 h 2305469"/>
              <a:gd name="connsiteX6" fmla="*/ 5892962 w 6486683"/>
              <a:gd name="connsiteY6" fmla="*/ 1822875 h 2305469"/>
              <a:gd name="connsiteX7" fmla="*/ 2097820 w 6486683"/>
              <a:gd name="connsiteY7" fmla="*/ 2046669 h 2305469"/>
              <a:gd name="connsiteX8" fmla="*/ 1219239 w 6486683"/>
              <a:gd name="connsiteY8" fmla="*/ 2305469 h 2305469"/>
              <a:gd name="connsiteX9" fmla="*/ 1261706 w 6486683"/>
              <a:gd name="connsiteY9" fmla="*/ 2028838 h 2305469"/>
              <a:gd name="connsiteX0" fmla="*/ 1278912 w 6503889"/>
              <a:gd name="connsiteY0" fmla="*/ 2028838 h 2305469"/>
              <a:gd name="connsiteX1" fmla="*/ 366669 w 6503889"/>
              <a:gd name="connsiteY1" fmla="*/ 1650360 h 2305469"/>
              <a:gd name="connsiteX2" fmla="*/ 43606 w 6503889"/>
              <a:gd name="connsiteY2" fmla="*/ 583623 h 2305469"/>
              <a:gd name="connsiteX3" fmla="*/ 1263998 w 6503889"/>
              <a:gd name="connsiteY3" fmla="*/ 22515 h 2305469"/>
              <a:gd name="connsiteX4" fmla="*/ 5392244 w 6503889"/>
              <a:gd name="connsiteY4" fmla="*/ 190813 h 2305469"/>
              <a:gd name="connsiteX5" fmla="*/ 6503889 w 6503889"/>
              <a:gd name="connsiteY5" fmla="*/ 922879 h 2305469"/>
              <a:gd name="connsiteX6" fmla="*/ 5910168 w 6503889"/>
              <a:gd name="connsiteY6" fmla="*/ 1822875 h 2305469"/>
              <a:gd name="connsiteX7" fmla="*/ 2115026 w 6503889"/>
              <a:gd name="connsiteY7" fmla="*/ 2046669 h 2305469"/>
              <a:gd name="connsiteX8" fmla="*/ 1236445 w 6503889"/>
              <a:gd name="connsiteY8" fmla="*/ 2305469 h 2305469"/>
              <a:gd name="connsiteX9" fmla="*/ 1278912 w 6503889"/>
              <a:gd name="connsiteY9" fmla="*/ 2028838 h 2305469"/>
              <a:gd name="connsiteX0" fmla="*/ 1306915 w 6531892"/>
              <a:gd name="connsiteY0" fmla="*/ 2028838 h 2305469"/>
              <a:gd name="connsiteX1" fmla="*/ 268591 w 6531892"/>
              <a:gd name="connsiteY1" fmla="*/ 1643015 h 2305469"/>
              <a:gd name="connsiteX2" fmla="*/ 71609 w 6531892"/>
              <a:gd name="connsiteY2" fmla="*/ 583623 h 2305469"/>
              <a:gd name="connsiteX3" fmla="*/ 1292001 w 6531892"/>
              <a:gd name="connsiteY3" fmla="*/ 22515 h 2305469"/>
              <a:gd name="connsiteX4" fmla="*/ 5420247 w 6531892"/>
              <a:gd name="connsiteY4" fmla="*/ 190813 h 2305469"/>
              <a:gd name="connsiteX5" fmla="*/ 6531892 w 6531892"/>
              <a:gd name="connsiteY5" fmla="*/ 922879 h 2305469"/>
              <a:gd name="connsiteX6" fmla="*/ 5938171 w 6531892"/>
              <a:gd name="connsiteY6" fmla="*/ 1822875 h 2305469"/>
              <a:gd name="connsiteX7" fmla="*/ 2143029 w 6531892"/>
              <a:gd name="connsiteY7" fmla="*/ 2046669 h 2305469"/>
              <a:gd name="connsiteX8" fmla="*/ 1264448 w 6531892"/>
              <a:gd name="connsiteY8" fmla="*/ 2305469 h 2305469"/>
              <a:gd name="connsiteX9" fmla="*/ 1306915 w 6531892"/>
              <a:gd name="connsiteY9" fmla="*/ 2028838 h 2305469"/>
              <a:gd name="connsiteX0" fmla="*/ 1322733 w 6547710"/>
              <a:gd name="connsiteY0" fmla="*/ 2028838 h 2305469"/>
              <a:gd name="connsiteX1" fmla="*/ 284409 w 6547710"/>
              <a:gd name="connsiteY1" fmla="*/ 1643015 h 2305469"/>
              <a:gd name="connsiteX2" fmla="*/ 87427 w 6547710"/>
              <a:gd name="connsiteY2" fmla="*/ 583623 h 2305469"/>
              <a:gd name="connsiteX3" fmla="*/ 1307819 w 6547710"/>
              <a:gd name="connsiteY3" fmla="*/ 22515 h 2305469"/>
              <a:gd name="connsiteX4" fmla="*/ 5436065 w 6547710"/>
              <a:gd name="connsiteY4" fmla="*/ 190813 h 2305469"/>
              <a:gd name="connsiteX5" fmla="*/ 6547710 w 6547710"/>
              <a:gd name="connsiteY5" fmla="*/ 922879 h 2305469"/>
              <a:gd name="connsiteX6" fmla="*/ 5953989 w 6547710"/>
              <a:gd name="connsiteY6" fmla="*/ 1822875 h 2305469"/>
              <a:gd name="connsiteX7" fmla="*/ 2158847 w 6547710"/>
              <a:gd name="connsiteY7" fmla="*/ 2046669 h 2305469"/>
              <a:gd name="connsiteX8" fmla="*/ 1280266 w 6547710"/>
              <a:gd name="connsiteY8" fmla="*/ 2305469 h 2305469"/>
              <a:gd name="connsiteX9" fmla="*/ 1322733 w 6547710"/>
              <a:gd name="connsiteY9" fmla="*/ 2028838 h 2305469"/>
              <a:gd name="connsiteX0" fmla="*/ 1350725 w 6575702"/>
              <a:gd name="connsiteY0" fmla="*/ 2028838 h 2305469"/>
              <a:gd name="connsiteX1" fmla="*/ 312401 w 6575702"/>
              <a:gd name="connsiteY1" fmla="*/ 1643015 h 2305469"/>
              <a:gd name="connsiteX2" fmla="*/ 115419 w 6575702"/>
              <a:gd name="connsiteY2" fmla="*/ 583623 h 2305469"/>
              <a:gd name="connsiteX3" fmla="*/ 1335811 w 6575702"/>
              <a:gd name="connsiteY3" fmla="*/ 22515 h 2305469"/>
              <a:gd name="connsiteX4" fmla="*/ 5464057 w 6575702"/>
              <a:gd name="connsiteY4" fmla="*/ 190813 h 2305469"/>
              <a:gd name="connsiteX5" fmla="*/ 6575702 w 6575702"/>
              <a:gd name="connsiteY5" fmla="*/ 922879 h 2305469"/>
              <a:gd name="connsiteX6" fmla="*/ 5981981 w 6575702"/>
              <a:gd name="connsiteY6" fmla="*/ 1822875 h 2305469"/>
              <a:gd name="connsiteX7" fmla="*/ 2186839 w 6575702"/>
              <a:gd name="connsiteY7" fmla="*/ 2046669 h 2305469"/>
              <a:gd name="connsiteX8" fmla="*/ 1308258 w 6575702"/>
              <a:gd name="connsiteY8" fmla="*/ 2305469 h 2305469"/>
              <a:gd name="connsiteX9" fmla="*/ 1350725 w 6575702"/>
              <a:gd name="connsiteY9" fmla="*/ 2028838 h 2305469"/>
              <a:gd name="connsiteX0" fmla="*/ 1334698 w 6559675"/>
              <a:gd name="connsiteY0" fmla="*/ 2033414 h 2310045"/>
              <a:gd name="connsiteX1" fmla="*/ 296374 w 6559675"/>
              <a:gd name="connsiteY1" fmla="*/ 1647591 h 2310045"/>
              <a:gd name="connsiteX2" fmla="*/ 99392 w 6559675"/>
              <a:gd name="connsiteY2" fmla="*/ 654301 h 2310045"/>
              <a:gd name="connsiteX3" fmla="*/ 1319784 w 6559675"/>
              <a:gd name="connsiteY3" fmla="*/ 27091 h 2310045"/>
              <a:gd name="connsiteX4" fmla="*/ 5448030 w 6559675"/>
              <a:gd name="connsiteY4" fmla="*/ 195389 h 2310045"/>
              <a:gd name="connsiteX5" fmla="*/ 6559675 w 6559675"/>
              <a:gd name="connsiteY5" fmla="*/ 927455 h 2310045"/>
              <a:gd name="connsiteX6" fmla="*/ 5965954 w 6559675"/>
              <a:gd name="connsiteY6" fmla="*/ 1827451 h 2310045"/>
              <a:gd name="connsiteX7" fmla="*/ 2170812 w 6559675"/>
              <a:gd name="connsiteY7" fmla="*/ 2051245 h 2310045"/>
              <a:gd name="connsiteX8" fmla="*/ 1292231 w 6559675"/>
              <a:gd name="connsiteY8" fmla="*/ 2310045 h 2310045"/>
              <a:gd name="connsiteX9" fmla="*/ 1334698 w 6559675"/>
              <a:gd name="connsiteY9" fmla="*/ 2033414 h 2310045"/>
              <a:gd name="connsiteX0" fmla="*/ 1387100 w 6612077"/>
              <a:gd name="connsiteY0" fmla="*/ 2036495 h 2313126"/>
              <a:gd name="connsiteX1" fmla="*/ 348776 w 6612077"/>
              <a:gd name="connsiteY1" fmla="*/ 1650672 h 2313126"/>
              <a:gd name="connsiteX2" fmla="*/ 88753 w 6612077"/>
              <a:gd name="connsiteY2" fmla="*/ 701450 h 2313126"/>
              <a:gd name="connsiteX3" fmla="*/ 1372186 w 6612077"/>
              <a:gd name="connsiteY3" fmla="*/ 30172 h 2313126"/>
              <a:gd name="connsiteX4" fmla="*/ 5500432 w 6612077"/>
              <a:gd name="connsiteY4" fmla="*/ 198470 h 2313126"/>
              <a:gd name="connsiteX5" fmla="*/ 6612077 w 6612077"/>
              <a:gd name="connsiteY5" fmla="*/ 930536 h 2313126"/>
              <a:gd name="connsiteX6" fmla="*/ 6018356 w 6612077"/>
              <a:gd name="connsiteY6" fmla="*/ 1830532 h 2313126"/>
              <a:gd name="connsiteX7" fmla="*/ 2223214 w 6612077"/>
              <a:gd name="connsiteY7" fmla="*/ 2054326 h 2313126"/>
              <a:gd name="connsiteX8" fmla="*/ 1344633 w 6612077"/>
              <a:gd name="connsiteY8" fmla="*/ 2313126 h 2313126"/>
              <a:gd name="connsiteX9" fmla="*/ 1387100 w 6612077"/>
              <a:gd name="connsiteY9" fmla="*/ 2036495 h 2313126"/>
              <a:gd name="connsiteX0" fmla="*/ 1391247 w 6616224"/>
              <a:gd name="connsiteY0" fmla="*/ 2036495 h 2313126"/>
              <a:gd name="connsiteX1" fmla="*/ 352923 w 6616224"/>
              <a:gd name="connsiteY1" fmla="*/ 1650672 h 2313126"/>
              <a:gd name="connsiteX2" fmla="*/ 92900 w 6616224"/>
              <a:gd name="connsiteY2" fmla="*/ 701450 h 2313126"/>
              <a:gd name="connsiteX3" fmla="*/ 1376333 w 6616224"/>
              <a:gd name="connsiteY3" fmla="*/ 30172 h 2313126"/>
              <a:gd name="connsiteX4" fmla="*/ 5504579 w 6616224"/>
              <a:gd name="connsiteY4" fmla="*/ 198470 h 2313126"/>
              <a:gd name="connsiteX5" fmla="*/ 6616224 w 6616224"/>
              <a:gd name="connsiteY5" fmla="*/ 930536 h 2313126"/>
              <a:gd name="connsiteX6" fmla="*/ 6022503 w 6616224"/>
              <a:gd name="connsiteY6" fmla="*/ 1830532 h 2313126"/>
              <a:gd name="connsiteX7" fmla="*/ 2227361 w 6616224"/>
              <a:gd name="connsiteY7" fmla="*/ 2054326 h 2313126"/>
              <a:gd name="connsiteX8" fmla="*/ 1348780 w 6616224"/>
              <a:gd name="connsiteY8" fmla="*/ 2313126 h 2313126"/>
              <a:gd name="connsiteX9" fmla="*/ 1391247 w 6616224"/>
              <a:gd name="connsiteY9" fmla="*/ 2036495 h 2313126"/>
              <a:gd name="connsiteX0" fmla="*/ 1389139 w 6614116"/>
              <a:gd name="connsiteY0" fmla="*/ 2036495 h 2313126"/>
              <a:gd name="connsiteX1" fmla="*/ 350815 w 6614116"/>
              <a:gd name="connsiteY1" fmla="*/ 1650672 h 2313126"/>
              <a:gd name="connsiteX2" fmla="*/ 90792 w 6614116"/>
              <a:gd name="connsiteY2" fmla="*/ 701450 h 2313126"/>
              <a:gd name="connsiteX3" fmla="*/ 1374225 w 6614116"/>
              <a:gd name="connsiteY3" fmla="*/ 30172 h 2313126"/>
              <a:gd name="connsiteX4" fmla="*/ 5502471 w 6614116"/>
              <a:gd name="connsiteY4" fmla="*/ 198470 h 2313126"/>
              <a:gd name="connsiteX5" fmla="*/ 6614116 w 6614116"/>
              <a:gd name="connsiteY5" fmla="*/ 930536 h 2313126"/>
              <a:gd name="connsiteX6" fmla="*/ 6020395 w 6614116"/>
              <a:gd name="connsiteY6" fmla="*/ 1830532 h 2313126"/>
              <a:gd name="connsiteX7" fmla="*/ 2225253 w 6614116"/>
              <a:gd name="connsiteY7" fmla="*/ 2054326 h 2313126"/>
              <a:gd name="connsiteX8" fmla="*/ 1346672 w 6614116"/>
              <a:gd name="connsiteY8" fmla="*/ 2313126 h 2313126"/>
              <a:gd name="connsiteX9" fmla="*/ 1389139 w 6614116"/>
              <a:gd name="connsiteY9" fmla="*/ 2036495 h 2313126"/>
              <a:gd name="connsiteX0" fmla="*/ 1389139 w 6614116"/>
              <a:gd name="connsiteY0" fmla="*/ 2036495 h 2313126"/>
              <a:gd name="connsiteX1" fmla="*/ 350815 w 6614116"/>
              <a:gd name="connsiteY1" fmla="*/ 1650672 h 2313126"/>
              <a:gd name="connsiteX2" fmla="*/ 90792 w 6614116"/>
              <a:gd name="connsiteY2" fmla="*/ 701450 h 2313126"/>
              <a:gd name="connsiteX3" fmla="*/ 1374225 w 6614116"/>
              <a:gd name="connsiteY3" fmla="*/ 30172 h 2313126"/>
              <a:gd name="connsiteX4" fmla="*/ 5502471 w 6614116"/>
              <a:gd name="connsiteY4" fmla="*/ 198470 h 2313126"/>
              <a:gd name="connsiteX5" fmla="*/ 6614116 w 6614116"/>
              <a:gd name="connsiteY5" fmla="*/ 930536 h 2313126"/>
              <a:gd name="connsiteX6" fmla="*/ 6020395 w 6614116"/>
              <a:gd name="connsiteY6" fmla="*/ 1830532 h 2313126"/>
              <a:gd name="connsiteX7" fmla="*/ 2225253 w 6614116"/>
              <a:gd name="connsiteY7" fmla="*/ 2054326 h 2313126"/>
              <a:gd name="connsiteX8" fmla="*/ 1346672 w 6614116"/>
              <a:gd name="connsiteY8" fmla="*/ 2313126 h 2313126"/>
              <a:gd name="connsiteX9" fmla="*/ 1389139 w 6614116"/>
              <a:gd name="connsiteY9" fmla="*/ 2036495 h 2313126"/>
              <a:gd name="connsiteX0" fmla="*/ 1438885 w 6613429"/>
              <a:gd name="connsiteY0" fmla="*/ 2029150 h 2313126"/>
              <a:gd name="connsiteX1" fmla="*/ 350128 w 6613429"/>
              <a:gd name="connsiteY1" fmla="*/ 1650672 h 2313126"/>
              <a:gd name="connsiteX2" fmla="*/ 90105 w 6613429"/>
              <a:gd name="connsiteY2" fmla="*/ 701450 h 2313126"/>
              <a:gd name="connsiteX3" fmla="*/ 1373538 w 6613429"/>
              <a:gd name="connsiteY3" fmla="*/ 30172 h 2313126"/>
              <a:gd name="connsiteX4" fmla="*/ 5501784 w 6613429"/>
              <a:gd name="connsiteY4" fmla="*/ 198470 h 2313126"/>
              <a:gd name="connsiteX5" fmla="*/ 6613429 w 6613429"/>
              <a:gd name="connsiteY5" fmla="*/ 930536 h 2313126"/>
              <a:gd name="connsiteX6" fmla="*/ 6019708 w 6613429"/>
              <a:gd name="connsiteY6" fmla="*/ 1830532 h 2313126"/>
              <a:gd name="connsiteX7" fmla="*/ 2224566 w 6613429"/>
              <a:gd name="connsiteY7" fmla="*/ 2054326 h 2313126"/>
              <a:gd name="connsiteX8" fmla="*/ 1345985 w 6613429"/>
              <a:gd name="connsiteY8" fmla="*/ 2313126 h 2313126"/>
              <a:gd name="connsiteX9" fmla="*/ 1438885 w 6613429"/>
              <a:gd name="connsiteY9" fmla="*/ 2029150 h 2313126"/>
              <a:gd name="connsiteX0" fmla="*/ 1411781 w 6586325"/>
              <a:gd name="connsiteY0" fmla="*/ 2029150 h 2313126"/>
              <a:gd name="connsiteX1" fmla="*/ 323024 w 6586325"/>
              <a:gd name="connsiteY1" fmla="*/ 1650672 h 2313126"/>
              <a:gd name="connsiteX2" fmla="*/ 63001 w 6586325"/>
              <a:gd name="connsiteY2" fmla="*/ 701450 h 2313126"/>
              <a:gd name="connsiteX3" fmla="*/ 1346434 w 6586325"/>
              <a:gd name="connsiteY3" fmla="*/ 30172 h 2313126"/>
              <a:gd name="connsiteX4" fmla="*/ 5474680 w 6586325"/>
              <a:gd name="connsiteY4" fmla="*/ 198470 h 2313126"/>
              <a:gd name="connsiteX5" fmla="*/ 6586325 w 6586325"/>
              <a:gd name="connsiteY5" fmla="*/ 930536 h 2313126"/>
              <a:gd name="connsiteX6" fmla="*/ 5992604 w 6586325"/>
              <a:gd name="connsiteY6" fmla="*/ 1830532 h 2313126"/>
              <a:gd name="connsiteX7" fmla="*/ 2197462 w 6586325"/>
              <a:gd name="connsiteY7" fmla="*/ 2054326 h 2313126"/>
              <a:gd name="connsiteX8" fmla="*/ 1318881 w 6586325"/>
              <a:gd name="connsiteY8" fmla="*/ 2313126 h 2313126"/>
              <a:gd name="connsiteX9" fmla="*/ 1411781 w 6586325"/>
              <a:gd name="connsiteY9" fmla="*/ 2029150 h 2313126"/>
              <a:gd name="connsiteX0" fmla="*/ 1422251 w 6596795"/>
              <a:gd name="connsiteY0" fmla="*/ 2029150 h 2313126"/>
              <a:gd name="connsiteX1" fmla="*/ 333494 w 6596795"/>
              <a:gd name="connsiteY1" fmla="*/ 1650672 h 2313126"/>
              <a:gd name="connsiteX2" fmla="*/ 73471 w 6596795"/>
              <a:gd name="connsiteY2" fmla="*/ 701450 h 2313126"/>
              <a:gd name="connsiteX3" fmla="*/ 1356904 w 6596795"/>
              <a:gd name="connsiteY3" fmla="*/ 30172 h 2313126"/>
              <a:gd name="connsiteX4" fmla="*/ 5485150 w 6596795"/>
              <a:gd name="connsiteY4" fmla="*/ 198470 h 2313126"/>
              <a:gd name="connsiteX5" fmla="*/ 6596795 w 6596795"/>
              <a:gd name="connsiteY5" fmla="*/ 930536 h 2313126"/>
              <a:gd name="connsiteX6" fmla="*/ 6003074 w 6596795"/>
              <a:gd name="connsiteY6" fmla="*/ 1830532 h 2313126"/>
              <a:gd name="connsiteX7" fmla="*/ 2207932 w 6596795"/>
              <a:gd name="connsiteY7" fmla="*/ 2054326 h 2313126"/>
              <a:gd name="connsiteX8" fmla="*/ 1329351 w 6596795"/>
              <a:gd name="connsiteY8" fmla="*/ 2313126 h 2313126"/>
              <a:gd name="connsiteX9" fmla="*/ 1422251 w 6596795"/>
              <a:gd name="connsiteY9" fmla="*/ 2029150 h 2313126"/>
              <a:gd name="connsiteX0" fmla="*/ 1427107 w 6601651"/>
              <a:gd name="connsiteY0" fmla="*/ 2029150 h 2313126"/>
              <a:gd name="connsiteX1" fmla="*/ 338350 w 6601651"/>
              <a:gd name="connsiteY1" fmla="*/ 1650672 h 2313126"/>
              <a:gd name="connsiteX2" fmla="*/ 78327 w 6601651"/>
              <a:gd name="connsiteY2" fmla="*/ 701450 h 2313126"/>
              <a:gd name="connsiteX3" fmla="*/ 1361760 w 6601651"/>
              <a:gd name="connsiteY3" fmla="*/ 30172 h 2313126"/>
              <a:gd name="connsiteX4" fmla="*/ 5490006 w 6601651"/>
              <a:gd name="connsiteY4" fmla="*/ 198470 h 2313126"/>
              <a:gd name="connsiteX5" fmla="*/ 6601651 w 6601651"/>
              <a:gd name="connsiteY5" fmla="*/ 930536 h 2313126"/>
              <a:gd name="connsiteX6" fmla="*/ 6007930 w 6601651"/>
              <a:gd name="connsiteY6" fmla="*/ 1830532 h 2313126"/>
              <a:gd name="connsiteX7" fmla="*/ 2212788 w 6601651"/>
              <a:gd name="connsiteY7" fmla="*/ 2054326 h 2313126"/>
              <a:gd name="connsiteX8" fmla="*/ 1334207 w 6601651"/>
              <a:gd name="connsiteY8" fmla="*/ 2313126 h 2313126"/>
              <a:gd name="connsiteX9" fmla="*/ 1427107 w 6601651"/>
              <a:gd name="connsiteY9" fmla="*/ 2029150 h 2313126"/>
              <a:gd name="connsiteX0" fmla="*/ 1438040 w 6612584"/>
              <a:gd name="connsiteY0" fmla="*/ 2029150 h 2313126"/>
              <a:gd name="connsiteX1" fmla="*/ 349283 w 6612584"/>
              <a:gd name="connsiteY1" fmla="*/ 1650672 h 2313126"/>
              <a:gd name="connsiteX2" fmla="*/ 89260 w 6612584"/>
              <a:gd name="connsiteY2" fmla="*/ 701450 h 2313126"/>
              <a:gd name="connsiteX3" fmla="*/ 1372693 w 6612584"/>
              <a:gd name="connsiteY3" fmla="*/ 30172 h 2313126"/>
              <a:gd name="connsiteX4" fmla="*/ 5500939 w 6612584"/>
              <a:gd name="connsiteY4" fmla="*/ 198470 h 2313126"/>
              <a:gd name="connsiteX5" fmla="*/ 6612584 w 6612584"/>
              <a:gd name="connsiteY5" fmla="*/ 930536 h 2313126"/>
              <a:gd name="connsiteX6" fmla="*/ 6018863 w 6612584"/>
              <a:gd name="connsiteY6" fmla="*/ 1830532 h 2313126"/>
              <a:gd name="connsiteX7" fmla="*/ 2223721 w 6612584"/>
              <a:gd name="connsiteY7" fmla="*/ 2054326 h 2313126"/>
              <a:gd name="connsiteX8" fmla="*/ 1345140 w 6612584"/>
              <a:gd name="connsiteY8" fmla="*/ 2313126 h 2313126"/>
              <a:gd name="connsiteX9" fmla="*/ 1438040 w 6612584"/>
              <a:gd name="connsiteY9" fmla="*/ 2029150 h 2313126"/>
              <a:gd name="connsiteX0" fmla="*/ 1438040 w 6612584"/>
              <a:gd name="connsiteY0" fmla="*/ 2029150 h 2313126"/>
              <a:gd name="connsiteX1" fmla="*/ 349283 w 6612584"/>
              <a:gd name="connsiteY1" fmla="*/ 1650672 h 2313126"/>
              <a:gd name="connsiteX2" fmla="*/ 89260 w 6612584"/>
              <a:gd name="connsiteY2" fmla="*/ 701450 h 2313126"/>
              <a:gd name="connsiteX3" fmla="*/ 1372693 w 6612584"/>
              <a:gd name="connsiteY3" fmla="*/ 30172 h 2313126"/>
              <a:gd name="connsiteX4" fmla="*/ 5500939 w 6612584"/>
              <a:gd name="connsiteY4" fmla="*/ 198470 h 2313126"/>
              <a:gd name="connsiteX5" fmla="*/ 6612584 w 6612584"/>
              <a:gd name="connsiteY5" fmla="*/ 930536 h 2313126"/>
              <a:gd name="connsiteX6" fmla="*/ 6018863 w 6612584"/>
              <a:gd name="connsiteY6" fmla="*/ 1830532 h 2313126"/>
              <a:gd name="connsiteX7" fmla="*/ 2223721 w 6612584"/>
              <a:gd name="connsiteY7" fmla="*/ 2054326 h 2313126"/>
              <a:gd name="connsiteX8" fmla="*/ 1345140 w 6612584"/>
              <a:gd name="connsiteY8" fmla="*/ 2313126 h 2313126"/>
              <a:gd name="connsiteX9" fmla="*/ 1438040 w 6612584"/>
              <a:gd name="connsiteY9" fmla="*/ 2029150 h 2313126"/>
              <a:gd name="connsiteX0" fmla="*/ 1489345 w 6588239"/>
              <a:gd name="connsiteY0" fmla="*/ 2029150 h 2313126"/>
              <a:gd name="connsiteX1" fmla="*/ 324938 w 6588239"/>
              <a:gd name="connsiteY1" fmla="*/ 1650672 h 2313126"/>
              <a:gd name="connsiteX2" fmla="*/ 64915 w 6588239"/>
              <a:gd name="connsiteY2" fmla="*/ 701450 h 2313126"/>
              <a:gd name="connsiteX3" fmla="*/ 1348348 w 6588239"/>
              <a:gd name="connsiteY3" fmla="*/ 30172 h 2313126"/>
              <a:gd name="connsiteX4" fmla="*/ 5476594 w 6588239"/>
              <a:gd name="connsiteY4" fmla="*/ 198470 h 2313126"/>
              <a:gd name="connsiteX5" fmla="*/ 6588239 w 6588239"/>
              <a:gd name="connsiteY5" fmla="*/ 930536 h 2313126"/>
              <a:gd name="connsiteX6" fmla="*/ 5994518 w 6588239"/>
              <a:gd name="connsiteY6" fmla="*/ 1830532 h 2313126"/>
              <a:gd name="connsiteX7" fmla="*/ 2199376 w 6588239"/>
              <a:gd name="connsiteY7" fmla="*/ 2054326 h 2313126"/>
              <a:gd name="connsiteX8" fmla="*/ 1320795 w 6588239"/>
              <a:gd name="connsiteY8" fmla="*/ 2313126 h 2313126"/>
              <a:gd name="connsiteX9" fmla="*/ 1489345 w 6588239"/>
              <a:gd name="connsiteY9" fmla="*/ 2029150 h 2313126"/>
              <a:gd name="connsiteX0" fmla="*/ 1489345 w 6588239"/>
              <a:gd name="connsiteY0" fmla="*/ 2029150 h 2313126"/>
              <a:gd name="connsiteX1" fmla="*/ 324938 w 6588239"/>
              <a:gd name="connsiteY1" fmla="*/ 1650672 h 2313126"/>
              <a:gd name="connsiteX2" fmla="*/ 64915 w 6588239"/>
              <a:gd name="connsiteY2" fmla="*/ 701450 h 2313126"/>
              <a:gd name="connsiteX3" fmla="*/ 1348348 w 6588239"/>
              <a:gd name="connsiteY3" fmla="*/ 30172 h 2313126"/>
              <a:gd name="connsiteX4" fmla="*/ 5476594 w 6588239"/>
              <a:gd name="connsiteY4" fmla="*/ 198470 h 2313126"/>
              <a:gd name="connsiteX5" fmla="*/ 6588239 w 6588239"/>
              <a:gd name="connsiteY5" fmla="*/ 930536 h 2313126"/>
              <a:gd name="connsiteX6" fmla="*/ 5994518 w 6588239"/>
              <a:gd name="connsiteY6" fmla="*/ 1830532 h 2313126"/>
              <a:gd name="connsiteX7" fmla="*/ 2199376 w 6588239"/>
              <a:gd name="connsiteY7" fmla="*/ 2054326 h 2313126"/>
              <a:gd name="connsiteX8" fmla="*/ 1320795 w 6588239"/>
              <a:gd name="connsiteY8" fmla="*/ 2313126 h 2313126"/>
              <a:gd name="connsiteX9" fmla="*/ 1489345 w 6588239"/>
              <a:gd name="connsiteY9" fmla="*/ 2029150 h 2313126"/>
              <a:gd name="connsiteX0" fmla="*/ 1489345 w 6588239"/>
              <a:gd name="connsiteY0" fmla="*/ 2029150 h 2313126"/>
              <a:gd name="connsiteX1" fmla="*/ 324938 w 6588239"/>
              <a:gd name="connsiteY1" fmla="*/ 1650672 h 2313126"/>
              <a:gd name="connsiteX2" fmla="*/ 64915 w 6588239"/>
              <a:gd name="connsiteY2" fmla="*/ 701450 h 2313126"/>
              <a:gd name="connsiteX3" fmla="*/ 1348348 w 6588239"/>
              <a:gd name="connsiteY3" fmla="*/ 30172 h 2313126"/>
              <a:gd name="connsiteX4" fmla="*/ 5476594 w 6588239"/>
              <a:gd name="connsiteY4" fmla="*/ 198470 h 2313126"/>
              <a:gd name="connsiteX5" fmla="*/ 6588239 w 6588239"/>
              <a:gd name="connsiteY5" fmla="*/ 930536 h 2313126"/>
              <a:gd name="connsiteX6" fmla="*/ 5994518 w 6588239"/>
              <a:gd name="connsiteY6" fmla="*/ 1830532 h 2313126"/>
              <a:gd name="connsiteX7" fmla="*/ 2199376 w 6588239"/>
              <a:gd name="connsiteY7" fmla="*/ 2054326 h 2313126"/>
              <a:gd name="connsiteX8" fmla="*/ 1320795 w 6588239"/>
              <a:gd name="connsiteY8" fmla="*/ 2313126 h 2313126"/>
              <a:gd name="connsiteX9" fmla="*/ 1489345 w 6588239"/>
              <a:gd name="connsiteY9" fmla="*/ 2029150 h 2313126"/>
              <a:gd name="connsiteX0" fmla="*/ 1498750 w 6597644"/>
              <a:gd name="connsiteY0" fmla="*/ 2029150 h 2313126"/>
              <a:gd name="connsiteX1" fmla="*/ 298554 w 6597644"/>
              <a:gd name="connsiteY1" fmla="*/ 1654147 h 2313126"/>
              <a:gd name="connsiteX2" fmla="*/ 74320 w 6597644"/>
              <a:gd name="connsiteY2" fmla="*/ 701450 h 2313126"/>
              <a:gd name="connsiteX3" fmla="*/ 1357753 w 6597644"/>
              <a:gd name="connsiteY3" fmla="*/ 30172 h 2313126"/>
              <a:gd name="connsiteX4" fmla="*/ 5485999 w 6597644"/>
              <a:gd name="connsiteY4" fmla="*/ 198470 h 2313126"/>
              <a:gd name="connsiteX5" fmla="*/ 6597644 w 6597644"/>
              <a:gd name="connsiteY5" fmla="*/ 930536 h 2313126"/>
              <a:gd name="connsiteX6" fmla="*/ 6003923 w 6597644"/>
              <a:gd name="connsiteY6" fmla="*/ 1830532 h 2313126"/>
              <a:gd name="connsiteX7" fmla="*/ 2208781 w 6597644"/>
              <a:gd name="connsiteY7" fmla="*/ 2054326 h 2313126"/>
              <a:gd name="connsiteX8" fmla="*/ 1330200 w 6597644"/>
              <a:gd name="connsiteY8" fmla="*/ 2313126 h 2313126"/>
              <a:gd name="connsiteX9" fmla="*/ 1498750 w 6597644"/>
              <a:gd name="connsiteY9" fmla="*/ 2029150 h 2313126"/>
              <a:gd name="connsiteX0" fmla="*/ 1499850 w 6598744"/>
              <a:gd name="connsiteY0" fmla="*/ 2029150 h 2313126"/>
              <a:gd name="connsiteX1" fmla="*/ 299654 w 6598744"/>
              <a:gd name="connsiteY1" fmla="*/ 1654147 h 2313126"/>
              <a:gd name="connsiteX2" fmla="*/ 75420 w 6598744"/>
              <a:gd name="connsiteY2" fmla="*/ 701450 h 2313126"/>
              <a:gd name="connsiteX3" fmla="*/ 1358853 w 6598744"/>
              <a:gd name="connsiteY3" fmla="*/ 30172 h 2313126"/>
              <a:gd name="connsiteX4" fmla="*/ 5487099 w 6598744"/>
              <a:gd name="connsiteY4" fmla="*/ 198470 h 2313126"/>
              <a:gd name="connsiteX5" fmla="*/ 6598744 w 6598744"/>
              <a:gd name="connsiteY5" fmla="*/ 930536 h 2313126"/>
              <a:gd name="connsiteX6" fmla="*/ 6005023 w 6598744"/>
              <a:gd name="connsiteY6" fmla="*/ 1830532 h 2313126"/>
              <a:gd name="connsiteX7" fmla="*/ 2209881 w 6598744"/>
              <a:gd name="connsiteY7" fmla="*/ 2054326 h 2313126"/>
              <a:gd name="connsiteX8" fmla="*/ 1331300 w 6598744"/>
              <a:gd name="connsiteY8" fmla="*/ 2313126 h 2313126"/>
              <a:gd name="connsiteX9" fmla="*/ 1499850 w 6598744"/>
              <a:gd name="connsiteY9" fmla="*/ 2029150 h 2313126"/>
              <a:gd name="connsiteX0" fmla="*/ 1499850 w 6598744"/>
              <a:gd name="connsiteY0" fmla="*/ 2029150 h 2313126"/>
              <a:gd name="connsiteX1" fmla="*/ 299654 w 6598744"/>
              <a:gd name="connsiteY1" fmla="*/ 1654147 h 2313126"/>
              <a:gd name="connsiteX2" fmla="*/ 75420 w 6598744"/>
              <a:gd name="connsiteY2" fmla="*/ 701450 h 2313126"/>
              <a:gd name="connsiteX3" fmla="*/ 1358853 w 6598744"/>
              <a:gd name="connsiteY3" fmla="*/ 30172 h 2313126"/>
              <a:gd name="connsiteX4" fmla="*/ 5487099 w 6598744"/>
              <a:gd name="connsiteY4" fmla="*/ 198470 h 2313126"/>
              <a:gd name="connsiteX5" fmla="*/ 6598744 w 6598744"/>
              <a:gd name="connsiteY5" fmla="*/ 930536 h 2313126"/>
              <a:gd name="connsiteX6" fmla="*/ 6005023 w 6598744"/>
              <a:gd name="connsiteY6" fmla="*/ 1830532 h 2313126"/>
              <a:gd name="connsiteX7" fmla="*/ 2209881 w 6598744"/>
              <a:gd name="connsiteY7" fmla="*/ 2054326 h 2313126"/>
              <a:gd name="connsiteX8" fmla="*/ 1331300 w 6598744"/>
              <a:gd name="connsiteY8" fmla="*/ 2313126 h 2313126"/>
              <a:gd name="connsiteX9" fmla="*/ 1499850 w 6598744"/>
              <a:gd name="connsiteY9" fmla="*/ 2029150 h 2313126"/>
              <a:gd name="connsiteX0" fmla="*/ 1506919 w 6605813"/>
              <a:gd name="connsiteY0" fmla="*/ 2029150 h 2313126"/>
              <a:gd name="connsiteX1" fmla="*/ 306723 w 6605813"/>
              <a:gd name="connsiteY1" fmla="*/ 1654147 h 2313126"/>
              <a:gd name="connsiteX2" fmla="*/ 82489 w 6605813"/>
              <a:gd name="connsiteY2" fmla="*/ 701450 h 2313126"/>
              <a:gd name="connsiteX3" fmla="*/ 1365922 w 6605813"/>
              <a:gd name="connsiteY3" fmla="*/ 30172 h 2313126"/>
              <a:gd name="connsiteX4" fmla="*/ 5494168 w 6605813"/>
              <a:gd name="connsiteY4" fmla="*/ 198470 h 2313126"/>
              <a:gd name="connsiteX5" fmla="*/ 6605813 w 6605813"/>
              <a:gd name="connsiteY5" fmla="*/ 930536 h 2313126"/>
              <a:gd name="connsiteX6" fmla="*/ 6012092 w 6605813"/>
              <a:gd name="connsiteY6" fmla="*/ 1830532 h 2313126"/>
              <a:gd name="connsiteX7" fmla="*/ 2216950 w 6605813"/>
              <a:gd name="connsiteY7" fmla="*/ 2054326 h 2313126"/>
              <a:gd name="connsiteX8" fmla="*/ 1338369 w 6605813"/>
              <a:gd name="connsiteY8" fmla="*/ 2313126 h 2313126"/>
              <a:gd name="connsiteX9" fmla="*/ 1506919 w 6605813"/>
              <a:gd name="connsiteY9" fmla="*/ 2029150 h 231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05813" h="2313126">
                <a:moveTo>
                  <a:pt x="1506919" y="2029150"/>
                </a:moveTo>
                <a:cubicBezTo>
                  <a:pt x="1417504" y="1839150"/>
                  <a:pt x="585881" y="1896278"/>
                  <a:pt x="306723" y="1654147"/>
                </a:cubicBezTo>
                <a:cubicBezTo>
                  <a:pt x="27565" y="1412016"/>
                  <a:pt x="-94044" y="972113"/>
                  <a:pt x="82489" y="701450"/>
                </a:cubicBezTo>
                <a:cubicBezTo>
                  <a:pt x="259022" y="430788"/>
                  <a:pt x="463975" y="114002"/>
                  <a:pt x="1365922" y="30172"/>
                </a:cubicBezTo>
                <a:cubicBezTo>
                  <a:pt x="2267869" y="-53658"/>
                  <a:pt x="4620853" y="48409"/>
                  <a:pt x="5494168" y="198470"/>
                </a:cubicBezTo>
                <a:cubicBezTo>
                  <a:pt x="6367483" y="348531"/>
                  <a:pt x="6547059" y="600421"/>
                  <a:pt x="6605813" y="930536"/>
                </a:cubicBezTo>
                <a:cubicBezTo>
                  <a:pt x="6583958" y="1261451"/>
                  <a:pt x="6667921" y="1584477"/>
                  <a:pt x="6012092" y="1830532"/>
                </a:cubicBezTo>
                <a:cubicBezTo>
                  <a:pt x="5356263" y="2076587"/>
                  <a:pt x="2425296" y="2046334"/>
                  <a:pt x="2216950" y="2054326"/>
                </a:cubicBezTo>
                <a:cubicBezTo>
                  <a:pt x="1882633" y="2207554"/>
                  <a:pt x="1465597" y="2294989"/>
                  <a:pt x="1338369" y="2313126"/>
                </a:cubicBezTo>
                <a:cubicBezTo>
                  <a:pt x="1524676" y="2124221"/>
                  <a:pt x="1506919" y="2029150"/>
                  <a:pt x="1506919" y="2029150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9965" y="613455"/>
            <a:ext cx="4628759" cy="208324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a typeface="Malgun Gothic Semilight"/>
                <a:cs typeface="Malgun Gothic Semilight"/>
              </a:rPr>
              <a:t>Что такое </a:t>
            </a:r>
            <a:br>
              <a:rPr lang="ru-RU" dirty="0">
                <a:ea typeface="Malgun Gothic Semilight"/>
                <a:cs typeface="Malgun Gothic Semilight"/>
              </a:rPr>
            </a:br>
            <a:r>
              <a:rPr lang="ru-RU" dirty="0">
                <a:ea typeface="Malgun Gothic Semilight"/>
                <a:cs typeface="Malgun Gothic Semilight"/>
              </a:rPr>
              <a:t>География?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A54E502-E41E-47D5-8AB9-683E3D3EE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4884" flipH="1">
            <a:off x="5645898" y="25325"/>
            <a:ext cx="3856838" cy="2114365"/>
          </a:xfrm>
          <a:custGeom>
            <a:avLst/>
            <a:gdLst>
              <a:gd name="connsiteX0" fmla="*/ 986774 w 5065355"/>
              <a:gd name="connsiteY0" fmla="*/ 0 h 3864077"/>
              <a:gd name="connsiteX1" fmla="*/ 1598492 w 5065355"/>
              <a:gd name="connsiteY1" fmla="*/ 571743 h 3864077"/>
              <a:gd name="connsiteX2" fmla="*/ 4623587 w 5065355"/>
              <a:gd name="connsiteY2" fmla="*/ 815032 h 3864077"/>
              <a:gd name="connsiteX3" fmla="*/ 5045794 w 5065355"/>
              <a:gd name="connsiteY3" fmla="*/ 2583837 h 3864077"/>
              <a:gd name="connsiteX4" fmla="*/ 5065097 w 5065355"/>
              <a:gd name="connsiteY4" fmla="*/ 3007422 h 3864077"/>
              <a:gd name="connsiteX5" fmla="*/ 5064540 w 5065355"/>
              <a:gd name="connsiteY5" fmla="*/ 3083457 h 3864077"/>
              <a:gd name="connsiteX6" fmla="*/ 5065355 w 5065355"/>
              <a:gd name="connsiteY6" fmla="*/ 3093208 h 3864077"/>
              <a:gd name="connsiteX7" fmla="*/ 5059336 w 5065355"/>
              <a:gd name="connsiteY7" fmla="*/ 3165214 h 3864077"/>
              <a:gd name="connsiteX8" fmla="*/ 5058896 w 5065355"/>
              <a:gd name="connsiteY8" fmla="*/ 3171406 h 3864077"/>
              <a:gd name="connsiteX9" fmla="*/ 5058773 w 5065355"/>
              <a:gd name="connsiteY9" fmla="*/ 3171941 h 3864077"/>
              <a:gd name="connsiteX10" fmla="*/ 5057188 w 5065355"/>
              <a:gd name="connsiteY10" fmla="*/ 3190910 h 3864077"/>
              <a:gd name="connsiteX11" fmla="*/ 5033762 w 5065355"/>
              <a:gd name="connsiteY11" fmla="*/ 3281910 h 3864077"/>
              <a:gd name="connsiteX12" fmla="*/ 5033487 w 5065355"/>
              <a:gd name="connsiteY12" fmla="*/ 3282522 h 3864077"/>
              <a:gd name="connsiteX13" fmla="*/ 5027369 w 5065355"/>
              <a:gd name="connsiteY13" fmla="*/ 3309275 h 3864077"/>
              <a:gd name="connsiteX14" fmla="*/ 4908386 w 5065355"/>
              <a:gd name="connsiteY14" fmla="*/ 3476562 h 3864077"/>
              <a:gd name="connsiteX15" fmla="*/ 4902444 w 5065355"/>
              <a:gd name="connsiteY15" fmla="*/ 3480940 h 3864077"/>
              <a:gd name="connsiteX16" fmla="*/ 4888108 w 5065355"/>
              <a:gd name="connsiteY16" fmla="*/ 3495204 h 3864077"/>
              <a:gd name="connsiteX17" fmla="*/ 4819819 w 5065355"/>
              <a:gd name="connsiteY17" fmla="*/ 3539901 h 3864077"/>
              <a:gd name="connsiteX18" fmla="*/ 4806748 w 5065355"/>
              <a:gd name="connsiteY18" fmla="*/ 3544794 h 3864077"/>
              <a:gd name="connsiteX19" fmla="*/ 4765129 w 5065355"/>
              <a:gd name="connsiteY19" fmla="*/ 3568040 h 3864077"/>
              <a:gd name="connsiteX20" fmla="*/ 4426673 w 5065355"/>
              <a:gd name="connsiteY20" fmla="*/ 3685984 h 3864077"/>
              <a:gd name="connsiteX21" fmla="*/ 534075 w 5065355"/>
              <a:gd name="connsiteY21" fmla="*/ 3761757 h 3864077"/>
              <a:gd name="connsiteX22" fmla="*/ 451805 w 5065355"/>
              <a:gd name="connsiteY22" fmla="*/ 3738960 h 3864077"/>
              <a:gd name="connsiteX23" fmla="*/ 417467 w 5065355"/>
              <a:gd name="connsiteY23" fmla="*/ 3743134 h 3864077"/>
              <a:gd name="connsiteX24" fmla="*/ 47039 w 5065355"/>
              <a:gd name="connsiteY24" fmla="*/ 3447046 h 3864077"/>
              <a:gd name="connsiteX25" fmla="*/ 38763 w 5065355"/>
              <a:gd name="connsiteY25" fmla="*/ 3414896 h 3864077"/>
              <a:gd name="connsiteX26" fmla="*/ 28376 w 5065355"/>
              <a:gd name="connsiteY26" fmla="*/ 3388641 h 3864077"/>
              <a:gd name="connsiteX27" fmla="*/ 14642 w 5065355"/>
              <a:gd name="connsiteY27" fmla="*/ 2681940 h 3864077"/>
              <a:gd name="connsiteX28" fmla="*/ 141525 w 5065355"/>
              <a:gd name="connsiteY28" fmla="*/ 1290513 h 3864077"/>
              <a:gd name="connsiteX29" fmla="*/ 968842 w 5065355"/>
              <a:gd name="connsiteY29" fmla="*/ 590018 h 3864077"/>
              <a:gd name="connsiteX30" fmla="*/ 986774 w 5065355"/>
              <a:gd name="connsiteY30" fmla="*/ 0 h 3864077"/>
              <a:gd name="connsiteX0" fmla="*/ 986774 w 5065355"/>
              <a:gd name="connsiteY0" fmla="*/ 0 h 3852421"/>
              <a:gd name="connsiteX1" fmla="*/ 1598492 w 5065355"/>
              <a:gd name="connsiteY1" fmla="*/ 571743 h 3852421"/>
              <a:gd name="connsiteX2" fmla="*/ 4623587 w 5065355"/>
              <a:gd name="connsiteY2" fmla="*/ 815032 h 3852421"/>
              <a:gd name="connsiteX3" fmla="*/ 5045794 w 5065355"/>
              <a:gd name="connsiteY3" fmla="*/ 2583837 h 3852421"/>
              <a:gd name="connsiteX4" fmla="*/ 5065097 w 5065355"/>
              <a:gd name="connsiteY4" fmla="*/ 3007422 h 3852421"/>
              <a:gd name="connsiteX5" fmla="*/ 5064540 w 5065355"/>
              <a:gd name="connsiteY5" fmla="*/ 3083457 h 3852421"/>
              <a:gd name="connsiteX6" fmla="*/ 5065355 w 5065355"/>
              <a:gd name="connsiteY6" fmla="*/ 3093208 h 3852421"/>
              <a:gd name="connsiteX7" fmla="*/ 5059336 w 5065355"/>
              <a:gd name="connsiteY7" fmla="*/ 3165214 h 3852421"/>
              <a:gd name="connsiteX8" fmla="*/ 5058896 w 5065355"/>
              <a:gd name="connsiteY8" fmla="*/ 3171406 h 3852421"/>
              <a:gd name="connsiteX9" fmla="*/ 5058773 w 5065355"/>
              <a:gd name="connsiteY9" fmla="*/ 3171941 h 3852421"/>
              <a:gd name="connsiteX10" fmla="*/ 5057188 w 5065355"/>
              <a:gd name="connsiteY10" fmla="*/ 3190910 h 3852421"/>
              <a:gd name="connsiteX11" fmla="*/ 5033762 w 5065355"/>
              <a:gd name="connsiteY11" fmla="*/ 3281910 h 3852421"/>
              <a:gd name="connsiteX12" fmla="*/ 5033487 w 5065355"/>
              <a:gd name="connsiteY12" fmla="*/ 3282522 h 3852421"/>
              <a:gd name="connsiteX13" fmla="*/ 5027369 w 5065355"/>
              <a:gd name="connsiteY13" fmla="*/ 3309275 h 3852421"/>
              <a:gd name="connsiteX14" fmla="*/ 4908386 w 5065355"/>
              <a:gd name="connsiteY14" fmla="*/ 3476562 h 3852421"/>
              <a:gd name="connsiteX15" fmla="*/ 4902444 w 5065355"/>
              <a:gd name="connsiteY15" fmla="*/ 3480940 h 3852421"/>
              <a:gd name="connsiteX16" fmla="*/ 4888108 w 5065355"/>
              <a:gd name="connsiteY16" fmla="*/ 3495204 h 3852421"/>
              <a:gd name="connsiteX17" fmla="*/ 4819819 w 5065355"/>
              <a:gd name="connsiteY17" fmla="*/ 3539901 h 3852421"/>
              <a:gd name="connsiteX18" fmla="*/ 4806748 w 5065355"/>
              <a:gd name="connsiteY18" fmla="*/ 3544794 h 3852421"/>
              <a:gd name="connsiteX19" fmla="*/ 4765129 w 5065355"/>
              <a:gd name="connsiteY19" fmla="*/ 3568040 h 3852421"/>
              <a:gd name="connsiteX20" fmla="*/ 4426673 w 5065355"/>
              <a:gd name="connsiteY20" fmla="*/ 3685984 h 3852421"/>
              <a:gd name="connsiteX21" fmla="*/ 904564 w 5065355"/>
              <a:gd name="connsiteY21" fmla="*/ 3793288 h 3852421"/>
              <a:gd name="connsiteX22" fmla="*/ 451805 w 5065355"/>
              <a:gd name="connsiteY22" fmla="*/ 3738960 h 3852421"/>
              <a:gd name="connsiteX23" fmla="*/ 417467 w 5065355"/>
              <a:gd name="connsiteY23" fmla="*/ 3743134 h 3852421"/>
              <a:gd name="connsiteX24" fmla="*/ 47039 w 5065355"/>
              <a:gd name="connsiteY24" fmla="*/ 3447046 h 3852421"/>
              <a:gd name="connsiteX25" fmla="*/ 38763 w 5065355"/>
              <a:gd name="connsiteY25" fmla="*/ 3414896 h 3852421"/>
              <a:gd name="connsiteX26" fmla="*/ 28376 w 5065355"/>
              <a:gd name="connsiteY26" fmla="*/ 3388641 h 3852421"/>
              <a:gd name="connsiteX27" fmla="*/ 14642 w 5065355"/>
              <a:gd name="connsiteY27" fmla="*/ 2681940 h 3852421"/>
              <a:gd name="connsiteX28" fmla="*/ 141525 w 5065355"/>
              <a:gd name="connsiteY28" fmla="*/ 1290513 h 3852421"/>
              <a:gd name="connsiteX29" fmla="*/ 968842 w 5065355"/>
              <a:gd name="connsiteY29" fmla="*/ 590018 h 3852421"/>
              <a:gd name="connsiteX30" fmla="*/ 986774 w 5065355"/>
              <a:gd name="connsiteY30" fmla="*/ 0 h 3852421"/>
              <a:gd name="connsiteX0" fmla="*/ 986774 w 5065355"/>
              <a:gd name="connsiteY0" fmla="*/ 0 h 3899315"/>
              <a:gd name="connsiteX1" fmla="*/ 1598492 w 5065355"/>
              <a:gd name="connsiteY1" fmla="*/ 571743 h 3899315"/>
              <a:gd name="connsiteX2" fmla="*/ 4623587 w 5065355"/>
              <a:gd name="connsiteY2" fmla="*/ 815032 h 3899315"/>
              <a:gd name="connsiteX3" fmla="*/ 5045794 w 5065355"/>
              <a:gd name="connsiteY3" fmla="*/ 2583837 h 3899315"/>
              <a:gd name="connsiteX4" fmla="*/ 5065097 w 5065355"/>
              <a:gd name="connsiteY4" fmla="*/ 3007422 h 3899315"/>
              <a:gd name="connsiteX5" fmla="*/ 5064540 w 5065355"/>
              <a:gd name="connsiteY5" fmla="*/ 3083457 h 3899315"/>
              <a:gd name="connsiteX6" fmla="*/ 5065355 w 5065355"/>
              <a:gd name="connsiteY6" fmla="*/ 3093208 h 3899315"/>
              <a:gd name="connsiteX7" fmla="*/ 5059336 w 5065355"/>
              <a:gd name="connsiteY7" fmla="*/ 3165214 h 3899315"/>
              <a:gd name="connsiteX8" fmla="*/ 5058896 w 5065355"/>
              <a:gd name="connsiteY8" fmla="*/ 3171406 h 3899315"/>
              <a:gd name="connsiteX9" fmla="*/ 5058773 w 5065355"/>
              <a:gd name="connsiteY9" fmla="*/ 3171941 h 3899315"/>
              <a:gd name="connsiteX10" fmla="*/ 5057188 w 5065355"/>
              <a:gd name="connsiteY10" fmla="*/ 3190910 h 3899315"/>
              <a:gd name="connsiteX11" fmla="*/ 5033762 w 5065355"/>
              <a:gd name="connsiteY11" fmla="*/ 3281910 h 3899315"/>
              <a:gd name="connsiteX12" fmla="*/ 5033487 w 5065355"/>
              <a:gd name="connsiteY12" fmla="*/ 3282522 h 3899315"/>
              <a:gd name="connsiteX13" fmla="*/ 5027369 w 5065355"/>
              <a:gd name="connsiteY13" fmla="*/ 3309275 h 3899315"/>
              <a:gd name="connsiteX14" fmla="*/ 4908386 w 5065355"/>
              <a:gd name="connsiteY14" fmla="*/ 3476562 h 3899315"/>
              <a:gd name="connsiteX15" fmla="*/ 4902444 w 5065355"/>
              <a:gd name="connsiteY15" fmla="*/ 3480940 h 3899315"/>
              <a:gd name="connsiteX16" fmla="*/ 4888108 w 5065355"/>
              <a:gd name="connsiteY16" fmla="*/ 3495204 h 3899315"/>
              <a:gd name="connsiteX17" fmla="*/ 4819819 w 5065355"/>
              <a:gd name="connsiteY17" fmla="*/ 3539901 h 3899315"/>
              <a:gd name="connsiteX18" fmla="*/ 4806748 w 5065355"/>
              <a:gd name="connsiteY18" fmla="*/ 3544794 h 3899315"/>
              <a:gd name="connsiteX19" fmla="*/ 4765129 w 5065355"/>
              <a:gd name="connsiteY19" fmla="*/ 3568040 h 3899315"/>
              <a:gd name="connsiteX20" fmla="*/ 4229604 w 5065355"/>
              <a:gd name="connsiteY20" fmla="*/ 3851522 h 3899315"/>
              <a:gd name="connsiteX21" fmla="*/ 904564 w 5065355"/>
              <a:gd name="connsiteY21" fmla="*/ 3793288 h 3899315"/>
              <a:gd name="connsiteX22" fmla="*/ 451805 w 5065355"/>
              <a:gd name="connsiteY22" fmla="*/ 3738960 h 3899315"/>
              <a:gd name="connsiteX23" fmla="*/ 417467 w 5065355"/>
              <a:gd name="connsiteY23" fmla="*/ 3743134 h 3899315"/>
              <a:gd name="connsiteX24" fmla="*/ 47039 w 5065355"/>
              <a:gd name="connsiteY24" fmla="*/ 3447046 h 3899315"/>
              <a:gd name="connsiteX25" fmla="*/ 38763 w 5065355"/>
              <a:gd name="connsiteY25" fmla="*/ 3414896 h 3899315"/>
              <a:gd name="connsiteX26" fmla="*/ 28376 w 5065355"/>
              <a:gd name="connsiteY26" fmla="*/ 3388641 h 3899315"/>
              <a:gd name="connsiteX27" fmla="*/ 14642 w 5065355"/>
              <a:gd name="connsiteY27" fmla="*/ 2681940 h 3899315"/>
              <a:gd name="connsiteX28" fmla="*/ 141525 w 5065355"/>
              <a:gd name="connsiteY28" fmla="*/ 1290513 h 3899315"/>
              <a:gd name="connsiteX29" fmla="*/ 968842 w 5065355"/>
              <a:gd name="connsiteY29" fmla="*/ 590018 h 3899315"/>
              <a:gd name="connsiteX30" fmla="*/ 986774 w 5065355"/>
              <a:gd name="connsiteY30" fmla="*/ 0 h 3899315"/>
              <a:gd name="connsiteX0" fmla="*/ 986774 w 5065355"/>
              <a:gd name="connsiteY0" fmla="*/ 0 h 3899315"/>
              <a:gd name="connsiteX1" fmla="*/ 1598492 w 5065355"/>
              <a:gd name="connsiteY1" fmla="*/ 571743 h 3899315"/>
              <a:gd name="connsiteX2" fmla="*/ 4623587 w 5065355"/>
              <a:gd name="connsiteY2" fmla="*/ 815032 h 3899315"/>
              <a:gd name="connsiteX3" fmla="*/ 5045794 w 5065355"/>
              <a:gd name="connsiteY3" fmla="*/ 2583837 h 3899315"/>
              <a:gd name="connsiteX4" fmla="*/ 5065097 w 5065355"/>
              <a:gd name="connsiteY4" fmla="*/ 3007422 h 3899315"/>
              <a:gd name="connsiteX5" fmla="*/ 5064540 w 5065355"/>
              <a:gd name="connsiteY5" fmla="*/ 3083457 h 3899315"/>
              <a:gd name="connsiteX6" fmla="*/ 5065355 w 5065355"/>
              <a:gd name="connsiteY6" fmla="*/ 3093208 h 3899315"/>
              <a:gd name="connsiteX7" fmla="*/ 5059336 w 5065355"/>
              <a:gd name="connsiteY7" fmla="*/ 3165214 h 3899315"/>
              <a:gd name="connsiteX8" fmla="*/ 5058896 w 5065355"/>
              <a:gd name="connsiteY8" fmla="*/ 3171406 h 3899315"/>
              <a:gd name="connsiteX9" fmla="*/ 5058773 w 5065355"/>
              <a:gd name="connsiteY9" fmla="*/ 3171941 h 3899315"/>
              <a:gd name="connsiteX10" fmla="*/ 5057188 w 5065355"/>
              <a:gd name="connsiteY10" fmla="*/ 3190910 h 3899315"/>
              <a:gd name="connsiteX11" fmla="*/ 5033762 w 5065355"/>
              <a:gd name="connsiteY11" fmla="*/ 3281910 h 3899315"/>
              <a:gd name="connsiteX12" fmla="*/ 5033487 w 5065355"/>
              <a:gd name="connsiteY12" fmla="*/ 3282522 h 3899315"/>
              <a:gd name="connsiteX13" fmla="*/ 5027369 w 5065355"/>
              <a:gd name="connsiteY13" fmla="*/ 3309275 h 3899315"/>
              <a:gd name="connsiteX14" fmla="*/ 4908386 w 5065355"/>
              <a:gd name="connsiteY14" fmla="*/ 3476562 h 3899315"/>
              <a:gd name="connsiteX15" fmla="*/ 4902444 w 5065355"/>
              <a:gd name="connsiteY15" fmla="*/ 3480940 h 3899315"/>
              <a:gd name="connsiteX16" fmla="*/ 4888108 w 5065355"/>
              <a:gd name="connsiteY16" fmla="*/ 3495204 h 3899315"/>
              <a:gd name="connsiteX17" fmla="*/ 4819819 w 5065355"/>
              <a:gd name="connsiteY17" fmla="*/ 3539901 h 3899315"/>
              <a:gd name="connsiteX18" fmla="*/ 4806748 w 5065355"/>
              <a:gd name="connsiteY18" fmla="*/ 3544794 h 3899315"/>
              <a:gd name="connsiteX19" fmla="*/ 4765129 w 5065355"/>
              <a:gd name="connsiteY19" fmla="*/ 3568040 h 3899315"/>
              <a:gd name="connsiteX20" fmla="*/ 4229604 w 5065355"/>
              <a:gd name="connsiteY20" fmla="*/ 3851522 h 3899315"/>
              <a:gd name="connsiteX21" fmla="*/ 904564 w 5065355"/>
              <a:gd name="connsiteY21" fmla="*/ 3793288 h 3899315"/>
              <a:gd name="connsiteX22" fmla="*/ 451805 w 5065355"/>
              <a:gd name="connsiteY22" fmla="*/ 3738960 h 3899315"/>
              <a:gd name="connsiteX23" fmla="*/ 417467 w 5065355"/>
              <a:gd name="connsiteY23" fmla="*/ 3743134 h 3899315"/>
              <a:gd name="connsiteX24" fmla="*/ 47039 w 5065355"/>
              <a:gd name="connsiteY24" fmla="*/ 3447046 h 3899315"/>
              <a:gd name="connsiteX25" fmla="*/ 38763 w 5065355"/>
              <a:gd name="connsiteY25" fmla="*/ 3414896 h 3899315"/>
              <a:gd name="connsiteX26" fmla="*/ 28376 w 5065355"/>
              <a:gd name="connsiteY26" fmla="*/ 3388641 h 3899315"/>
              <a:gd name="connsiteX27" fmla="*/ 14642 w 5065355"/>
              <a:gd name="connsiteY27" fmla="*/ 2681940 h 3899315"/>
              <a:gd name="connsiteX28" fmla="*/ 141525 w 5065355"/>
              <a:gd name="connsiteY28" fmla="*/ 1290513 h 3899315"/>
              <a:gd name="connsiteX29" fmla="*/ 968842 w 5065355"/>
              <a:gd name="connsiteY29" fmla="*/ 590018 h 3899315"/>
              <a:gd name="connsiteX30" fmla="*/ 986774 w 5065355"/>
              <a:gd name="connsiteY30" fmla="*/ 0 h 3899315"/>
              <a:gd name="connsiteX0" fmla="*/ 986774 w 5065355"/>
              <a:gd name="connsiteY0" fmla="*/ 0 h 3899315"/>
              <a:gd name="connsiteX1" fmla="*/ 1598492 w 5065355"/>
              <a:gd name="connsiteY1" fmla="*/ 571743 h 3899315"/>
              <a:gd name="connsiteX2" fmla="*/ 4623587 w 5065355"/>
              <a:gd name="connsiteY2" fmla="*/ 815032 h 3899315"/>
              <a:gd name="connsiteX3" fmla="*/ 5045794 w 5065355"/>
              <a:gd name="connsiteY3" fmla="*/ 2583837 h 3899315"/>
              <a:gd name="connsiteX4" fmla="*/ 5065097 w 5065355"/>
              <a:gd name="connsiteY4" fmla="*/ 3007422 h 3899315"/>
              <a:gd name="connsiteX5" fmla="*/ 5064540 w 5065355"/>
              <a:gd name="connsiteY5" fmla="*/ 3083457 h 3899315"/>
              <a:gd name="connsiteX6" fmla="*/ 5065355 w 5065355"/>
              <a:gd name="connsiteY6" fmla="*/ 3093208 h 3899315"/>
              <a:gd name="connsiteX7" fmla="*/ 5059336 w 5065355"/>
              <a:gd name="connsiteY7" fmla="*/ 3165214 h 3899315"/>
              <a:gd name="connsiteX8" fmla="*/ 5058896 w 5065355"/>
              <a:gd name="connsiteY8" fmla="*/ 3171406 h 3899315"/>
              <a:gd name="connsiteX9" fmla="*/ 5058773 w 5065355"/>
              <a:gd name="connsiteY9" fmla="*/ 3171941 h 3899315"/>
              <a:gd name="connsiteX10" fmla="*/ 5057188 w 5065355"/>
              <a:gd name="connsiteY10" fmla="*/ 3190910 h 3899315"/>
              <a:gd name="connsiteX11" fmla="*/ 5033762 w 5065355"/>
              <a:gd name="connsiteY11" fmla="*/ 3281910 h 3899315"/>
              <a:gd name="connsiteX12" fmla="*/ 5033487 w 5065355"/>
              <a:gd name="connsiteY12" fmla="*/ 3282522 h 3899315"/>
              <a:gd name="connsiteX13" fmla="*/ 5027369 w 5065355"/>
              <a:gd name="connsiteY13" fmla="*/ 3309275 h 3899315"/>
              <a:gd name="connsiteX14" fmla="*/ 4908386 w 5065355"/>
              <a:gd name="connsiteY14" fmla="*/ 3476562 h 3899315"/>
              <a:gd name="connsiteX15" fmla="*/ 4902444 w 5065355"/>
              <a:gd name="connsiteY15" fmla="*/ 3480940 h 3899315"/>
              <a:gd name="connsiteX16" fmla="*/ 4888108 w 5065355"/>
              <a:gd name="connsiteY16" fmla="*/ 3495204 h 3899315"/>
              <a:gd name="connsiteX17" fmla="*/ 4819819 w 5065355"/>
              <a:gd name="connsiteY17" fmla="*/ 3539901 h 3899315"/>
              <a:gd name="connsiteX18" fmla="*/ 4806748 w 5065355"/>
              <a:gd name="connsiteY18" fmla="*/ 3544794 h 3899315"/>
              <a:gd name="connsiteX19" fmla="*/ 4229604 w 5065355"/>
              <a:gd name="connsiteY19" fmla="*/ 3851522 h 3899315"/>
              <a:gd name="connsiteX20" fmla="*/ 904564 w 5065355"/>
              <a:gd name="connsiteY20" fmla="*/ 3793288 h 3899315"/>
              <a:gd name="connsiteX21" fmla="*/ 451805 w 5065355"/>
              <a:gd name="connsiteY21" fmla="*/ 3738960 h 3899315"/>
              <a:gd name="connsiteX22" fmla="*/ 417467 w 5065355"/>
              <a:gd name="connsiteY22" fmla="*/ 3743134 h 3899315"/>
              <a:gd name="connsiteX23" fmla="*/ 47039 w 5065355"/>
              <a:gd name="connsiteY23" fmla="*/ 3447046 h 3899315"/>
              <a:gd name="connsiteX24" fmla="*/ 38763 w 5065355"/>
              <a:gd name="connsiteY24" fmla="*/ 3414896 h 3899315"/>
              <a:gd name="connsiteX25" fmla="*/ 28376 w 5065355"/>
              <a:gd name="connsiteY25" fmla="*/ 3388641 h 3899315"/>
              <a:gd name="connsiteX26" fmla="*/ 14642 w 5065355"/>
              <a:gd name="connsiteY26" fmla="*/ 2681940 h 3899315"/>
              <a:gd name="connsiteX27" fmla="*/ 141525 w 5065355"/>
              <a:gd name="connsiteY27" fmla="*/ 1290513 h 3899315"/>
              <a:gd name="connsiteX28" fmla="*/ 968842 w 5065355"/>
              <a:gd name="connsiteY28" fmla="*/ 590018 h 3899315"/>
              <a:gd name="connsiteX29" fmla="*/ 986774 w 5065355"/>
              <a:gd name="connsiteY29" fmla="*/ 0 h 3899315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5033487 w 5065355"/>
              <a:gd name="connsiteY12" fmla="*/ 3282522 h 3885853"/>
              <a:gd name="connsiteX13" fmla="*/ 5027369 w 5065355"/>
              <a:gd name="connsiteY13" fmla="*/ 3309275 h 3885853"/>
              <a:gd name="connsiteX14" fmla="*/ 4908386 w 5065355"/>
              <a:gd name="connsiteY14" fmla="*/ 3476562 h 3885853"/>
              <a:gd name="connsiteX15" fmla="*/ 4902444 w 5065355"/>
              <a:gd name="connsiteY15" fmla="*/ 3480940 h 3885853"/>
              <a:gd name="connsiteX16" fmla="*/ 4888108 w 5065355"/>
              <a:gd name="connsiteY16" fmla="*/ 3495204 h 3885853"/>
              <a:gd name="connsiteX17" fmla="*/ 4819819 w 5065355"/>
              <a:gd name="connsiteY17" fmla="*/ 3539901 h 3885853"/>
              <a:gd name="connsiteX18" fmla="*/ 4735804 w 5065355"/>
              <a:gd name="connsiteY18" fmla="*/ 3804925 h 3885853"/>
              <a:gd name="connsiteX19" fmla="*/ 4229604 w 5065355"/>
              <a:gd name="connsiteY19" fmla="*/ 3851522 h 3885853"/>
              <a:gd name="connsiteX20" fmla="*/ 904564 w 5065355"/>
              <a:gd name="connsiteY20" fmla="*/ 3793288 h 3885853"/>
              <a:gd name="connsiteX21" fmla="*/ 451805 w 5065355"/>
              <a:gd name="connsiteY21" fmla="*/ 3738960 h 3885853"/>
              <a:gd name="connsiteX22" fmla="*/ 417467 w 5065355"/>
              <a:gd name="connsiteY22" fmla="*/ 3743134 h 3885853"/>
              <a:gd name="connsiteX23" fmla="*/ 47039 w 5065355"/>
              <a:gd name="connsiteY23" fmla="*/ 3447046 h 3885853"/>
              <a:gd name="connsiteX24" fmla="*/ 38763 w 5065355"/>
              <a:gd name="connsiteY24" fmla="*/ 3414896 h 3885853"/>
              <a:gd name="connsiteX25" fmla="*/ 28376 w 5065355"/>
              <a:gd name="connsiteY25" fmla="*/ 3388641 h 3885853"/>
              <a:gd name="connsiteX26" fmla="*/ 14642 w 5065355"/>
              <a:gd name="connsiteY26" fmla="*/ 2681940 h 3885853"/>
              <a:gd name="connsiteX27" fmla="*/ 141525 w 5065355"/>
              <a:gd name="connsiteY27" fmla="*/ 1290513 h 3885853"/>
              <a:gd name="connsiteX28" fmla="*/ 968842 w 5065355"/>
              <a:gd name="connsiteY28" fmla="*/ 590018 h 3885853"/>
              <a:gd name="connsiteX29" fmla="*/ 986774 w 5065355"/>
              <a:gd name="connsiteY29" fmla="*/ 0 h 3885853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5033487 w 5065355"/>
              <a:gd name="connsiteY12" fmla="*/ 3282522 h 3885853"/>
              <a:gd name="connsiteX13" fmla="*/ 5027369 w 5065355"/>
              <a:gd name="connsiteY13" fmla="*/ 3309275 h 3885853"/>
              <a:gd name="connsiteX14" fmla="*/ 4908386 w 5065355"/>
              <a:gd name="connsiteY14" fmla="*/ 3476562 h 3885853"/>
              <a:gd name="connsiteX15" fmla="*/ 4902444 w 5065355"/>
              <a:gd name="connsiteY15" fmla="*/ 3480940 h 3885853"/>
              <a:gd name="connsiteX16" fmla="*/ 4819819 w 5065355"/>
              <a:gd name="connsiteY16" fmla="*/ 3539901 h 3885853"/>
              <a:gd name="connsiteX17" fmla="*/ 4735804 w 5065355"/>
              <a:gd name="connsiteY17" fmla="*/ 3804925 h 3885853"/>
              <a:gd name="connsiteX18" fmla="*/ 4229604 w 5065355"/>
              <a:gd name="connsiteY18" fmla="*/ 3851522 h 3885853"/>
              <a:gd name="connsiteX19" fmla="*/ 904564 w 5065355"/>
              <a:gd name="connsiteY19" fmla="*/ 3793288 h 3885853"/>
              <a:gd name="connsiteX20" fmla="*/ 451805 w 5065355"/>
              <a:gd name="connsiteY20" fmla="*/ 3738960 h 3885853"/>
              <a:gd name="connsiteX21" fmla="*/ 417467 w 5065355"/>
              <a:gd name="connsiteY21" fmla="*/ 3743134 h 3885853"/>
              <a:gd name="connsiteX22" fmla="*/ 47039 w 5065355"/>
              <a:gd name="connsiteY22" fmla="*/ 3447046 h 3885853"/>
              <a:gd name="connsiteX23" fmla="*/ 38763 w 5065355"/>
              <a:gd name="connsiteY23" fmla="*/ 3414896 h 3885853"/>
              <a:gd name="connsiteX24" fmla="*/ 28376 w 5065355"/>
              <a:gd name="connsiteY24" fmla="*/ 3388641 h 3885853"/>
              <a:gd name="connsiteX25" fmla="*/ 14642 w 5065355"/>
              <a:gd name="connsiteY25" fmla="*/ 2681940 h 3885853"/>
              <a:gd name="connsiteX26" fmla="*/ 141525 w 5065355"/>
              <a:gd name="connsiteY26" fmla="*/ 1290513 h 3885853"/>
              <a:gd name="connsiteX27" fmla="*/ 968842 w 5065355"/>
              <a:gd name="connsiteY27" fmla="*/ 590018 h 3885853"/>
              <a:gd name="connsiteX28" fmla="*/ 986774 w 5065355"/>
              <a:gd name="connsiteY28" fmla="*/ 0 h 3885853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5033487 w 5065355"/>
              <a:gd name="connsiteY12" fmla="*/ 3282522 h 3885853"/>
              <a:gd name="connsiteX13" fmla="*/ 4908386 w 5065355"/>
              <a:gd name="connsiteY13" fmla="*/ 3476562 h 3885853"/>
              <a:gd name="connsiteX14" fmla="*/ 4902444 w 5065355"/>
              <a:gd name="connsiteY14" fmla="*/ 3480940 h 3885853"/>
              <a:gd name="connsiteX15" fmla="*/ 4819819 w 5065355"/>
              <a:gd name="connsiteY15" fmla="*/ 3539901 h 3885853"/>
              <a:gd name="connsiteX16" fmla="*/ 4735804 w 5065355"/>
              <a:gd name="connsiteY16" fmla="*/ 3804925 h 3885853"/>
              <a:gd name="connsiteX17" fmla="*/ 4229604 w 5065355"/>
              <a:gd name="connsiteY17" fmla="*/ 3851522 h 3885853"/>
              <a:gd name="connsiteX18" fmla="*/ 904564 w 5065355"/>
              <a:gd name="connsiteY18" fmla="*/ 3793288 h 3885853"/>
              <a:gd name="connsiteX19" fmla="*/ 451805 w 5065355"/>
              <a:gd name="connsiteY19" fmla="*/ 3738960 h 3885853"/>
              <a:gd name="connsiteX20" fmla="*/ 417467 w 5065355"/>
              <a:gd name="connsiteY20" fmla="*/ 3743134 h 3885853"/>
              <a:gd name="connsiteX21" fmla="*/ 47039 w 5065355"/>
              <a:gd name="connsiteY21" fmla="*/ 3447046 h 3885853"/>
              <a:gd name="connsiteX22" fmla="*/ 38763 w 5065355"/>
              <a:gd name="connsiteY22" fmla="*/ 3414896 h 3885853"/>
              <a:gd name="connsiteX23" fmla="*/ 28376 w 5065355"/>
              <a:gd name="connsiteY23" fmla="*/ 3388641 h 3885853"/>
              <a:gd name="connsiteX24" fmla="*/ 14642 w 5065355"/>
              <a:gd name="connsiteY24" fmla="*/ 2681940 h 3885853"/>
              <a:gd name="connsiteX25" fmla="*/ 141525 w 5065355"/>
              <a:gd name="connsiteY25" fmla="*/ 1290513 h 3885853"/>
              <a:gd name="connsiteX26" fmla="*/ 968842 w 5065355"/>
              <a:gd name="connsiteY26" fmla="*/ 590018 h 3885853"/>
              <a:gd name="connsiteX27" fmla="*/ 986774 w 5065355"/>
              <a:gd name="connsiteY27" fmla="*/ 0 h 3885853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4908386 w 5065355"/>
              <a:gd name="connsiteY12" fmla="*/ 3476562 h 3885853"/>
              <a:gd name="connsiteX13" fmla="*/ 4902444 w 5065355"/>
              <a:gd name="connsiteY13" fmla="*/ 3480940 h 3885853"/>
              <a:gd name="connsiteX14" fmla="*/ 4819819 w 5065355"/>
              <a:gd name="connsiteY14" fmla="*/ 3539901 h 3885853"/>
              <a:gd name="connsiteX15" fmla="*/ 4735804 w 5065355"/>
              <a:gd name="connsiteY15" fmla="*/ 3804925 h 3885853"/>
              <a:gd name="connsiteX16" fmla="*/ 4229604 w 5065355"/>
              <a:gd name="connsiteY16" fmla="*/ 3851522 h 3885853"/>
              <a:gd name="connsiteX17" fmla="*/ 904564 w 5065355"/>
              <a:gd name="connsiteY17" fmla="*/ 3793288 h 3885853"/>
              <a:gd name="connsiteX18" fmla="*/ 451805 w 5065355"/>
              <a:gd name="connsiteY18" fmla="*/ 3738960 h 3885853"/>
              <a:gd name="connsiteX19" fmla="*/ 417467 w 5065355"/>
              <a:gd name="connsiteY19" fmla="*/ 3743134 h 3885853"/>
              <a:gd name="connsiteX20" fmla="*/ 47039 w 5065355"/>
              <a:gd name="connsiteY20" fmla="*/ 3447046 h 3885853"/>
              <a:gd name="connsiteX21" fmla="*/ 38763 w 5065355"/>
              <a:gd name="connsiteY21" fmla="*/ 3414896 h 3885853"/>
              <a:gd name="connsiteX22" fmla="*/ 28376 w 5065355"/>
              <a:gd name="connsiteY22" fmla="*/ 3388641 h 3885853"/>
              <a:gd name="connsiteX23" fmla="*/ 14642 w 5065355"/>
              <a:gd name="connsiteY23" fmla="*/ 2681940 h 3885853"/>
              <a:gd name="connsiteX24" fmla="*/ 141525 w 5065355"/>
              <a:gd name="connsiteY24" fmla="*/ 1290513 h 3885853"/>
              <a:gd name="connsiteX25" fmla="*/ 968842 w 5065355"/>
              <a:gd name="connsiteY25" fmla="*/ 590018 h 3885853"/>
              <a:gd name="connsiteX26" fmla="*/ 986774 w 5065355"/>
              <a:gd name="connsiteY26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58773 w 5065097"/>
              <a:gd name="connsiteY8" fmla="*/ 3171941 h 3885853"/>
              <a:gd name="connsiteX9" fmla="*/ 5057188 w 5065097"/>
              <a:gd name="connsiteY9" fmla="*/ 3190910 h 3885853"/>
              <a:gd name="connsiteX10" fmla="*/ 5033762 w 5065097"/>
              <a:gd name="connsiteY10" fmla="*/ 3281910 h 3885853"/>
              <a:gd name="connsiteX11" fmla="*/ 4908386 w 5065097"/>
              <a:gd name="connsiteY11" fmla="*/ 3476562 h 3885853"/>
              <a:gd name="connsiteX12" fmla="*/ 4902444 w 5065097"/>
              <a:gd name="connsiteY12" fmla="*/ 3480940 h 3885853"/>
              <a:gd name="connsiteX13" fmla="*/ 4819819 w 5065097"/>
              <a:gd name="connsiteY13" fmla="*/ 3539901 h 3885853"/>
              <a:gd name="connsiteX14" fmla="*/ 4735804 w 5065097"/>
              <a:gd name="connsiteY14" fmla="*/ 3804925 h 3885853"/>
              <a:gd name="connsiteX15" fmla="*/ 4229604 w 5065097"/>
              <a:gd name="connsiteY15" fmla="*/ 3851522 h 3885853"/>
              <a:gd name="connsiteX16" fmla="*/ 904564 w 5065097"/>
              <a:gd name="connsiteY16" fmla="*/ 3793288 h 3885853"/>
              <a:gd name="connsiteX17" fmla="*/ 451805 w 5065097"/>
              <a:gd name="connsiteY17" fmla="*/ 3738960 h 3885853"/>
              <a:gd name="connsiteX18" fmla="*/ 417467 w 5065097"/>
              <a:gd name="connsiteY18" fmla="*/ 3743134 h 3885853"/>
              <a:gd name="connsiteX19" fmla="*/ 47039 w 5065097"/>
              <a:gd name="connsiteY19" fmla="*/ 3447046 h 3885853"/>
              <a:gd name="connsiteX20" fmla="*/ 38763 w 5065097"/>
              <a:gd name="connsiteY20" fmla="*/ 3414896 h 3885853"/>
              <a:gd name="connsiteX21" fmla="*/ 28376 w 5065097"/>
              <a:gd name="connsiteY21" fmla="*/ 3388641 h 3885853"/>
              <a:gd name="connsiteX22" fmla="*/ 14642 w 5065097"/>
              <a:gd name="connsiteY22" fmla="*/ 2681940 h 3885853"/>
              <a:gd name="connsiteX23" fmla="*/ 141525 w 5065097"/>
              <a:gd name="connsiteY23" fmla="*/ 1290513 h 3885853"/>
              <a:gd name="connsiteX24" fmla="*/ 968842 w 5065097"/>
              <a:gd name="connsiteY24" fmla="*/ 590018 h 3885853"/>
              <a:gd name="connsiteX25" fmla="*/ 986774 w 5065097"/>
              <a:gd name="connsiteY25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58773 w 5065097"/>
              <a:gd name="connsiteY8" fmla="*/ 3171941 h 3885853"/>
              <a:gd name="connsiteX9" fmla="*/ 5033762 w 5065097"/>
              <a:gd name="connsiteY9" fmla="*/ 3281910 h 3885853"/>
              <a:gd name="connsiteX10" fmla="*/ 4908386 w 5065097"/>
              <a:gd name="connsiteY10" fmla="*/ 3476562 h 3885853"/>
              <a:gd name="connsiteX11" fmla="*/ 4902444 w 5065097"/>
              <a:gd name="connsiteY11" fmla="*/ 3480940 h 3885853"/>
              <a:gd name="connsiteX12" fmla="*/ 4819819 w 5065097"/>
              <a:gd name="connsiteY12" fmla="*/ 3539901 h 3885853"/>
              <a:gd name="connsiteX13" fmla="*/ 4735804 w 5065097"/>
              <a:gd name="connsiteY13" fmla="*/ 3804925 h 3885853"/>
              <a:gd name="connsiteX14" fmla="*/ 4229604 w 5065097"/>
              <a:gd name="connsiteY14" fmla="*/ 3851522 h 3885853"/>
              <a:gd name="connsiteX15" fmla="*/ 904564 w 5065097"/>
              <a:gd name="connsiteY15" fmla="*/ 3793288 h 3885853"/>
              <a:gd name="connsiteX16" fmla="*/ 451805 w 5065097"/>
              <a:gd name="connsiteY16" fmla="*/ 3738960 h 3885853"/>
              <a:gd name="connsiteX17" fmla="*/ 417467 w 5065097"/>
              <a:gd name="connsiteY17" fmla="*/ 3743134 h 3885853"/>
              <a:gd name="connsiteX18" fmla="*/ 47039 w 5065097"/>
              <a:gd name="connsiteY18" fmla="*/ 3447046 h 3885853"/>
              <a:gd name="connsiteX19" fmla="*/ 38763 w 5065097"/>
              <a:gd name="connsiteY19" fmla="*/ 3414896 h 3885853"/>
              <a:gd name="connsiteX20" fmla="*/ 28376 w 5065097"/>
              <a:gd name="connsiteY20" fmla="*/ 3388641 h 3885853"/>
              <a:gd name="connsiteX21" fmla="*/ 14642 w 5065097"/>
              <a:gd name="connsiteY21" fmla="*/ 2681940 h 3885853"/>
              <a:gd name="connsiteX22" fmla="*/ 141525 w 5065097"/>
              <a:gd name="connsiteY22" fmla="*/ 1290513 h 3885853"/>
              <a:gd name="connsiteX23" fmla="*/ 968842 w 5065097"/>
              <a:gd name="connsiteY23" fmla="*/ 590018 h 3885853"/>
              <a:gd name="connsiteX24" fmla="*/ 986774 w 5065097"/>
              <a:gd name="connsiteY24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33762 w 5065097"/>
              <a:gd name="connsiteY8" fmla="*/ 3281910 h 3885853"/>
              <a:gd name="connsiteX9" fmla="*/ 4908386 w 5065097"/>
              <a:gd name="connsiteY9" fmla="*/ 3476562 h 3885853"/>
              <a:gd name="connsiteX10" fmla="*/ 4902444 w 5065097"/>
              <a:gd name="connsiteY10" fmla="*/ 3480940 h 3885853"/>
              <a:gd name="connsiteX11" fmla="*/ 4819819 w 5065097"/>
              <a:gd name="connsiteY11" fmla="*/ 3539901 h 3885853"/>
              <a:gd name="connsiteX12" fmla="*/ 4735804 w 5065097"/>
              <a:gd name="connsiteY12" fmla="*/ 3804925 h 3885853"/>
              <a:gd name="connsiteX13" fmla="*/ 4229604 w 5065097"/>
              <a:gd name="connsiteY13" fmla="*/ 3851522 h 3885853"/>
              <a:gd name="connsiteX14" fmla="*/ 904564 w 5065097"/>
              <a:gd name="connsiteY14" fmla="*/ 3793288 h 3885853"/>
              <a:gd name="connsiteX15" fmla="*/ 451805 w 5065097"/>
              <a:gd name="connsiteY15" fmla="*/ 3738960 h 3885853"/>
              <a:gd name="connsiteX16" fmla="*/ 417467 w 5065097"/>
              <a:gd name="connsiteY16" fmla="*/ 3743134 h 3885853"/>
              <a:gd name="connsiteX17" fmla="*/ 47039 w 5065097"/>
              <a:gd name="connsiteY17" fmla="*/ 3447046 h 3885853"/>
              <a:gd name="connsiteX18" fmla="*/ 38763 w 5065097"/>
              <a:gd name="connsiteY18" fmla="*/ 3414896 h 3885853"/>
              <a:gd name="connsiteX19" fmla="*/ 28376 w 5065097"/>
              <a:gd name="connsiteY19" fmla="*/ 3388641 h 3885853"/>
              <a:gd name="connsiteX20" fmla="*/ 14642 w 5065097"/>
              <a:gd name="connsiteY20" fmla="*/ 2681940 h 3885853"/>
              <a:gd name="connsiteX21" fmla="*/ 141525 w 5065097"/>
              <a:gd name="connsiteY21" fmla="*/ 1290513 h 3885853"/>
              <a:gd name="connsiteX22" fmla="*/ 968842 w 5065097"/>
              <a:gd name="connsiteY22" fmla="*/ 590018 h 3885853"/>
              <a:gd name="connsiteX23" fmla="*/ 986774 w 5065097"/>
              <a:gd name="connsiteY23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33762 w 5065097"/>
              <a:gd name="connsiteY8" fmla="*/ 3281910 h 3885853"/>
              <a:gd name="connsiteX9" fmla="*/ 4908386 w 5065097"/>
              <a:gd name="connsiteY9" fmla="*/ 3476562 h 3885853"/>
              <a:gd name="connsiteX10" fmla="*/ 4819819 w 5065097"/>
              <a:gd name="connsiteY10" fmla="*/ 3539901 h 3885853"/>
              <a:gd name="connsiteX11" fmla="*/ 4735804 w 5065097"/>
              <a:gd name="connsiteY11" fmla="*/ 3804925 h 3885853"/>
              <a:gd name="connsiteX12" fmla="*/ 4229604 w 5065097"/>
              <a:gd name="connsiteY12" fmla="*/ 3851522 h 3885853"/>
              <a:gd name="connsiteX13" fmla="*/ 904564 w 5065097"/>
              <a:gd name="connsiteY13" fmla="*/ 3793288 h 3885853"/>
              <a:gd name="connsiteX14" fmla="*/ 451805 w 5065097"/>
              <a:gd name="connsiteY14" fmla="*/ 3738960 h 3885853"/>
              <a:gd name="connsiteX15" fmla="*/ 417467 w 5065097"/>
              <a:gd name="connsiteY15" fmla="*/ 3743134 h 3885853"/>
              <a:gd name="connsiteX16" fmla="*/ 47039 w 5065097"/>
              <a:gd name="connsiteY16" fmla="*/ 3447046 h 3885853"/>
              <a:gd name="connsiteX17" fmla="*/ 38763 w 5065097"/>
              <a:gd name="connsiteY17" fmla="*/ 3414896 h 3885853"/>
              <a:gd name="connsiteX18" fmla="*/ 28376 w 5065097"/>
              <a:gd name="connsiteY18" fmla="*/ 3388641 h 3885853"/>
              <a:gd name="connsiteX19" fmla="*/ 14642 w 5065097"/>
              <a:gd name="connsiteY19" fmla="*/ 2681940 h 3885853"/>
              <a:gd name="connsiteX20" fmla="*/ 141525 w 5065097"/>
              <a:gd name="connsiteY20" fmla="*/ 1290513 h 3885853"/>
              <a:gd name="connsiteX21" fmla="*/ 968842 w 5065097"/>
              <a:gd name="connsiteY21" fmla="*/ 590018 h 3885853"/>
              <a:gd name="connsiteX22" fmla="*/ 986774 w 5065097"/>
              <a:gd name="connsiteY22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08386 w 5065543"/>
              <a:gd name="connsiteY8" fmla="*/ 3476562 h 3885853"/>
              <a:gd name="connsiteX9" fmla="*/ 4819819 w 5065543"/>
              <a:gd name="connsiteY9" fmla="*/ 3539901 h 3885853"/>
              <a:gd name="connsiteX10" fmla="*/ 4735804 w 5065543"/>
              <a:gd name="connsiteY10" fmla="*/ 3804925 h 3885853"/>
              <a:gd name="connsiteX11" fmla="*/ 4229604 w 5065543"/>
              <a:gd name="connsiteY11" fmla="*/ 3851522 h 3885853"/>
              <a:gd name="connsiteX12" fmla="*/ 904564 w 5065543"/>
              <a:gd name="connsiteY12" fmla="*/ 3793288 h 3885853"/>
              <a:gd name="connsiteX13" fmla="*/ 451805 w 5065543"/>
              <a:gd name="connsiteY13" fmla="*/ 3738960 h 3885853"/>
              <a:gd name="connsiteX14" fmla="*/ 417467 w 5065543"/>
              <a:gd name="connsiteY14" fmla="*/ 3743134 h 3885853"/>
              <a:gd name="connsiteX15" fmla="*/ 47039 w 5065543"/>
              <a:gd name="connsiteY15" fmla="*/ 3447046 h 3885853"/>
              <a:gd name="connsiteX16" fmla="*/ 38763 w 5065543"/>
              <a:gd name="connsiteY16" fmla="*/ 3414896 h 3885853"/>
              <a:gd name="connsiteX17" fmla="*/ 28376 w 5065543"/>
              <a:gd name="connsiteY17" fmla="*/ 3388641 h 3885853"/>
              <a:gd name="connsiteX18" fmla="*/ 14642 w 5065543"/>
              <a:gd name="connsiteY18" fmla="*/ 2681940 h 3885853"/>
              <a:gd name="connsiteX19" fmla="*/ 141525 w 5065543"/>
              <a:gd name="connsiteY19" fmla="*/ 1290513 h 3885853"/>
              <a:gd name="connsiteX20" fmla="*/ 968842 w 5065543"/>
              <a:gd name="connsiteY20" fmla="*/ 590018 h 3885853"/>
              <a:gd name="connsiteX21" fmla="*/ 986774 w 5065543"/>
              <a:gd name="connsiteY21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08386 w 5065543"/>
              <a:gd name="connsiteY8" fmla="*/ 3476562 h 3885853"/>
              <a:gd name="connsiteX9" fmla="*/ 4993239 w 5065543"/>
              <a:gd name="connsiteY9" fmla="*/ 3784266 h 3885853"/>
              <a:gd name="connsiteX10" fmla="*/ 4735804 w 5065543"/>
              <a:gd name="connsiteY10" fmla="*/ 3804925 h 3885853"/>
              <a:gd name="connsiteX11" fmla="*/ 4229604 w 5065543"/>
              <a:gd name="connsiteY11" fmla="*/ 3851522 h 3885853"/>
              <a:gd name="connsiteX12" fmla="*/ 904564 w 5065543"/>
              <a:gd name="connsiteY12" fmla="*/ 3793288 h 3885853"/>
              <a:gd name="connsiteX13" fmla="*/ 451805 w 5065543"/>
              <a:gd name="connsiteY13" fmla="*/ 3738960 h 3885853"/>
              <a:gd name="connsiteX14" fmla="*/ 417467 w 5065543"/>
              <a:gd name="connsiteY14" fmla="*/ 3743134 h 3885853"/>
              <a:gd name="connsiteX15" fmla="*/ 47039 w 5065543"/>
              <a:gd name="connsiteY15" fmla="*/ 3447046 h 3885853"/>
              <a:gd name="connsiteX16" fmla="*/ 38763 w 5065543"/>
              <a:gd name="connsiteY16" fmla="*/ 3414896 h 3885853"/>
              <a:gd name="connsiteX17" fmla="*/ 28376 w 5065543"/>
              <a:gd name="connsiteY17" fmla="*/ 3388641 h 3885853"/>
              <a:gd name="connsiteX18" fmla="*/ 14642 w 5065543"/>
              <a:gd name="connsiteY18" fmla="*/ 2681940 h 3885853"/>
              <a:gd name="connsiteX19" fmla="*/ 141525 w 5065543"/>
              <a:gd name="connsiteY19" fmla="*/ 1290513 h 3885853"/>
              <a:gd name="connsiteX20" fmla="*/ 968842 w 5065543"/>
              <a:gd name="connsiteY20" fmla="*/ 590018 h 3885853"/>
              <a:gd name="connsiteX21" fmla="*/ 986774 w 5065543"/>
              <a:gd name="connsiteY21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735804 w 5065543"/>
              <a:gd name="connsiteY9" fmla="*/ 3804925 h 3885853"/>
              <a:gd name="connsiteX10" fmla="*/ 4229604 w 5065543"/>
              <a:gd name="connsiteY10" fmla="*/ 3851522 h 3885853"/>
              <a:gd name="connsiteX11" fmla="*/ 904564 w 5065543"/>
              <a:gd name="connsiteY11" fmla="*/ 3793288 h 3885853"/>
              <a:gd name="connsiteX12" fmla="*/ 451805 w 5065543"/>
              <a:gd name="connsiteY12" fmla="*/ 3738960 h 3885853"/>
              <a:gd name="connsiteX13" fmla="*/ 417467 w 5065543"/>
              <a:gd name="connsiteY13" fmla="*/ 3743134 h 3885853"/>
              <a:gd name="connsiteX14" fmla="*/ 47039 w 5065543"/>
              <a:gd name="connsiteY14" fmla="*/ 3447046 h 3885853"/>
              <a:gd name="connsiteX15" fmla="*/ 38763 w 5065543"/>
              <a:gd name="connsiteY15" fmla="*/ 3414896 h 3885853"/>
              <a:gd name="connsiteX16" fmla="*/ 28376 w 5065543"/>
              <a:gd name="connsiteY16" fmla="*/ 3388641 h 3885853"/>
              <a:gd name="connsiteX17" fmla="*/ 14642 w 5065543"/>
              <a:gd name="connsiteY17" fmla="*/ 2681940 h 3885853"/>
              <a:gd name="connsiteX18" fmla="*/ 141525 w 5065543"/>
              <a:gd name="connsiteY18" fmla="*/ 1290513 h 3885853"/>
              <a:gd name="connsiteX19" fmla="*/ 968842 w 5065543"/>
              <a:gd name="connsiteY19" fmla="*/ 590018 h 3885853"/>
              <a:gd name="connsiteX20" fmla="*/ 986774 w 5065543"/>
              <a:gd name="connsiteY20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229604 w 5065543"/>
              <a:gd name="connsiteY9" fmla="*/ 3851522 h 3885853"/>
              <a:gd name="connsiteX10" fmla="*/ 904564 w 5065543"/>
              <a:gd name="connsiteY10" fmla="*/ 3793288 h 3885853"/>
              <a:gd name="connsiteX11" fmla="*/ 451805 w 5065543"/>
              <a:gd name="connsiteY11" fmla="*/ 3738960 h 3885853"/>
              <a:gd name="connsiteX12" fmla="*/ 417467 w 5065543"/>
              <a:gd name="connsiteY12" fmla="*/ 3743134 h 3885853"/>
              <a:gd name="connsiteX13" fmla="*/ 47039 w 5065543"/>
              <a:gd name="connsiteY13" fmla="*/ 3447046 h 3885853"/>
              <a:gd name="connsiteX14" fmla="*/ 38763 w 5065543"/>
              <a:gd name="connsiteY14" fmla="*/ 3414896 h 3885853"/>
              <a:gd name="connsiteX15" fmla="*/ 28376 w 5065543"/>
              <a:gd name="connsiteY15" fmla="*/ 3388641 h 3885853"/>
              <a:gd name="connsiteX16" fmla="*/ 14642 w 5065543"/>
              <a:gd name="connsiteY16" fmla="*/ 2681940 h 3885853"/>
              <a:gd name="connsiteX17" fmla="*/ 141525 w 5065543"/>
              <a:gd name="connsiteY17" fmla="*/ 1290513 h 3885853"/>
              <a:gd name="connsiteX18" fmla="*/ 968842 w 5065543"/>
              <a:gd name="connsiteY18" fmla="*/ 590018 h 3885853"/>
              <a:gd name="connsiteX19" fmla="*/ 986774 w 5065543"/>
              <a:gd name="connsiteY19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229604 w 5065543"/>
              <a:gd name="connsiteY9" fmla="*/ 3851522 h 3885853"/>
              <a:gd name="connsiteX10" fmla="*/ 904564 w 5065543"/>
              <a:gd name="connsiteY10" fmla="*/ 3793288 h 3885853"/>
              <a:gd name="connsiteX11" fmla="*/ 451805 w 5065543"/>
              <a:gd name="connsiteY11" fmla="*/ 3738960 h 3885853"/>
              <a:gd name="connsiteX12" fmla="*/ 417467 w 5065543"/>
              <a:gd name="connsiteY12" fmla="*/ 3743134 h 3885853"/>
              <a:gd name="connsiteX13" fmla="*/ 47039 w 5065543"/>
              <a:gd name="connsiteY13" fmla="*/ 3447046 h 3885853"/>
              <a:gd name="connsiteX14" fmla="*/ 38763 w 5065543"/>
              <a:gd name="connsiteY14" fmla="*/ 3414896 h 3885853"/>
              <a:gd name="connsiteX15" fmla="*/ 28376 w 5065543"/>
              <a:gd name="connsiteY15" fmla="*/ 3388641 h 3885853"/>
              <a:gd name="connsiteX16" fmla="*/ 14642 w 5065543"/>
              <a:gd name="connsiteY16" fmla="*/ 2681940 h 3885853"/>
              <a:gd name="connsiteX17" fmla="*/ 141525 w 5065543"/>
              <a:gd name="connsiteY17" fmla="*/ 1290513 h 3885853"/>
              <a:gd name="connsiteX18" fmla="*/ 968842 w 5065543"/>
              <a:gd name="connsiteY18" fmla="*/ 590018 h 3885853"/>
              <a:gd name="connsiteX19" fmla="*/ 986774 w 5065543"/>
              <a:gd name="connsiteY19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229604 w 5065543"/>
              <a:gd name="connsiteY9" fmla="*/ 3851522 h 3885853"/>
              <a:gd name="connsiteX10" fmla="*/ 904564 w 5065543"/>
              <a:gd name="connsiteY10" fmla="*/ 3793288 h 3885853"/>
              <a:gd name="connsiteX11" fmla="*/ 451805 w 5065543"/>
              <a:gd name="connsiteY11" fmla="*/ 3738960 h 3885853"/>
              <a:gd name="connsiteX12" fmla="*/ 417467 w 5065543"/>
              <a:gd name="connsiteY12" fmla="*/ 3743134 h 3885853"/>
              <a:gd name="connsiteX13" fmla="*/ 47039 w 5065543"/>
              <a:gd name="connsiteY13" fmla="*/ 3447046 h 3885853"/>
              <a:gd name="connsiteX14" fmla="*/ 38763 w 5065543"/>
              <a:gd name="connsiteY14" fmla="*/ 3414896 h 3885853"/>
              <a:gd name="connsiteX15" fmla="*/ 28376 w 5065543"/>
              <a:gd name="connsiteY15" fmla="*/ 3388641 h 3885853"/>
              <a:gd name="connsiteX16" fmla="*/ 14642 w 5065543"/>
              <a:gd name="connsiteY16" fmla="*/ 2681940 h 3885853"/>
              <a:gd name="connsiteX17" fmla="*/ 141525 w 5065543"/>
              <a:gd name="connsiteY17" fmla="*/ 1290513 h 3885853"/>
              <a:gd name="connsiteX18" fmla="*/ 968842 w 5065543"/>
              <a:gd name="connsiteY18" fmla="*/ 590018 h 3885853"/>
              <a:gd name="connsiteX19" fmla="*/ 986774 w 5065543"/>
              <a:gd name="connsiteY19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4993239 w 5065543"/>
              <a:gd name="connsiteY7" fmla="*/ 3784266 h 3885853"/>
              <a:gd name="connsiteX8" fmla="*/ 4229604 w 5065543"/>
              <a:gd name="connsiteY8" fmla="*/ 3851522 h 3885853"/>
              <a:gd name="connsiteX9" fmla="*/ 904564 w 5065543"/>
              <a:gd name="connsiteY9" fmla="*/ 3793288 h 3885853"/>
              <a:gd name="connsiteX10" fmla="*/ 451805 w 5065543"/>
              <a:gd name="connsiteY10" fmla="*/ 3738960 h 3885853"/>
              <a:gd name="connsiteX11" fmla="*/ 417467 w 5065543"/>
              <a:gd name="connsiteY11" fmla="*/ 3743134 h 3885853"/>
              <a:gd name="connsiteX12" fmla="*/ 47039 w 5065543"/>
              <a:gd name="connsiteY12" fmla="*/ 3447046 h 3885853"/>
              <a:gd name="connsiteX13" fmla="*/ 38763 w 5065543"/>
              <a:gd name="connsiteY13" fmla="*/ 3414896 h 3885853"/>
              <a:gd name="connsiteX14" fmla="*/ 28376 w 5065543"/>
              <a:gd name="connsiteY14" fmla="*/ 3388641 h 3885853"/>
              <a:gd name="connsiteX15" fmla="*/ 14642 w 5065543"/>
              <a:gd name="connsiteY15" fmla="*/ 2681940 h 3885853"/>
              <a:gd name="connsiteX16" fmla="*/ 141525 w 5065543"/>
              <a:gd name="connsiteY16" fmla="*/ 1290513 h 3885853"/>
              <a:gd name="connsiteX17" fmla="*/ 968842 w 5065543"/>
              <a:gd name="connsiteY17" fmla="*/ 590018 h 3885853"/>
              <a:gd name="connsiteX18" fmla="*/ 986774 w 5065543"/>
              <a:gd name="connsiteY18" fmla="*/ 0 h 3885853"/>
              <a:gd name="connsiteX0" fmla="*/ 986774 w 5073884"/>
              <a:gd name="connsiteY0" fmla="*/ 0 h 3885853"/>
              <a:gd name="connsiteX1" fmla="*/ 1598492 w 5073884"/>
              <a:gd name="connsiteY1" fmla="*/ 571743 h 3885853"/>
              <a:gd name="connsiteX2" fmla="*/ 4623587 w 5073884"/>
              <a:gd name="connsiteY2" fmla="*/ 815032 h 3885853"/>
              <a:gd name="connsiteX3" fmla="*/ 5045794 w 5073884"/>
              <a:gd name="connsiteY3" fmla="*/ 2583837 h 3885853"/>
              <a:gd name="connsiteX4" fmla="*/ 5065097 w 5073884"/>
              <a:gd name="connsiteY4" fmla="*/ 3007422 h 3885853"/>
              <a:gd name="connsiteX5" fmla="*/ 5059336 w 5073884"/>
              <a:gd name="connsiteY5" fmla="*/ 3165214 h 3885853"/>
              <a:gd name="connsiteX6" fmla="*/ 4993239 w 5073884"/>
              <a:gd name="connsiteY6" fmla="*/ 3784266 h 3885853"/>
              <a:gd name="connsiteX7" fmla="*/ 4229604 w 5073884"/>
              <a:gd name="connsiteY7" fmla="*/ 3851522 h 3885853"/>
              <a:gd name="connsiteX8" fmla="*/ 904564 w 5073884"/>
              <a:gd name="connsiteY8" fmla="*/ 3793288 h 3885853"/>
              <a:gd name="connsiteX9" fmla="*/ 451805 w 5073884"/>
              <a:gd name="connsiteY9" fmla="*/ 3738960 h 3885853"/>
              <a:gd name="connsiteX10" fmla="*/ 417467 w 5073884"/>
              <a:gd name="connsiteY10" fmla="*/ 3743134 h 3885853"/>
              <a:gd name="connsiteX11" fmla="*/ 47039 w 5073884"/>
              <a:gd name="connsiteY11" fmla="*/ 3447046 h 3885853"/>
              <a:gd name="connsiteX12" fmla="*/ 38763 w 5073884"/>
              <a:gd name="connsiteY12" fmla="*/ 3414896 h 3885853"/>
              <a:gd name="connsiteX13" fmla="*/ 28376 w 5073884"/>
              <a:gd name="connsiteY13" fmla="*/ 3388641 h 3885853"/>
              <a:gd name="connsiteX14" fmla="*/ 14642 w 5073884"/>
              <a:gd name="connsiteY14" fmla="*/ 2681940 h 3885853"/>
              <a:gd name="connsiteX15" fmla="*/ 141525 w 5073884"/>
              <a:gd name="connsiteY15" fmla="*/ 1290513 h 3885853"/>
              <a:gd name="connsiteX16" fmla="*/ 968842 w 5073884"/>
              <a:gd name="connsiteY16" fmla="*/ 590018 h 3885853"/>
              <a:gd name="connsiteX17" fmla="*/ 986774 w 5073884"/>
              <a:gd name="connsiteY17" fmla="*/ 0 h 3885853"/>
              <a:gd name="connsiteX0" fmla="*/ 986774 w 5078114"/>
              <a:gd name="connsiteY0" fmla="*/ 0 h 3885853"/>
              <a:gd name="connsiteX1" fmla="*/ 1598492 w 5078114"/>
              <a:gd name="connsiteY1" fmla="*/ 571743 h 3885853"/>
              <a:gd name="connsiteX2" fmla="*/ 4623587 w 5078114"/>
              <a:gd name="connsiteY2" fmla="*/ 815032 h 3885853"/>
              <a:gd name="connsiteX3" fmla="*/ 5045794 w 5078114"/>
              <a:gd name="connsiteY3" fmla="*/ 2583837 h 3885853"/>
              <a:gd name="connsiteX4" fmla="*/ 5065097 w 5078114"/>
              <a:gd name="connsiteY4" fmla="*/ 3007422 h 3885853"/>
              <a:gd name="connsiteX5" fmla="*/ 4993239 w 5078114"/>
              <a:gd name="connsiteY5" fmla="*/ 3784266 h 3885853"/>
              <a:gd name="connsiteX6" fmla="*/ 4229604 w 5078114"/>
              <a:gd name="connsiteY6" fmla="*/ 3851522 h 3885853"/>
              <a:gd name="connsiteX7" fmla="*/ 904564 w 5078114"/>
              <a:gd name="connsiteY7" fmla="*/ 3793288 h 3885853"/>
              <a:gd name="connsiteX8" fmla="*/ 451805 w 5078114"/>
              <a:gd name="connsiteY8" fmla="*/ 3738960 h 3885853"/>
              <a:gd name="connsiteX9" fmla="*/ 417467 w 5078114"/>
              <a:gd name="connsiteY9" fmla="*/ 3743134 h 3885853"/>
              <a:gd name="connsiteX10" fmla="*/ 47039 w 5078114"/>
              <a:gd name="connsiteY10" fmla="*/ 3447046 h 3885853"/>
              <a:gd name="connsiteX11" fmla="*/ 38763 w 5078114"/>
              <a:gd name="connsiteY11" fmla="*/ 3414896 h 3885853"/>
              <a:gd name="connsiteX12" fmla="*/ 28376 w 5078114"/>
              <a:gd name="connsiteY12" fmla="*/ 3388641 h 3885853"/>
              <a:gd name="connsiteX13" fmla="*/ 14642 w 5078114"/>
              <a:gd name="connsiteY13" fmla="*/ 2681940 h 3885853"/>
              <a:gd name="connsiteX14" fmla="*/ 141525 w 5078114"/>
              <a:gd name="connsiteY14" fmla="*/ 1290513 h 3885853"/>
              <a:gd name="connsiteX15" fmla="*/ 968842 w 5078114"/>
              <a:gd name="connsiteY15" fmla="*/ 590018 h 3885853"/>
              <a:gd name="connsiteX16" fmla="*/ 986774 w 5078114"/>
              <a:gd name="connsiteY16" fmla="*/ 0 h 3885853"/>
              <a:gd name="connsiteX0" fmla="*/ 986774 w 5094085"/>
              <a:gd name="connsiteY0" fmla="*/ 0 h 3885853"/>
              <a:gd name="connsiteX1" fmla="*/ 1598492 w 5094085"/>
              <a:gd name="connsiteY1" fmla="*/ 571743 h 3885853"/>
              <a:gd name="connsiteX2" fmla="*/ 4623587 w 5094085"/>
              <a:gd name="connsiteY2" fmla="*/ 815032 h 3885853"/>
              <a:gd name="connsiteX3" fmla="*/ 5045794 w 5094085"/>
              <a:gd name="connsiteY3" fmla="*/ 2583837 h 3885853"/>
              <a:gd name="connsiteX4" fmla="*/ 4993239 w 5094085"/>
              <a:gd name="connsiteY4" fmla="*/ 3784266 h 3885853"/>
              <a:gd name="connsiteX5" fmla="*/ 4229604 w 5094085"/>
              <a:gd name="connsiteY5" fmla="*/ 3851522 h 3885853"/>
              <a:gd name="connsiteX6" fmla="*/ 904564 w 5094085"/>
              <a:gd name="connsiteY6" fmla="*/ 3793288 h 3885853"/>
              <a:gd name="connsiteX7" fmla="*/ 451805 w 5094085"/>
              <a:gd name="connsiteY7" fmla="*/ 3738960 h 3885853"/>
              <a:gd name="connsiteX8" fmla="*/ 417467 w 5094085"/>
              <a:gd name="connsiteY8" fmla="*/ 3743134 h 3885853"/>
              <a:gd name="connsiteX9" fmla="*/ 47039 w 5094085"/>
              <a:gd name="connsiteY9" fmla="*/ 3447046 h 3885853"/>
              <a:gd name="connsiteX10" fmla="*/ 38763 w 5094085"/>
              <a:gd name="connsiteY10" fmla="*/ 3414896 h 3885853"/>
              <a:gd name="connsiteX11" fmla="*/ 28376 w 5094085"/>
              <a:gd name="connsiteY11" fmla="*/ 3388641 h 3885853"/>
              <a:gd name="connsiteX12" fmla="*/ 14642 w 5094085"/>
              <a:gd name="connsiteY12" fmla="*/ 2681940 h 3885853"/>
              <a:gd name="connsiteX13" fmla="*/ 141525 w 5094085"/>
              <a:gd name="connsiteY13" fmla="*/ 1290513 h 3885853"/>
              <a:gd name="connsiteX14" fmla="*/ 968842 w 5094085"/>
              <a:gd name="connsiteY14" fmla="*/ 590018 h 3885853"/>
              <a:gd name="connsiteX15" fmla="*/ 986774 w 5094085"/>
              <a:gd name="connsiteY15" fmla="*/ 0 h 3885853"/>
              <a:gd name="connsiteX0" fmla="*/ 986774 w 5062386"/>
              <a:gd name="connsiteY0" fmla="*/ 0 h 3895361"/>
              <a:gd name="connsiteX1" fmla="*/ 1598492 w 5062386"/>
              <a:gd name="connsiteY1" fmla="*/ 571743 h 3895361"/>
              <a:gd name="connsiteX2" fmla="*/ 4623587 w 5062386"/>
              <a:gd name="connsiteY2" fmla="*/ 815032 h 3895361"/>
              <a:gd name="connsiteX3" fmla="*/ 5045794 w 5062386"/>
              <a:gd name="connsiteY3" fmla="*/ 2583837 h 3895361"/>
              <a:gd name="connsiteX4" fmla="*/ 4851350 w 5062386"/>
              <a:gd name="connsiteY4" fmla="*/ 3634494 h 3895361"/>
              <a:gd name="connsiteX5" fmla="*/ 4229604 w 5062386"/>
              <a:gd name="connsiteY5" fmla="*/ 3851522 h 3895361"/>
              <a:gd name="connsiteX6" fmla="*/ 904564 w 5062386"/>
              <a:gd name="connsiteY6" fmla="*/ 3793288 h 3895361"/>
              <a:gd name="connsiteX7" fmla="*/ 451805 w 5062386"/>
              <a:gd name="connsiteY7" fmla="*/ 3738960 h 3895361"/>
              <a:gd name="connsiteX8" fmla="*/ 417467 w 5062386"/>
              <a:gd name="connsiteY8" fmla="*/ 3743134 h 3895361"/>
              <a:gd name="connsiteX9" fmla="*/ 47039 w 5062386"/>
              <a:gd name="connsiteY9" fmla="*/ 3447046 h 3895361"/>
              <a:gd name="connsiteX10" fmla="*/ 38763 w 5062386"/>
              <a:gd name="connsiteY10" fmla="*/ 3414896 h 3895361"/>
              <a:gd name="connsiteX11" fmla="*/ 28376 w 5062386"/>
              <a:gd name="connsiteY11" fmla="*/ 3388641 h 3895361"/>
              <a:gd name="connsiteX12" fmla="*/ 14642 w 5062386"/>
              <a:gd name="connsiteY12" fmla="*/ 2681940 h 3895361"/>
              <a:gd name="connsiteX13" fmla="*/ 141525 w 5062386"/>
              <a:gd name="connsiteY13" fmla="*/ 1290513 h 3895361"/>
              <a:gd name="connsiteX14" fmla="*/ 968842 w 5062386"/>
              <a:gd name="connsiteY14" fmla="*/ 590018 h 3895361"/>
              <a:gd name="connsiteX15" fmla="*/ 986774 w 5062386"/>
              <a:gd name="connsiteY15" fmla="*/ 0 h 3895361"/>
              <a:gd name="connsiteX0" fmla="*/ 986774 w 5051609"/>
              <a:gd name="connsiteY0" fmla="*/ 0 h 3895361"/>
              <a:gd name="connsiteX1" fmla="*/ 1598492 w 5051609"/>
              <a:gd name="connsiteY1" fmla="*/ 571743 h 3895361"/>
              <a:gd name="connsiteX2" fmla="*/ 4623587 w 5051609"/>
              <a:gd name="connsiteY2" fmla="*/ 815032 h 3895361"/>
              <a:gd name="connsiteX3" fmla="*/ 5045794 w 5051609"/>
              <a:gd name="connsiteY3" fmla="*/ 2583837 h 3895361"/>
              <a:gd name="connsiteX4" fmla="*/ 4851350 w 5051609"/>
              <a:gd name="connsiteY4" fmla="*/ 3634494 h 3895361"/>
              <a:gd name="connsiteX5" fmla="*/ 4229604 w 5051609"/>
              <a:gd name="connsiteY5" fmla="*/ 3851522 h 3895361"/>
              <a:gd name="connsiteX6" fmla="*/ 904564 w 5051609"/>
              <a:gd name="connsiteY6" fmla="*/ 3793288 h 3895361"/>
              <a:gd name="connsiteX7" fmla="*/ 451805 w 5051609"/>
              <a:gd name="connsiteY7" fmla="*/ 3738960 h 3895361"/>
              <a:gd name="connsiteX8" fmla="*/ 417467 w 5051609"/>
              <a:gd name="connsiteY8" fmla="*/ 3743134 h 3895361"/>
              <a:gd name="connsiteX9" fmla="*/ 47039 w 5051609"/>
              <a:gd name="connsiteY9" fmla="*/ 3447046 h 3895361"/>
              <a:gd name="connsiteX10" fmla="*/ 38763 w 5051609"/>
              <a:gd name="connsiteY10" fmla="*/ 3414896 h 3895361"/>
              <a:gd name="connsiteX11" fmla="*/ 28376 w 5051609"/>
              <a:gd name="connsiteY11" fmla="*/ 3388641 h 3895361"/>
              <a:gd name="connsiteX12" fmla="*/ 14642 w 5051609"/>
              <a:gd name="connsiteY12" fmla="*/ 2681940 h 3895361"/>
              <a:gd name="connsiteX13" fmla="*/ 141525 w 5051609"/>
              <a:gd name="connsiteY13" fmla="*/ 1290513 h 3895361"/>
              <a:gd name="connsiteX14" fmla="*/ 968842 w 5051609"/>
              <a:gd name="connsiteY14" fmla="*/ 590018 h 3895361"/>
              <a:gd name="connsiteX15" fmla="*/ 986774 w 5051609"/>
              <a:gd name="connsiteY15" fmla="*/ 0 h 3895361"/>
              <a:gd name="connsiteX0" fmla="*/ 986774 w 5100973"/>
              <a:gd name="connsiteY0" fmla="*/ 0 h 3895361"/>
              <a:gd name="connsiteX1" fmla="*/ 1598492 w 5100973"/>
              <a:gd name="connsiteY1" fmla="*/ 571743 h 3895361"/>
              <a:gd name="connsiteX2" fmla="*/ 4623587 w 5100973"/>
              <a:gd name="connsiteY2" fmla="*/ 815032 h 3895361"/>
              <a:gd name="connsiteX3" fmla="*/ 5100973 w 5100973"/>
              <a:gd name="connsiteY3" fmla="*/ 2118754 h 3895361"/>
              <a:gd name="connsiteX4" fmla="*/ 4851350 w 5100973"/>
              <a:gd name="connsiteY4" fmla="*/ 3634494 h 3895361"/>
              <a:gd name="connsiteX5" fmla="*/ 4229604 w 5100973"/>
              <a:gd name="connsiteY5" fmla="*/ 3851522 h 3895361"/>
              <a:gd name="connsiteX6" fmla="*/ 904564 w 5100973"/>
              <a:gd name="connsiteY6" fmla="*/ 3793288 h 3895361"/>
              <a:gd name="connsiteX7" fmla="*/ 451805 w 5100973"/>
              <a:gd name="connsiteY7" fmla="*/ 3738960 h 3895361"/>
              <a:gd name="connsiteX8" fmla="*/ 417467 w 5100973"/>
              <a:gd name="connsiteY8" fmla="*/ 3743134 h 3895361"/>
              <a:gd name="connsiteX9" fmla="*/ 47039 w 5100973"/>
              <a:gd name="connsiteY9" fmla="*/ 3447046 h 3895361"/>
              <a:gd name="connsiteX10" fmla="*/ 38763 w 5100973"/>
              <a:gd name="connsiteY10" fmla="*/ 3414896 h 3895361"/>
              <a:gd name="connsiteX11" fmla="*/ 28376 w 5100973"/>
              <a:gd name="connsiteY11" fmla="*/ 3388641 h 3895361"/>
              <a:gd name="connsiteX12" fmla="*/ 14642 w 5100973"/>
              <a:gd name="connsiteY12" fmla="*/ 2681940 h 3895361"/>
              <a:gd name="connsiteX13" fmla="*/ 141525 w 5100973"/>
              <a:gd name="connsiteY13" fmla="*/ 1290513 h 3895361"/>
              <a:gd name="connsiteX14" fmla="*/ 968842 w 5100973"/>
              <a:gd name="connsiteY14" fmla="*/ 590018 h 3895361"/>
              <a:gd name="connsiteX15" fmla="*/ 986774 w 5100973"/>
              <a:gd name="connsiteY15" fmla="*/ 0 h 3895361"/>
              <a:gd name="connsiteX0" fmla="*/ 986774 w 5100973"/>
              <a:gd name="connsiteY0" fmla="*/ 0 h 3895361"/>
              <a:gd name="connsiteX1" fmla="*/ 1598492 w 5100973"/>
              <a:gd name="connsiteY1" fmla="*/ 571743 h 3895361"/>
              <a:gd name="connsiteX2" fmla="*/ 4623587 w 5100973"/>
              <a:gd name="connsiteY2" fmla="*/ 815032 h 3895361"/>
              <a:gd name="connsiteX3" fmla="*/ 5100973 w 5100973"/>
              <a:gd name="connsiteY3" fmla="*/ 2118754 h 3895361"/>
              <a:gd name="connsiteX4" fmla="*/ 4851350 w 5100973"/>
              <a:gd name="connsiteY4" fmla="*/ 3634494 h 3895361"/>
              <a:gd name="connsiteX5" fmla="*/ 4229604 w 5100973"/>
              <a:gd name="connsiteY5" fmla="*/ 3851522 h 3895361"/>
              <a:gd name="connsiteX6" fmla="*/ 904564 w 5100973"/>
              <a:gd name="connsiteY6" fmla="*/ 3793288 h 3895361"/>
              <a:gd name="connsiteX7" fmla="*/ 451805 w 5100973"/>
              <a:gd name="connsiteY7" fmla="*/ 3738960 h 3895361"/>
              <a:gd name="connsiteX8" fmla="*/ 417467 w 5100973"/>
              <a:gd name="connsiteY8" fmla="*/ 3743134 h 3895361"/>
              <a:gd name="connsiteX9" fmla="*/ 47039 w 5100973"/>
              <a:gd name="connsiteY9" fmla="*/ 3447046 h 3895361"/>
              <a:gd name="connsiteX10" fmla="*/ 38763 w 5100973"/>
              <a:gd name="connsiteY10" fmla="*/ 3414896 h 3895361"/>
              <a:gd name="connsiteX11" fmla="*/ 28376 w 5100973"/>
              <a:gd name="connsiteY11" fmla="*/ 3388641 h 3895361"/>
              <a:gd name="connsiteX12" fmla="*/ 14642 w 5100973"/>
              <a:gd name="connsiteY12" fmla="*/ 2681940 h 3895361"/>
              <a:gd name="connsiteX13" fmla="*/ 141525 w 5100973"/>
              <a:gd name="connsiteY13" fmla="*/ 1290513 h 3895361"/>
              <a:gd name="connsiteX14" fmla="*/ 968842 w 5100973"/>
              <a:gd name="connsiteY14" fmla="*/ 590018 h 3895361"/>
              <a:gd name="connsiteX15" fmla="*/ 986774 w 5100973"/>
              <a:gd name="connsiteY15" fmla="*/ 0 h 3895361"/>
              <a:gd name="connsiteX0" fmla="*/ 986774 w 5100973"/>
              <a:gd name="connsiteY0" fmla="*/ 0 h 3895361"/>
              <a:gd name="connsiteX1" fmla="*/ 1598492 w 5100973"/>
              <a:gd name="connsiteY1" fmla="*/ 571743 h 3895361"/>
              <a:gd name="connsiteX2" fmla="*/ 4623587 w 5100973"/>
              <a:gd name="connsiteY2" fmla="*/ 815032 h 3895361"/>
              <a:gd name="connsiteX3" fmla="*/ 5100973 w 5100973"/>
              <a:gd name="connsiteY3" fmla="*/ 2118754 h 3895361"/>
              <a:gd name="connsiteX4" fmla="*/ 4851350 w 5100973"/>
              <a:gd name="connsiteY4" fmla="*/ 3634494 h 3895361"/>
              <a:gd name="connsiteX5" fmla="*/ 4229604 w 5100973"/>
              <a:gd name="connsiteY5" fmla="*/ 3851522 h 3895361"/>
              <a:gd name="connsiteX6" fmla="*/ 904564 w 5100973"/>
              <a:gd name="connsiteY6" fmla="*/ 3793288 h 3895361"/>
              <a:gd name="connsiteX7" fmla="*/ 451805 w 5100973"/>
              <a:gd name="connsiteY7" fmla="*/ 3738960 h 3895361"/>
              <a:gd name="connsiteX8" fmla="*/ 417467 w 5100973"/>
              <a:gd name="connsiteY8" fmla="*/ 3743134 h 3895361"/>
              <a:gd name="connsiteX9" fmla="*/ 47039 w 5100973"/>
              <a:gd name="connsiteY9" fmla="*/ 3447046 h 3895361"/>
              <a:gd name="connsiteX10" fmla="*/ 38763 w 5100973"/>
              <a:gd name="connsiteY10" fmla="*/ 3414896 h 3895361"/>
              <a:gd name="connsiteX11" fmla="*/ 28376 w 5100973"/>
              <a:gd name="connsiteY11" fmla="*/ 3388641 h 3895361"/>
              <a:gd name="connsiteX12" fmla="*/ 14642 w 5100973"/>
              <a:gd name="connsiteY12" fmla="*/ 2681940 h 3895361"/>
              <a:gd name="connsiteX13" fmla="*/ 141525 w 5100973"/>
              <a:gd name="connsiteY13" fmla="*/ 1290513 h 3895361"/>
              <a:gd name="connsiteX14" fmla="*/ 968842 w 5100973"/>
              <a:gd name="connsiteY14" fmla="*/ 590018 h 3895361"/>
              <a:gd name="connsiteX15" fmla="*/ 986774 w 5100973"/>
              <a:gd name="connsiteY15" fmla="*/ 0 h 3895361"/>
              <a:gd name="connsiteX0" fmla="*/ 986774 w 5100973"/>
              <a:gd name="connsiteY0" fmla="*/ 0 h 3992101"/>
              <a:gd name="connsiteX1" fmla="*/ 1598492 w 5100973"/>
              <a:gd name="connsiteY1" fmla="*/ 571743 h 3992101"/>
              <a:gd name="connsiteX2" fmla="*/ 4623587 w 5100973"/>
              <a:gd name="connsiteY2" fmla="*/ 815032 h 3992101"/>
              <a:gd name="connsiteX3" fmla="*/ 5100973 w 5100973"/>
              <a:gd name="connsiteY3" fmla="*/ 2118754 h 3992101"/>
              <a:gd name="connsiteX4" fmla="*/ 4851350 w 5100973"/>
              <a:gd name="connsiteY4" fmla="*/ 3634494 h 3992101"/>
              <a:gd name="connsiteX5" fmla="*/ 3796052 w 5100973"/>
              <a:gd name="connsiteY5" fmla="*/ 3985529 h 3992101"/>
              <a:gd name="connsiteX6" fmla="*/ 904564 w 5100973"/>
              <a:gd name="connsiteY6" fmla="*/ 3793288 h 3992101"/>
              <a:gd name="connsiteX7" fmla="*/ 451805 w 5100973"/>
              <a:gd name="connsiteY7" fmla="*/ 3738960 h 3992101"/>
              <a:gd name="connsiteX8" fmla="*/ 417467 w 5100973"/>
              <a:gd name="connsiteY8" fmla="*/ 3743134 h 3992101"/>
              <a:gd name="connsiteX9" fmla="*/ 47039 w 5100973"/>
              <a:gd name="connsiteY9" fmla="*/ 3447046 h 3992101"/>
              <a:gd name="connsiteX10" fmla="*/ 38763 w 5100973"/>
              <a:gd name="connsiteY10" fmla="*/ 3414896 h 3992101"/>
              <a:gd name="connsiteX11" fmla="*/ 28376 w 5100973"/>
              <a:gd name="connsiteY11" fmla="*/ 3388641 h 3992101"/>
              <a:gd name="connsiteX12" fmla="*/ 14642 w 5100973"/>
              <a:gd name="connsiteY12" fmla="*/ 2681940 h 3992101"/>
              <a:gd name="connsiteX13" fmla="*/ 141525 w 5100973"/>
              <a:gd name="connsiteY13" fmla="*/ 1290513 h 3992101"/>
              <a:gd name="connsiteX14" fmla="*/ 968842 w 5100973"/>
              <a:gd name="connsiteY14" fmla="*/ 590018 h 3992101"/>
              <a:gd name="connsiteX15" fmla="*/ 986774 w 5100973"/>
              <a:gd name="connsiteY15" fmla="*/ 0 h 3992101"/>
              <a:gd name="connsiteX0" fmla="*/ 986774 w 5100973"/>
              <a:gd name="connsiteY0" fmla="*/ 0 h 3992101"/>
              <a:gd name="connsiteX1" fmla="*/ 1598492 w 5100973"/>
              <a:gd name="connsiteY1" fmla="*/ 571743 h 3992101"/>
              <a:gd name="connsiteX2" fmla="*/ 4623587 w 5100973"/>
              <a:gd name="connsiteY2" fmla="*/ 815032 h 3992101"/>
              <a:gd name="connsiteX3" fmla="*/ 5100973 w 5100973"/>
              <a:gd name="connsiteY3" fmla="*/ 2118754 h 3992101"/>
              <a:gd name="connsiteX4" fmla="*/ 4851350 w 5100973"/>
              <a:gd name="connsiteY4" fmla="*/ 3634494 h 3992101"/>
              <a:gd name="connsiteX5" fmla="*/ 3796052 w 5100973"/>
              <a:gd name="connsiteY5" fmla="*/ 3985529 h 3992101"/>
              <a:gd name="connsiteX6" fmla="*/ 904564 w 5100973"/>
              <a:gd name="connsiteY6" fmla="*/ 3793288 h 3992101"/>
              <a:gd name="connsiteX7" fmla="*/ 451805 w 5100973"/>
              <a:gd name="connsiteY7" fmla="*/ 3738960 h 3992101"/>
              <a:gd name="connsiteX8" fmla="*/ 417467 w 5100973"/>
              <a:gd name="connsiteY8" fmla="*/ 3743134 h 3992101"/>
              <a:gd name="connsiteX9" fmla="*/ 47039 w 5100973"/>
              <a:gd name="connsiteY9" fmla="*/ 3447046 h 3992101"/>
              <a:gd name="connsiteX10" fmla="*/ 38763 w 5100973"/>
              <a:gd name="connsiteY10" fmla="*/ 3414896 h 3992101"/>
              <a:gd name="connsiteX11" fmla="*/ 28376 w 5100973"/>
              <a:gd name="connsiteY11" fmla="*/ 3388641 h 3992101"/>
              <a:gd name="connsiteX12" fmla="*/ 14642 w 5100973"/>
              <a:gd name="connsiteY12" fmla="*/ 2681940 h 3992101"/>
              <a:gd name="connsiteX13" fmla="*/ 141525 w 5100973"/>
              <a:gd name="connsiteY13" fmla="*/ 1290513 h 3992101"/>
              <a:gd name="connsiteX14" fmla="*/ 968842 w 5100973"/>
              <a:gd name="connsiteY14" fmla="*/ 590018 h 3992101"/>
              <a:gd name="connsiteX15" fmla="*/ 986774 w 5100973"/>
              <a:gd name="connsiteY15" fmla="*/ 0 h 3992101"/>
              <a:gd name="connsiteX0" fmla="*/ 986774 w 5100973"/>
              <a:gd name="connsiteY0" fmla="*/ 0 h 4001096"/>
              <a:gd name="connsiteX1" fmla="*/ 1598492 w 5100973"/>
              <a:gd name="connsiteY1" fmla="*/ 571743 h 4001096"/>
              <a:gd name="connsiteX2" fmla="*/ 4623587 w 5100973"/>
              <a:gd name="connsiteY2" fmla="*/ 815032 h 4001096"/>
              <a:gd name="connsiteX3" fmla="*/ 5100973 w 5100973"/>
              <a:gd name="connsiteY3" fmla="*/ 2118754 h 4001096"/>
              <a:gd name="connsiteX4" fmla="*/ 4851350 w 5100973"/>
              <a:gd name="connsiteY4" fmla="*/ 3634494 h 4001096"/>
              <a:gd name="connsiteX5" fmla="*/ 3796052 w 5100973"/>
              <a:gd name="connsiteY5" fmla="*/ 3985529 h 4001096"/>
              <a:gd name="connsiteX6" fmla="*/ 959744 w 5100973"/>
              <a:gd name="connsiteY6" fmla="*/ 3840584 h 4001096"/>
              <a:gd name="connsiteX7" fmla="*/ 451805 w 5100973"/>
              <a:gd name="connsiteY7" fmla="*/ 3738960 h 4001096"/>
              <a:gd name="connsiteX8" fmla="*/ 417467 w 5100973"/>
              <a:gd name="connsiteY8" fmla="*/ 3743134 h 4001096"/>
              <a:gd name="connsiteX9" fmla="*/ 47039 w 5100973"/>
              <a:gd name="connsiteY9" fmla="*/ 3447046 h 4001096"/>
              <a:gd name="connsiteX10" fmla="*/ 38763 w 5100973"/>
              <a:gd name="connsiteY10" fmla="*/ 3414896 h 4001096"/>
              <a:gd name="connsiteX11" fmla="*/ 28376 w 5100973"/>
              <a:gd name="connsiteY11" fmla="*/ 3388641 h 4001096"/>
              <a:gd name="connsiteX12" fmla="*/ 14642 w 5100973"/>
              <a:gd name="connsiteY12" fmla="*/ 2681940 h 4001096"/>
              <a:gd name="connsiteX13" fmla="*/ 141525 w 5100973"/>
              <a:gd name="connsiteY13" fmla="*/ 1290513 h 4001096"/>
              <a:gd name="connsiteX14" fmla="*/ 968842 w 5100973"/>
              <a:gd name="connsiteY14" fmla="*/ 590018 h 4001096"/>
              <a:gd name="connsiteX15" fmla="*/ 986774 w 5100973"/>
              <a:gd name="connsiteY15" fmla="*/ 0 h 4001096"/>
              <a:gd name="connsiteX0" fmla="*/ 986774 w 5100973"/>
              <a:gd name="connsiteY0" fmla="*/ 0 h 4001096"/>
              <a:gd name="connsiteX1" fmla="*/ 1598492 w 5100973"/>
              <a:gd name="connsiteY1" fmla="*/ 571743 h 4001096"/>
              <a:gd name="connsiteX2" fmla="*/ 4623587 w 5100973"/>
              <a:gd name="connsiteY2" fmla="*/ 815032 h 4001096"/>
              <a:gd name="connsiteX3" fmla="*/ 5100973 w 5100973"/>
              <a:gd name="connsiteY3" fmla="*/ 2118754 h 4001096"/>
              <a:gd name="connsiteX4" fmla="*/ 4851350 w 5100973"/>
              <a:gd name="connsiteY4" fmla="*/ 3634494 h 4001096"/>
              <a:gd name="connsiteX5" fmla="*/ 3796052 w 5100973"/>
              <a:gd name="connsiteY5" fmla="*/ 3985529 h 4001096"/>
              <a:gd name="connsiteX6" fmla="*/ 959744 w 5100973"/>
              <a:gd name="connsiteY6" fmla="*/ 3840584 h 4001096"/>
              <a:gd name="connsiteX7" fmla="*/ 451805 w 5100973"/>
              <a:gd name="connsiteY7" fmla="*/ 3738960 h 4001096"/>
              <a:gd name="connsiteX8" fmla="*/ 47039 w 5100973"/>
              <a:gd name="connsiteY8" fmla="*/ 3447046 h 4001096"/>
              <a:gd name="connsiteX9" fmla="*/ 38763 w 5100973"/>
              <a:gd name="connsiteY9" fmla="*/ 3414896 h 4001096"/>
              <a:gd name="connsiteX10" fmla="*/ 28376 w 5100973"/>
              <a:gd name="connsiteY10" fmla="*/ 3388641 h 4001096"/>
              <a:gd name="connsiteX11" fmla="*/ 14642 w 5100973"/>
              <a:gd name="connsiteY11" fmla="*/ 2681940 h 4001096"/>
              <a:gd name="connsiteX12" fmla="*/ 141525 w 5100973"/>
              <a:gd name="connsiteY12" fmla="*/ 1290513 h 4001096"/>
              <a:gd name="connsiteX13" fmla="*/ 968842 w 5100973"/>
              <a:gd name="connsiteY13" fmla="*/ 590018 h 4001096"/>
              <a:gd name="connsiteX14" fmla="*/ 986774 w 5100973"/>
              <a:gd name="connsiteY14" fmla="*/ 0 h 4001096"/>
              <a:gd name="connsiteX0" fmla="*/ 984626 w 5098825"/>
              <a:gd name="connsiteY0" fmla="*/ 0 h 4001096"/>
              <a:gd name="connsiteX1" fmla="*/ 1596344 w 5098825"/>
              <a:gd name="connsiteY1" fmla="*/ 571743 h 4001096"/>
              <a:gd name="connsiteX2" fmla="*/ 4621439 w 5098825"/>
              <a:gd name="connsiteY2" fmla="*/ 815032 h 4001096"/>
              <a:gd name="connsiteX3" fmla="*/ 5098825 w 5098825"/>
              <a:gd name="connsiteY3" fmla="*/ 2118754 h 4001096"/>
              <a:gd name="connsiteX4" fmla="*/ 4849202 w 5098825"/>
              <a:gd name="connsiteY4" fmla="*/ 3634494 h 4001096"/>
              <a:gd name="connsiteX5" fmla="*/ 3793904 w 5098825"/>
              <a:gd name="connsiteY5" fmla="*/ 3985529 h 4001096"/>
              <a:gd name="connsiteX6" fmla="*/ 957596 w 5098825"/>
              <a:gd name="connsiteY6" fmla="*/ 3840584 h 4001096"/>
              <a:gd name="connsiteX7" fmla="*/ 449657 w 5098825"/>
              <a:gd name="connsiteY7" fmla="*/ 3738960 h 4001096"/>
              <a:gd name="connsiteX8" fmla="*/ 44891 w 5098825"/>
              <a:gd name="connsiteY8" fmla="*/ 3447046 h 4001096"/>
              <a:gd name="connsiteX9" fmla="*/ 36615 w 5098825"/>
              <a:gd name="connsiteY9" fmla="*/ 3414896 h 4001096"/>
              <a:gd name="connsiteX10" fmla="*/ 12494 w 5098825"/>
              <a:gd name="connsiteY10" fmla="*/ 2681940 h 4001096"/>
              <a:gd name="connsiteX11" fmla="*/ 139377 w 5098825"/>
              <a:gd name="connsiteY11" fmla="*/ 1290513 h 4001096"/>
              <a:gd name="connsiteX12" fmla="*/ 966694 w 5098825"/>
              <a:gd name="connsiteY12" fmla="*/ 590018 h 4001096"/>
              <a:gd name="connsiteX13" fmla="*/ 984626 w 5098825"/>
              <a:gd name="connsiteY13" fmla="*/ 0 h 4001096"/>
              <a:gd name="connsiteX0" fmla="*/ 983699 w 5097898"/>
              <a:gd name="connsiteY0" fmla="*/ 0 h 4001096"/>
              <a:gd name="connsiteX1" fmla="*/ 1595417 w 5097898"/>
              <a:gd name="connsiteY1" fmla="*/ 571743 h 4001096"/>
              <a:gd name="connsiteX2" fmla="*/ 4620512 w 5097898"/>
              <a:gd name="connsiteY2" fmla="*/ 815032 h 4001096"/>
              <a:gd name="connsiteX3" fmla="*/ 5097898 w 5097898"/>
              <a:gd name="connsiteY3" fmla="*/ 2118754 h 4001096"/>
              <a:gd name="connsiteX4" fmla="*/ 4848275 w 5097898"/>
              <a:gd name="connsiteY4" fmla="*/ 3634494 h 4001096"/>
              <a:gd name="connsiteX5" fmla="*/ 3792977 w 5097898"/>
              <a:gd name="connsiteY5" fmla="*/ 3985529 h 4001096"/>
              <a:gd name="connsiteX6" fmla="*/ 956669 w 5097898"/>
              <a:gd name="connsiteY6" fmla="*/ 3840584 h 4001096"/>
              <a:gd name="connsiteX7" fmla="*/ 448730 w 5097898"/>
              <a:gd name="connsiteY7" fmla="*/ 3738960 h 4001096"/>
              <a:gd name="connsiteX8" fmla="*/ 43964 w 5097898"/>
              <a:gd name="connsiteY8" fmla="*/ 3447046 h 4001096"/>
              <a:gd name="connsiteX9" fmla="*/ 4157 w 5097898"/>
              <a:gd name="connsiteY9" fmla="*/ 3249358 h 4001096"/>
              <a:gd name="connsiteX10" fmla="*/ 11567 w 5097898"/>
              <a:gd name="connsiteY10" fmla="*/ 2681940 h 4001096"/>
              <a:gd name="connsiteX11" fmla="*/ 138450 w 5097898"/>
              <a:gd name="connsiteY11" fmla="*/ 1290513 h 4001096"/>
              <a:gd name="connsiteX12" fmla="*/ 965767 w 5097898"/>
              <a:gd name="connsiteY12" fmla="*/ 590018 h 4001096"/>
              <a:gd name="connsiteX13" fmla="*/ 983699 w 5097898"/>
              <a:gd name="connsiteY13" fmla="*/ 0 h 4001096"/>
              <a:gd name="connsiteX0" fmla="*/ 983699 w 5097898"/>
              <a:gd name="connsiteY0" fmla="*/ 0 h 4001096"/>
              <a:gd name="connsiteX1" fmla="*/ 1595417 w 5097898"/>
              <a:gd name="connsiteY1" fmla="*/ 571743 h 4001096"/>
              <a:gd name="connsiteX2" fmla="*/ 4620512 w 5097898"/>
              <a:gd name="connsiteY2" fmla="*/ 815032 h 4001096"/>
              <a:gd name="connsiteX3" fmla="*/ 5097898 w 5097898"/>
              <a:gd name="connsiteY3" fmla="*/ 2118754 h 4001096"/>
              <a:gd name="connsiteX4" fmla="*/ 4848275 w 5097898"/>
              <a:gd name="connsiteY4" fmla="*/ 3634494 h 4001096"/>
              <a:gd name="connsiteX5" fmla="*/ 3792977 w 5097898"/>
              <a:gd name="connsiteY5" fmla="*/ 3985529 h 4001096"/>
              <a:gd name="connsiteX6" fmla="*/ 956669 w 5097898"/>
              <a:gd name="connsiteY6" fmla="*/ 3840584 h 4001096"/>
              <a:gd name="connsiteX7" fmla="*/ 448730 w 5097898"/>
              <a:gd name="connsiteY7" fmla="*/ 3738960 h 4001096"/>
              <a:gd name="connsiteX8" fmla="*/ 43964 w 5097898"/>
              <a:gd name="connsiteY8" fmla="*/ 3533756 h 4001096"/>
              <a:gd name="connsiteX9" fmla="*/ 4157 w 5097898"/>
              <a:gd name="connsiteY9" fmla="*/ 3249358 h 4001096"/>
              <a:gd name="connsiteX10" fmla="*/ 11567 w 5097898"/>
              <a:gd name="connsiteY10" fmla="*/ 2681940 h 4001096"/>
              <a:gd name="connsiteX11" fmla="*/ 138450 w 5097898"/>
              <a:gd name="connsiteY11" fmla="*/ 1290513 h 4001096"/>
              <a:gd name="connsiteX12" fmla="*/ 965767 w 5097898"/>
              <a:gd name="connsiteY12" fmla="*/ 590018 h 4001096"/>
              <a:gd name="connsiteX13" fmla="*/ 983699 w 5097898"/>
              <a:gd name="connsiteY13" fmla="*/ 0 h 4001096"/>
              <a:gd name="connsiteX0" fmla="*/ 972132 w 5086331"/>
              <a:gd name="connsiteY0" fmla="*/ 0 h 4001096"/>
              <a:gd name="connsiteX1" fmla="*/ 1583850 w 5086331"/>
              <a:gd name="connsiteY1" fmla="*/ 571743 h 4001096"/>
              <a:gd name="connsiteX2" fmla="*/ 4608945 w 5086331"/>
              <a:gd name="connsiteY2" fmla="*/ 815032 h 4001096"/>
              <a:gd name="connsiteX3" fmla="*/ 5086331 w 5086331"/>
              <a:gd name="connsiteY3" fmla="*/ 2118754 h 4001096"/>
              <a:gd name="connsiteX4" fmla="*/ 4836708 w 5086331"/>
              <a:gd name="connsiteY4" fmla="*/ 3634494 h 4001096"/>
              <a:gd name="connsiteX5" fmla="*/ 3781410 w 5086331"/>
              <a:gd name="connsiteY5" fmla="*/ 3985529 h 4001096"/>
              <a:gd name="connsiteX6" fmla="*/ 945102 w 5086331"/>
              <a:gd name="connsiteY6" fmla="*/ 3840584 h 4001096"/>
              <a:gd name="connsiteX7" fmla="*/ 437163 w 5086331"/>
              <a:gd name="connsiteY7" fmla="*/ 3738960 h 4001096"/>
              <a:gd name="connsiteX8" fmla="*/ 32397 w 5086331"/>
              <a:gd name="connsiteY8" fmla="*/ 3533756 h 4001096"/>
              <a:gd name="connsiteX9" fmla="*/ 0 w 5086331"/>
              <a:gd name="connsiteY9" fmla="*/ 2681940 h 4001096"/>
              <a:gd name="connsiteX10" fmla="*/ 126883 w 5086331"/>
              <a:gd name="connsiteY10" fmla="*/ 1290513 h 4001096"/>
              <a:gd name="connsiteX11" fmla="*/ 954200 w 5086331"/>
              <a:gd name="connsiteY11" fmla="*/ 590018 h 4001096"/>
              <a:gd name="connsiteX12" fmla="*/ 972132 w 5086331"/>
              <a:gd name="connsiteY12" fmla="*/ 0 h 4001096"/>
              <a:gd name="connsiteX0" fmla="*/ 972132 w 5086331"/>
              <a:gd name="connsiteY0" fmla="*/ 0 h 4001096"/>
              <a:gd name="connsiteX1" fmla="*/ 1583850 w 5086331"/>
              <a:gd name="connsiteY1" fmla="*/ 571743 h 4001096"/>
              <a:gd name="connsiteX2" fmla="*/ 4608945 w 5086331"/>
              <a:gd name="connsiteY2" fmla="*/ 815032 h 4001096"/>
              <a:gd name="connsiteX3" fmla="*/ 5086331 w 5086331"/>
              <a:gd name="connsiteY3" fmla="*/ 2118754 h 4001096"/>
              <a:gd name="connsiteX4" fmla="*/ 4836708 w 5086331"/>
              <a:gd name="connsiteY4" fmla="*/ 3634494 h 4001096"/>
              <a:gd name="connsiteX5" fmla="*/ 3781410 w 5086331"/>
              <a:gd name="connsiteY5" fmla="*/ 3985529 h 4001096"/>
              <a:gd name="connsiteX6" fmla="*/ 945102 w 5086331"/>
              <a:gd name="connsiteY6" fmla="*/ 3840584 h 4001096"/>
              <a:gd name="connsiteX7" fmla="*/ 32397 w 5086331"/>
              <a:gd name="connsiteY7" fmla="*/ 3533756 h 4001096"/>
              <a:gd name="connsiteX8" fmla="*/ 0 w 5086331"/>
              <a:gd name="connsiteY8" fmla="*/ 2681940 h 4001096"/>
              <a:gd name="connsiteX9" fmla="*/ 126883 w 5086331"/>
              <a:gd name="connsiteY9" fmla="*/ 1290513 h 4001096"/>
              <a:gd name="connsiteX10" fmla="*/ 954200 w 5086331"/>
              <a:gd name="connsiteY10" fmla="*/ 590018 h 4001096"/>
              <a:gd name="connsiteX11" fmla="*/ 972132 w 5086331"/>
              <a:gd name="connsiteY11" fmla="*/ 0 h 4001096"/>
              <a:gd name="connsiteX0" fmla="*/ 972132 w 5086331"/>
              <a:gd name="connsiteY0" fmla="*/ 0 h 4001096"/>
              <a:gd name="connsiteX1" fmla="*/ 1583850 w 5086331"/>
              <a:gd name="connsiteY1" fmla="*/ 571743 h 4001096"/>
              <a:gd name="connsiteX2" fmla="*/ 4608945 w 5086331"/>
              <a:gd name="connsiteY2" fmla="*/ 815032 h 4001096"/>
              <a:gd name="connsiteX3" fmla="*/ 5086331 w 5086331"/>
              <a:gd name="connsiteY3" fmla="*/ 2118754 h 4001096"/>
              <a:gd name="connsiteX4" fmla="*/ 4836708 w 5086331"/>
              <a:gd name="connsiteY4" fmla="*/ 3634494 h 4001096"/>
              <a:gd name="connsiteX5" fmla="*/ 3781410 w 5086331"/>
              <a:gd name="connsiteY5" fmla="*/ 3985529 h 4001096"/>
              <a:gd name="connsiteX6" fmla="*/ 945102 w 5086331"/>
              <a:gd name="connsiteY6" fmla="*/ 3840584 h 4001096"/>
              <a:gd name="connsiteX7" fmla="*/ 32397 w 5086331"/>
              <a:gd name="connsiteY7" fmla="*/ 3533756 h 4001096"/>
              <a:gd name="connsiteX8" fmla="*/ 0 w 5086331"/>
              <a:gd name="connsiteY8" fmla="*/ 2681940 h 4001096"/>
              <a:gd name="connsiteX9" fmla="*/ 126883 w 5086331"/>
              <a:gd name="connsiteY9" fmla="*/ 1290513 h 4001096"/>
              <a:gd name="connsiteX10" fmla="*/ 954200 w 5086331"/>
              <a:gd name="connsiteY10" fmla="*/ 590018 h 4001096"/>
              <a:gd name="connsiteX11" fmla="*/ 972132 w 5086331"/>
              <a:gd name="connsiteY11" fmla="*/ 0 h 4001096"/>
              <a:gd name="connsiteX0" fmla="*/ 1007316 w 5121515"/>
              <a:gd name="connsiteY0" fmla="*/ 0 h 4001096"/>
              <a:gd name="connsiteX1" fmla="*/ 1619034 w 5121515"/>
              <a:gd name="connsiteY1" fmla="*/ 571743 h 4001096"/>
              <a:gd name="connsiteX2" fmla="*/ 4644129 w 5121515"/>
              <a:gd name="connsiteY2" fmla="*/ 815032 h 4001096"/>
              <a:gd name="connsiteX3" fmla="*/ 5121515 w 5121515"/>
              <a:gd name="connsiteY3" fmla="*/ 2118754 h 4001096"/>
              <a:gd name="connsiteX4" fmla="*/ 4871892 w 5121515"/>
              <a:gd name="connsiteY4" fmla="*/ 3634494 h 4001096"/>
              <a:gd name="connsiteX5" fmla="*/ 3816594 w 5121515"/>
              <a:gd name="connsiteY5" fmla="*/ 3985529 h 4001096"/>
              <a:gd name="connsiteX6" fmla="*/ 980286 w 5121515"/>
              <a:gd name="connsiteY6" fmla="*/ 3840584 h 4001096"/>
              <a:gd name="connsiteX7" fmla="*/ 67581 w 5121515"/>
              <a:gd name="connsiteY7" fmla="*/ 3533756 h 4001096"/>
              <a:gd name="connsiteX8" fmla="*/ 35184 w 5121515"/>
              <a:gd name="connsiteY8" fmla="*/ 2681940 h 4001096"/>
              <a:gd name="connsiteX9" fmla="*/ 162067 w 5121515"/>
              <a:gd name="connsiteY9" fmla="*/ 1290513 h 4001096"/>
              <a:gd name="connsiteX10" fmla="*/ 989384 w 5121515"/>
              <a:gd name="connsiteY10" fmla="*/ 590018 h 4001096"/>
              <a:gd name="connsiteX11" fmla="*/ 1007316 w 5121515"/>
              <a:gd name="connsiteY11" fmla="*/ 0 h 4001096"/>
              <a:gd name="connsiteX0" fmla="*/ 1010370 w 5124569"/>
              <a:gd name="connsiteY0" fmla="*/ 0 h 4001096"/>
              <a:gd name="connsiteX1" fmla="*/ 1622088 w 5124569"/>
              <a:gd name="connsiteY1" fmla="*/ 571743 h 4001096"/>
              <a:gd name="connsiteX2" fmla="*/ 4647183 w 5124569"/>
              <a:gd name="connsiteY2" fmla="*/ 815032 h 4001096"/>
              <a:gd name="connsiteX3" fmla="*/ 5124569 w 5124569"/>
              <a:gd name="connsiteY3" fmla="*/ 2118754 h 4001096"/>
              <a:gd name="connsiteX4" fmla="*/ 4874946 w 5124569"/>
              <a:gd name="connsiteY4" fmla="*/ 3634494 h 4001096"/>
              <a:gd name="connsiteX5" fmla="*/ 3819648 w 5124569"/>
              <a:gd name="connsiteY5" fmla="*/ 3985529 h 4001096"/>
              <a:gd name="connsiteX6" fmla="*/ 983340 w 5124569"/>
              <a:gd name="connsiteY6" fmla="*/ 3840584 h 4001096"/>
              <a:gd name="connsiteX7" fmla="*/ 70635 w 5124569"/>
              <a:gd name="connsiteY7" fmla="*/ 3533756 h 4001096"/>
              <a:gd name="connsiteX8" fmla="*/ 165121 w 5124569"/>
              <a:gd name="connsiteY8" fmla="*/ 1290513 h 4001096"/>
              <a:gd name="connsiteX9" fmla="*/ 992438 w 5124569"/>
              <a:gd name="connsiteY9" fmla="*/ 590018 h 4001096"/>
              <a:gd name="connsiteX10" fmla="*/ 1010370 w 5124569"/>
              <a:gd name="connsiteY10" fmla="*/ 0 h 4001096"/>
              <a:gd name="connsiteX0" fmla="*/ 1004891 w 5119090"/>
              <a:gd name="connsiteY0" fmla="*/ 0 h 4001096"/>
              <a:gd name="connsiteX1" fmla="*/ 1616609 w 5119090"/>
              <a:gd name="connsiteY1" fmla="*/ 571743 h 4001096"/>
              <a:gd name="connsiteX2" fmla="*/ 4641704 w 5119090"/>
              <a:gd name="connsiteY2" fmla="*/ 815032 h 4001096"/>
              <a:gd name="connsiteX3" fmla="*/ 5119090 w 5119090"/>
              <a:gd name="connsiteY3" fmla="*/ 2118754 h 4001096"/>
              <a:gd name="connsiteX4" fmla="*/ 4869467 w 5119090"/>
              <a:gd name="connsiteY4" fmla="*/ 3634494 h 4001096"/>
              <a:gd name="connsiteX5" fmla="*/ 3814169 w 5119090"/>
              <a:gd name="connsiteY5" fmla="*/ 3985529 h 4001096"/>
              <a:gd name="connsiteX6" fmla="*/ 977861 w 5119090"/>
              <a:gd name="connsiteY6" fmla="*/ 3840584 h 4001096"/>
              <a:gd name="connsiteX7" fmla="*/ 73039 w 5119090"/>
              <a:gd name="connsiteY7" fmla="*/ 3313039 h 4001096"/>
              <a:gd name="connsiteX8" fmla="*/ 159642 w 5119090"/>
              <a:gd name="connsiteY8" fmla="*/ 1290513 h 4001096"/>
              <a:gd name="connsiteX9" fmla="*/ 986959 w 5119090"/>
              <a:gd name="connsiteY9" fmla="*/ 590018 h 4001096"/>
              <a:gd name="connsiteX10" fmla="*/ 1004891 w 5119090"/>
              <a:gd name="connsiteY10" fmla="*/ 0 h 4001096"/>
              <a:gd name="connsiteX0" fmla="*/ 1004891 w 5119090"/>
              <a:gd name="connsiteY0" fmla="*/ 0 h 4028919"/>
              <a:gd name="connsiteX1" fmla="*/ 1616609 w 5119090"/>
              <a:gd name="connsiteY1" fmla="*/ 571743 h 4028919"/>
              <a:gd name="connsiteX2" fmla="*/ 4641704 w 5119090"/>
              <a:gd name="connsiteY2" fmla="*/ 815032 h 4028919"/>
              <a:gd name="connsiteX3" fmla="*/ 5119090 w 5119090"/>
              <a:gd name="connsiteY3" fmla="*/ 2118754 h 4028919"/>
              <a:gd name="connsiteX4" fmla="*/ 4869467 w 5119090"/>
              <a:gd name="connsiteY4" fmla="*/ 3634494 h 4028919"/>
              <a:gd name="connsiteX5" fmla="*/ 3814169 w 5119090"/>
              <a:gd name="connsiteY5" fmla="*/ 3985529 h 4028919"/>
              <a:gd name="connsiteX6" fmla="*/ 977861 w 5119090"/>
              <a:gd name="connsiteY6" fmla="*/ 3911529 h 4028919"/>
              <a:gd name="connsiteX7" fmla="*/ 73039 w 5119090"/>
              <a:gd name="connsiteY7" fmla="*/ 3313039 h 4028919"/>
              <a:gd name="connsiteX8" fmla="*/ 159642 w 5119090"/>
              <a:gd name="connsiteY8" fmla="*/ 1290513 h 4028919"/>
              <a:gd name="connsiteX9" fmla="*/ 986959 w 5119090"/>
              <a:gd name="connsiteY9" fmla="*/ 590018 h 4028919"/>
              <a:gd name="connsiteX10" fmla="*/ 1004891 w 5119090"/>
              <a:gd name="connsiteY10" fmla="*/ 0 h 4028919"/>
              <a:gd name="connsiteX0" fmla="*/ 1004891 w 5119090"/>
              <a:gd name="connsiteY0" fmla="*/ 0 h 4142676"/>
              <a:gd name="connsiteX1" fmla="*/ 1616609 w 5119090"/>
              <a:gd name="connsiteY1" fmla="*/ 571743 h 4142676"/>
              <a:gd name="connsiteX2" fmla="*/ 4641704 w 5119090"/>
              <a:gd name="connsiteY2" fmla="*/ 815032 h 4142676"/>
              <a:gd name="connsiteX3" fmla="*/ 5119090 w 5119090"/>
              <a:gd name="connsiteY3" fmla="*/ 2118754 h 4142676"/>
              <a:gd name="connsiteX4" fmla="*/ 4869467 w 5119090"/>
              <a:gd name="connsiteY4" fmla="*/ 3634494 h 4142676"/>
              <a:gd name="connsiteX5" fmla="*/ 3575630 w 5119090"/>
              <a:gd name="connsiteY5" fmla="*/ 4131303 h 4142676"/>
              <a:gd name="connsiteX6" fmla="*/ 977861 w 5119090"/>
              <a:gd name="connsiteY6" fmla="*/ 3911529 h 4142676"/>
              <a:gd name="connsiteX7" fmla="*/ 73039 w 5119090"/>
              <a:gd name="connsiteY7" fmla="*/ 3313039 h 4142676"/>
              <a:gd name="connsiteX8" fmla="*/ 159642 w 5119090"/>
              <a:gd name="connsiteY8" fmla="*/ 1290513 h 4142676"/>
              <a:gd name="connsiteX9" fmla="*/ 986959 w 5119090"/>
              <a:gd name="connsiteY9" fmla="*/ 590018 h 4142676"/>
              <a:gd name="connsiteX10" fmla="*/ 1004891 w 5119090"/>
              <a:gd name="connsiteY10" fmla="*/ 0 h 4142676"/>
              <a:gd name="connsiteX0" fmla="*/ 1004891 w 5119090"/>
              <a:gd name="connsiteY0" fmla="*/ 0 h 4145018"/>
              <a:gd name="connsiteX1" fmla="*/ 1616609 w 5119090"/>
              <a:gd name="connsiteY1" fmla="*/ 571743 h 4145018"/>
              <a:gd name="connsiteX2" fmla="*/ 4641704 w 5119090"/>
              <a:gd name="connsiteY2" fmla="*/ 815032 h 4145018"/>
              <a:gd name="connsiteX3" fmla="*/ 5119090 w 5119090"/>
              <a:gd name="connsiteY3" fmla="*/ 2118754 h 4145018"/>
              <a:gd name="connsiteX4" fmla="*/ 4736945 w 5119090"/>
              <a:gd name="connsiteY4" fmla="*/ 3594737 h 4145018"/>
              <a:gd name="connsiteX5" fmla="*/ 3575630 w 5119090"/>
              <a:gd name="connsiteY5" fmla="*/ 4131303 h 4145018"/>
              <a:gd name="connsiteX6" fmla="*/ 977861 w 5119090"/>
              <a:gd name="connsiteY6" fmla="*/ 3911529 h 4145018"/>
              <a:gd name="connsiteX7" fmla="*/ 73039 w 5119090"/>
              <a:gd name="connsiteY7" fmla="*/ 3313039 h 4145018"/>
              <a:gd name="connsiteX8" fmla="*/ 159642 w 5119090"/>
              <a:gd name="connsiteY8" fmla="*/ 1290513 h 4145018"/>
              <a:gd name="connsiteX9" fmla="*/ 986959 w 5119090"/>
              <a:gd name="connsiteY9" fmla="*/ 590018 h 4145018"/>
              <a:gd name="connsiteX10" fmla="*/ 1004891 w 5119090"/>
              <a:gd name="connsiteY10" fmla="*/ 0 h 4145018"/>
              <a:gd name="connsiteX0" fmla="*/ 1004891 w 5119090"/>
              <a:gd name="connsiteY0" fmla="*/ 0 h 4145018"/>
              <a:gd name="connsiteX1" fmla="*/ 1616609 w 5119090"/>
              <a:gd name="connsiteY1" fmla="*/ 571743 h 4145018"/>
              <a:gd name="connsiteX2" fmla="*/ 4469426 w 5119090"/>
              <a:gd name="connsiteY2" fmla="*/ 735519 h 4145018"/>
              <a:gd name="connsiteX3" fmla="*/ 5119090 w 5119090"/>
              <a:gd name="connsiteY3" fmla="*/ 2118754 h 4145018"/>
              <a:gd name="connsiteX4" fmla="*/ 4736945 w 5119090"/>
              <a:gd name="connsiteY4" fmla="*/ 3594737 h 4145018"/>
              <a:gd name="connsiteX5" fmla="*/ 3575630 w 5119090"/>
              <a:gd name="connsiteY5" fmla="*/ 4131303 h 4145018"/>
              <a:gd name="connsiteX6" fmla="*/ 977861 w 5119090"/>
              <a:gd name="connsiteY6" fmla="*/ 3911529 h 4145018"/>
              <a:gd name="connsiteX7" fmla="*/ 73039 w 5119090"/>
              <a:gd name="connsiteY7" fmla="*/ 3313039 h 4145018"/>
              <a:gd name="connsiteX8" fmla="*/ 159642 w 5119090"/>
              <a:gd name="connsiteY8" fmla="*/ 1290513 h 4145018"/>
              <a:gd name="connsiteX9" fmla="*/ 986959 w 5119090"/>
              <a:gd name="connsiteY9" fmla="*/ 590018 h 4145018"/>
              <a:gd name="connsiteX10" fmla="*/ 1004891 w 5119090"/>
              <a:gd name="connsiteY10" fmla="*/ 0 h 4145018"/>
              <a:gd name="connsiteX0" fmla="*/ 1004891 w 4986569"/>
              <a:gd name="connsiteY0" fmla="*/ 0 h 4145018"/>
              <a:gd name="connsiteX1" fmla="*/ 1616609 w 4986569"/>
              <a:gd name="connsiteY1" fmla="*/ 571743 h 4145018"/>
              <a:gd name="connsiteX2" fmla="*/ 4469426 w 4986569"/>
              <a:gd name="connsiteY2" fmla="*/ 735519 h 4145018"/>
              <a:gd name="connsiteX3" fmla="*/ 4986569 w 4986569"/>
              <a:gd name="connsiteY3" fmla="*/ 2118754 h 4145018"/>
              <a:gd name="connsiteX4" fmla="*/ 4736945 w 4986569"/>
              <a:gd name="connsiteY4" fmla="*/ 3594737 h 4145018"/>
              <a:gd name="connsiteX5" fmla="*/ 3575630 w 4986569"/>
              <a:gd name="connsiteY5" fmla="*/ 4131303 h 4145018"/>
              <a:gd name="connsiteX6" fmla="*/ 977861 w 4986569"/>
              <a:gd name="connsiteY6" fmla="*/ 3911529 h 4145018"/>
              <a:gd name="connsiteX7" fmla="*/ 73039 w 4986569"/>
              <a:gd name="connsiteY7" fmla="*/ 3313039 h 4145018"/>
              <a:gd name="connsiteX8" fmla="*/ 159642 w 4986569"/>
              <a:gd name="connsiteY8" fmla="*/ 1290513 h 4145018"/>
              <a:gd name="connsiteX9" fmla="*/ 986959 w 4986569"/>
              <a:gd name="connsiteY9" fmla="*/ 590018 h 4145018"/>
              <a:gd name="connsiteX10" fmla="*/ 1004891 w 4986569"/>
              <a:gd name="connsiteY10" fmla="*/ 0 h 4145018"/>
              <a:gd name="connsiteX0" fmla="*/ 1004891 w 4857980"/>
              <a:gd name="connsiteY0" fmla="*/ 0 h 4145018"/>
              <a:gd name="connsiteX1" fmla="*/ 1616609 w 4857980"/>
              <a:gd name="connsiteY1" fmla="*/ 571743 h 4145018"/>
              <a:gd name="connsiteX2" fmla="*/ 4469426 w 4857980"/>
              <a:gd name="connsiteY2" fmla="*/ 735519 h 4145018"/>
              <a:gd name="connsiteX3" fmla="*/ 4736945 w 4857980"/>
              <a:gd name="connsiteY3" fmla="*/ 3594737 h 4145018"/>
              <a:gd name="connsiteX4" fmla="*/ 3575630 w 4857980"/>
              <a:gd name="connsiteY4" fmla="*/ 4131303 h 4145018"/>
              <a:gd name="connsiteX5" fmla="*/ 977861 w 4857980"/>
              <a:gd name="connsiteY5" fmla="*/ 3911529 h 4145018"/>
              <a:gd name="connsiteX6" fmla="*/ 73039 w 4857980"/>
              <a:gd name="connsiteY6" fmla="*/ 3313039 h 4145018"/>
              <a:gd name="connsiteX7" fmla="*/ 159642 w 4857980"/>
              <a:gd name="connsiteY7" fmla="*/ 1290513 h 4145018"/>
              <a:gd name="connsiteX8" fmla="*/ 986959 w 4857980"/>
              <a:gd name="connsiteY8" fmla="*/ 590018 h 4145018"/>
              <a:gd name="connsiteX9" fmla="*/ 1004891 w 4857980"/>
              <a:gd name="connsiteY9" fmla="*/ 0 h 4145018"/>
              <a:gd name="connsiteX0" fmla="*/ 1004891 w 4944528"/>
              <a:gd name="connsiteY0" fmla="*/ 0 h 4145018"/>
              <a:gd name="connsiteX1" fmla="*/ 1616609 w 4944528"/>
              <a:gd name="connsiteY1" fmla="*/ 571743 h 4145018"/>
              <a:gd name="connsiteX2" fmla="*/ 4641704 w 4944528"/>
              <a:gd name="connsiteY2" fmla="*/ 775276 h 4145018"/>
              <a:gd name="connsiteX3" fmla="*/ 4736945 w 4944528"/>
              <a:gd name="connsiteY3" fmla="*/ 3594737 h 4145018"/>
              <a:gd name="connsiteX4" fmla="*/ 3575630 w 4944528"/>
              <a:gd name="connsiteY4" fmla="*/ 4131303 h 4145018"/>
              <a:gd name="connsiteX5" fmla="*/ 977861 w 4944528"/>
              <a:gd name="connsiteY5" fmla="*/ 3911529 h 4145018"/>
              <a:gd name="connsiteX6" fmla="*/ 73039 w 4944528"/>
              <a:gd name="connsiteY6" fmla="*/ 3313039 h 4145018"/>
              <a:gd name="connsiteX7" fmla="*/ 159642 w 4944528"/>
              <a:gd name="connsiteY7" fmla="*/ 1290513 h 4145018"/>
              <a:gd name="connsiteX8" fmla="*/ 986959 w 4944528"/>
              <a:gd name="connsiteY8" fmla="*/ 590018 h 4145018"/>
              <a:gd name="connsiteX9" fmla="*/ 1004891 w 4944528"/>
              <a:gd name="connsiteY9" fmla="*/ 0 h 4145018"/>
              <a:gd name="connsiteX0" fmla="*/ 1004891 w 4944528"/>
              <a:gd name="connsiteY0" fmla="*/ 0 h 4145018"/>
              <a:gd name="connsiteX1" fmla="*/ 1616609 w 4944528"/>
              <a:gd name="connsiteY1" fmla="*/ 571743 h 4145018"/>
              <a:gd name="connsiteX2" fmla="*/ 4641704 w 4944528"/>
              <a:gd name="connsiteY2" fmla="*/ 907797 h 4145018"/>
              <a:gd name="connsiteX3" fmla="*/ 4736945 w 4944528"/>
              <a:gd name="connsiteY3" fmla="*/ 3594737 h 4145018"/>
              <a:gd name="connsiteX4" fmla="*/ 3575630 w 4944528"/>
              <a:gd name="connsiteY4" fmla="*/ 4131303 h 4145018"/>
              <a:gd name="connsiteX5" fmla="*/ 977861 w 4944528"/>
              <a:gd name="connsiteY5" fmla="*/ 3911529 h 4145018"/>
              <a:gd name="connsiteX6" fmla="*/ 73039 w 4944528"/>
              <a:gd name="connsiteY6" fmla="*/ 3313039 h 4145018"/>
              <a:gd name="connsiteX7" fmla="*/ 159642 w 4944528"/>
              <a:gd name="connsiteY7" fmla="*/ 1290513 h 4145018"/>
              <a:gd name="connsiteX8" fmla="*/ 986959 w 4944528"/>
              <a:gd name="connsiteY8" fmla="*/ 590018 h 4145018"/>
              <a:gd name="connsiteX9" fmla="*/ 1004891 w 4944528"/>
              <a:gd name="connsiteY9" fmla="*/ 0 h 4145018"/>
              <a:gd name="connsiteX0" fmla="*/ 1004891 w 4938286"/>
              <a:gd name="connsiteY0" fmla="*/ 0 h 4156705"/>
              <a:gd name="connsiteX1" fmla="*/ 1616609 w 4938286"/>
              <a:gd name="connsiteY1" fmla="*/ 571743 h 4156705"/>
              <a:gd name="connsiteX2" fmla="*/ 4641704 w 4938286"/>
              <a:gd name="connsiteY2" fmla="*/ 907797 h 4156705"/>
              <a:gd name="connsiteX3" fmla="*/ 4723693 w 4938286"/>
              <a:gd name="connsiteY3" fmla="*/ 3409206 h 4156705"/>
              <a:gd name="connsiteX4" fmla="*/ 3575630 w 4938286"/>
              <a:gd name="connsiteY4" fmla="*/ 4131303 h 4156705"/>
              <a:gd name="connsiteX5" fmla="*/ 977861 w 4938286"/>
              <a:gd name="connsiteY5" fmla="*/ 3911529 h 4156705"/>
              <a:gd name="connsiteX6" fmla="*/ 73039 w 4938286"/>
              <a:gd name="connsiteY6" fmla="*/ 3313039 h 4156705"/>
              <a:gd name="connsiteX7" fmla="*/ 159642 w 4938286"/>
              <a:gd name="connsiteY7" fmla="*/ 1290513 h 4156705"/>
              <a:gd name="connsiteX8" fmla="*/ 986959 w 4938286"/>
              <a:gd name="connsiteY8" fmla="*/ 590018 h 4156705"/>
              <a:gd name="connsiteX9" fmla="*/ 1004891 w 4938286"/>
              <a:gd name="connsiteY9" fmla="*/ 0 h 4156705"/>
              <a:gd name="connsiteX0" fmla="*/ 1004891 w 4964496"/>
              <a:gd name="connsiteY0" fmla="*/ 0 h 4156705"/>
              <a:gd name="connsiteX1" fmla="*/ 1616609 w 4964496"/>
              <a:gd name="connsiteY1" fmla="*/ 571743 h 4156705"/>
              <a:gd name="connsiteX2" fmla="*/ 4641704 w 4964496"/>
              <a:gd name="connsiteY2" fmla="*/ 907797 h 4156705"/>
              <a:gd name="connsiteX3" fmla="*/ 4723693 w 4964496"/>
              <a:gd name="connsiteY3" fmla="*/ 3409206 h 4156705"/>
              <a:gd name="connsiteX4" fmla="*/ 3575630 w 4964496"/>
              <a:gd name="connsiteY4" fmla="*/ 4131303 h 4156705"/>
              <a:gd name="connsiteX5" fmla="*/ 977861 w 4964496"/>
              <a:gd name="connsiteY5" fmla="*/ 3911529 h 4156705"/>
              <a:gd name="connsiteX6" fmla="*/ 73039 w 4964496"/>
              <a:gd name="connsiteY6" fmla="*/ 3313039 h 4156705"/>
              <a:gd name="connsiteX7" fmla="*/ 159642 w 4964496"/>
              <a:gd name="connsiteY7" fmla="*/ 1290513 h 4156705"/>
              <a:gd name="connsiteX8" fmla="*/ 986959 w 4964496"/>
              <a:gd name="connsiteY8" fmla="*/ 590018 h 4156705"/>
              <a:gd name="connsiteX9" fmla="*/ 1004891 w 4964496"/>
              <a:gd name="connsiteY9" fmla="*/ 0 h 4156705"/>
              <a:gd name="connsiteX0" fmla="*/ 1004891 w 4964496"/>
              <a:gd name="connsiteY0" fmla="*/ 0 h 4156705"/>
              <a:gd name="connsiteX1" fmla="*/ 1616609 w 4964496"/>
              <a:gd name="connsiteY1" fmla="*/ 571743 h 4156705"/>
              <a:gd name="connsiteX2" fmla="*/ 4641704 w 4964496"/>
              <a:gd name="connsiteY2" fmla="*/ 881293 h 4156705"/>
              <a:gd name="connsiteX3" fmla="*/ 4723693 w 4964496"/>
              <a:gd name="connsiteY3" fmla="*/ 3409206 h 4156705"/>
              <a:gd name="connsiteX4" fmla="*/ 3575630 w 4964496"/>
              <a:gd name="connsiteY4" fmla="*/ 4131303 h 4156705"/>
              <a:gd name="connsiteX5" fmla="*/ 977861 w 4964496"/>
              <a:gd name="connsiteY5" fmla="*/ 3911529 h 4156705"/>
              <a:gd name="connsiteX6" fmla="*/ 73039 w 4964496"/>
              <a:gd name="connsiteY6" fmla="*/ 3313039 h 4156705"/>
              <a:gd name="connsiteX7" fmla="*/ 159642 w 4964496"/>
              <a:gd name="connsiteY7" fmla="*/ 1290513 h 4156705"/>
              <a:gd name="connsiteX8" fmla="*/ 986959 w 4964496"/>
              <a:gd name="connsiteY8" fmla="*/ 590018 h 4156705"/>
              <a:gd name="connsiteX9" fmla="*/ 1004891 w 4964496"/>
              <a:gd name="connsiteY9" fmla="*/ 0 h 4156705"/>
              <a:gd name="connsiteX0" fmla="*/ 1004891 w 4938200"/>
              <a:gd name="connsiteY0" fmla="*/ 0 h 4156705"/>
              <a:gd name="connsiteX1" fmla="*/ 1616609 w 4938200"/>
              <a:gd name="connsiteY1" fmla="*/ 571743 h 4156705"/>
              <a:gd name="connsiteX2" fmla="*/ 4641704 w 4938200"/>
              <a:gd name="connsiteY2" fmla="*/ 881293 h 4156705"/>
              <a:gd name="connsiteX3" fmla="*/ 4723693 w 4938200"/>
              <a:gd name="connsiteY3" fmla="*/ 3409206 h 4156705"/>
              <a:gd name="connsiteX4" fmla="*/ 3575630 w 4938200"/>
              <a:gd name="connsiteY4" fmla="*/ 4131303 h 4156705"/>
              <a:gd name="connsiteX5" fmla="*/ 977861 w 4938200"/>
              <a:gd name="connsiteY5" fmla="*/ 3911529 h 4156705"/>
              <a:gd name="connsiteX6" fmla="*/ 73039 w 4938200"/>
              <a:gd name="connsiteY6" fmla="*/ 3313039 h 4156705"/>
              <a:gd name="connsiteX7" fmla="*/ 159642 w 4938200"/>
              <a:gd name="connsiteY7" fmla="*/ 1290513 h 4156705"/>
              <a:gd name="connsiteX8" fmla="*/ 986959 w 4938200"/>
              <a:gd name="connsiteY8" fmla="*/ 590018 h 4156705"/>
              <a:gd name="connsiteX9" fmla="*/ 1004891 w 4938200"/>
              <a:gd name="connsiteY9" fmla="*/ 0 h 4156705"/>
              <a:gd name="connsiteX0" fmla="*/ 1004891 w 4931243"/>
              <a:gd name="connsiteY0" fmla="*/ 0 h 4156705"/>
              <a:gd name="connsiteX1" fmla="*/ 1616609 w 4931243"/>
              <a:gd name="connsiteY1" fmla="*/ 571743 h 4156705"/>
              <a:gd name="connsiteX2" fmla="*/ 4628452 w 4931243"/>
              <a:gd name="connsiteY2" fmla="*/ 934302 h 4156705"/>
              <a:gd name="connsiteX3" fmla="*/ 4723693 w 4931243"/>
              <a:gd name="connsiteY3" fmla="*/ 3409206 h 4156705"/>
              <a:gd name="connsiteX4" fmla="*/ 3575630 w 4931243"/>
              <a:gd name="connsiteY4" fmla="*/ 4131303 h 4156705"/>
              <a:gd name="connsiteX5" fmla="*/ 977861 w 4931243"/>
              <a:gd name="connsiteY5" fmla="*/ 3911529 h 4156705"/>
              <a:gd name="connsiteX6" fmla="*/ 73039 w 4931243"/>
              <a:gd name="connsiteY6" fmla="*/ 3313039 h 4156705"/>
              <a:gd name="connsiteX7" fmla="*/ 159642 w 4931243"/>
              <a:gd name="connsiteY7" fmla="*/ 1290513 h 4156705"/>
              <a:gd name="connsiteX8" fmla="*/ 986959 w 4931243"/>
              <a:gd name="connsiteY8" fmla="*/ 590018 h 4156705"/>
              <a:gd name="connsiteX9" fmla="*/ 1004891 w 4931243"/>
              <a:gd name="connsiteY9" fmla="*/ 0 h 4156705"/>
              <a:gd name="connsiteX0" fmla="*/ 1004891 w 4931243"/>
              <a:gd name="connsiteY0" fmla="*/ 0 h 4175448"/>
              <a:gd name="connsiteX1" fmla="*/ 1616609 w 4931243"/>
              <a:gd name="connsiteY1" fmla="*/ 571743 h 4175448"/>
              <a:gd name="connsiteX2" fmla="*/ 4628452 w 4931243"/>
              <a:gd name="connsiteY2" fmla="*/ 934302 h 4175448"/>
              <a:gd name="connsiteX3" fmla="*/ 4723693 w 4931243"/>
              <a:gd name="connsiteY3" fmla="*/ 3409206 h 4175448"/>
              <a:gd name="connsiteX4" fmla="*/ 3575630 w 4931243"/>
              <a:gd name="connsiteY4" fmla="*/ 4131303 h 4175448"/>
              <a:gd name="connsiteX5" fmla="*/ 858591 w 4931243"/>
              <a:gd name="connsiteY5" fmla="*/ 3991042 h 4175448"/>
              <a:gd name="connsiteX6" fmla="*/ 73039 w 4931243"/>
              <a:gd name="connsiteY6" fmla="*/ 3313039 h 4175448"/>
              <a:gd name="connsiteX7" fmla="*/ 159642 w 4931243"/>
              <a:gd name="connsiteY7" fmla="*/ 1290513 h 4175448"/>
              <a:gd name="connsiteX8" fmla="*/ 986959 w 4931243"/>
              <a:gd name="connsiteY8" fmla="*/ 590018 h 4175448"/>
              <a:gd name="connsiteX9" fmla="*/ 1004891 w 4931243"/>
              <a:gd name="connsiteY9" fmla="*/ 0 h 4175448"/>
              <a:gd name="connsiteX0" fmla="*/ 1004891 w 4931243"/>
              <a:gd name="connsiteY0" fmla="*/ 0 h 4175448"/>
              <a:gd name="connsiteX1" fmla="*/ 1616609 w 4931243"/>
              <a:gd name="connsiteY1" fmla="*/ 571743 h 4175448"/>
              <a:gd name="connsiteX2" fmla="*/ 4628452 w 4931243"/>
              <a:gd name="connsiteY2" fmla="*/ 934302 h 4175448"/>
              <a:gd name="connsiteX3" fmla="*/ 4723693 w 4931243"/>
              <a:gd name="connsiteY3" fmla="*/ 3409206 h 4175448"/>
              <a:gd name="connsiteX4" fmla="*/ 3575630 w 4931243"/>
              <a:gd name="connsiteY4" fmla="*/ 4131303 h 4175448"/>
              <a:gd name="connsiteX5" fmla="*/ 858591 w 4931243"/>
              <a:gd name="connsiteY5" fmla="*/ 3991042 h 4175448"/>
              <a:gd name="connsiteX6" fmla="*/ 73039 w 4931243"/>
              <a:gd name="connsiteY6" fmla="*/ 3313039 h 4175448"/>
              <a:gd name="connsiteX7" fmla="*/ 159642 w 4931243"/>
              <a:gd name="connsiteY7" fmla="*/ 1290513 h 4175448"/>
              <a:gd name="connsiteX8" fmla="*/ 986959 w 4931243"/>
              <a:gd name="connsiteY8" fmla="*/ 590018 h 4175448"/>
              <a:gd name="connsiteX9" fmla="*/ 1004891 w 4931243"/>
              <a:gd name="connsiteY9" fmla="*/ 0 h 4175448"/>
              <a:gd name="connsiteX0" fmla="*/ 1010726 w 4937078"/>
              <a:gd name="connsiteY0" fmla="*/ 0 h 4175448"/>
              <a:gd name="connsiteX1" fmla="*/ 1622444 w 4937078"/>
              <a:gd name="connsiteY1" fmla="*/ 571743 h 4175448"/>
              <a:gd name="connsiteX2" fmla="*/ 4634287 w 4937078"/>
              <a:gd name="connsiteY2" fmla="*/ 934302 h 4175448"/>
              <a:gd name="connsiteX3" fmla="*/ 4729528 w 4937078"/>
              <a:gd name="connsiteY3" fmla="*/ 3409206 h 4175448"/>
              <a:gd name="connsiteX4" fmla="*/ 3581465 w 4937078"/>
              <a:gd name="connsiteY4" fmla="*/ 4131303 h 4175448"/>
              <a:gd name="connsiteX5" fmla="*/ 864426 w 4937078"/>
              <a:gd name="connsiteY5" fmla="*/ 3991042 h 4175448"/>
              <a:gd name="connsiteX6" fmla="*/ 78874 w 4937078"/>
              <a:gd name="connsiteY6" fmla="*/ 3313039 h 4175448"/>
              <a:gd name="connsiteX7" fmla="*/ 165477 w 4937078"/>
              <a:gd name="connsiteY7" fmla="*/ 1290513 h 4175448"/>
              <a:gd name="connsiteX8" fmla="*/ 992794 w 4937078"/>
              <a:gd name="connsiteY8" fmla="*/ 590018 h 4175448"/>
              <a:gd name="connsiteX9" fmla="*/ 1010726 w 4937078"/>
              <a:gd name="connsiteY9" fmla="*/ 0 h 4175448"/>
              <a:gd name="connsiteX0" fmla="*/ 1010726 w 4961247"/>
              <a:gd name="connsiteY0" fmla="*/ 0 h 4175448"/>
              <a:gd name="connsiteX1" fmla="*/ 1648693 w 4961247"/>
              <a:gd name="connsiteY1" fmla="*/ 574434 h 4175448"/>
              <a:gd name="connsiteX2" fmla="*/ 4634287 w 4961247"/>
              <a:gd name="connsiteY2" fmla="*/ 934302 h 4175448"/>
              <a:gd name="connsiteX3" fmla="*/ 4729528 w 4961247"/>
              <a:gd name="connsiteY3" fmla="*/ 3409206 h 4175448"/>
              <a:gd name="connsiteX4" fmla="*/ 3581465 w 4961247"/>
              <a:gd name="connsiteY4" fmla="*/ 4131303 h 4175448"/>
              <a:gd name="connsiteX5" fmla="*/ 864426 w 4961247"/>
              <a:gd name="connsiteY5" fmla="*/ 3991042 h 4175448"/>
              <a:gd name="connsiteX6" fmla="*/ 78874 w 4961247"/>
              <a:gd name="connsiteY6" fmla="*/ 3313039 h 4175448"/>
              <a:gd name="connsiteX7" fmla="*/ 165477 w 4961247"/>
              <a:gd name="connsiteY7" fmla="*/ 1290513 h 4175448"/>
              <a:gd name="connsiteX8" fmla="*/ 992794 w 4961247"/>
              <a:gd name="connsiteY8" fmla="*/ 590018 h 4175448"/>
              <a:gd name="connsiteX9" fmla="*/ 1010726 w 4961247"/>
              <a:gd name="connsiteY9" fmla="*/ 0 h 4175448"/>
              <a:gd name="connsiteX0" fmla="*/ 1010726 w 4961247"/>
              <a:gd name="connsiteY0" fmla="*/ 0 h 4175448"/>
              <a:gd name="connsiteX1" fmla="*/ 1648693 w 4961247"/>
              <a:gd name="connsiteY1" fmla="*/ 574434 h 4175448"/>
              <a:gd name="connsiteX2" fmla="*/ 4634287 w 4961247"/>
              <a:gd name="connsiteY2" fmla="*/ 934302 h 4175448"/>
              <a:gd name="connsiteX3" fmla="*/ 4729528 w 4961247"/>
              <a:gd name="connsiteY3" fmla="*/ 3409206 h 4175448"/>
              <a:gd name="connsiteX4" fmla="*/ 3581465 w 4961247"/>
              <a:gd name="connsiteY4" fmla="*/ 4131303 h 4175448"/>
              <a:gd name="connsiteX5" fmla="*/ 864426 w 4961247"/>
              <a:gd name="connsiteY5" fmla="*/ 3991042 h 4175448"/>
              <a:gd name="connsiteX6" fmla="*/ 78874 w 4961247"/>
              <a:gd name="connsiteY6" fmla="*/ 3313039 h 4175448"/>
              <a:gd name="connsiteX7" fmla="*/ 165477 w 4961247"/>
              <a:gd name="connsiteY7" fmla="*/ 1290513 h 4175448"/>
              <a:gd name="connsiteX8" fmla="*/ 992794 w 4961247"/>
              <a:gd name="connsiteY8" fmla="*/ 590018 h 4175448"/>
              <a:gd name="connsiteX9" fmla="*/ 1010726 w 4961247"/>
              <a:gd name="connsiteY9" fmla="*/ 0 h 4175448"/>
              <a:gd name="connsiteX0" fmla="*/ 1008299 w 4958820"/>
              <a:gd name="connsiteY0" fmla="*/ 0 h 4175448"/>
              <a:gd name="connsiteX1" fmla="*/ 1646266 w 4958820"/>
              <a:gd name="connsiteY1" fmla="*/ 574434 h 4175448"/>
              <a:gd name="connsiteX2" fmla="*/ 4631860 w 4958820"/>
              <a:gd name="connsiteY2" fmla="*/ 934302 h 4175448"/>
              <a:gd name="connsiteX3" fmla="*/ 4727101 w 4958820"/>
              <a:gd name="connsiteY3" fmla="*/ 3409206 h 4175448"/>
              <a:gd name="connsiteX4" fmla="*/ 3579038 w 4958820"/>
              <a:gd name="connsiteY4" fmla="*/ 4131303 h 4175448"/>
              <a:gd name="connsiteX5" fmla="*/ 861999 w 4958820"/>
              <a:gd name="connsiteY5" fmla="*/ 3991042 h 4175448"/>
              <a:gd name="connsiteX6" fmla="*/ 76447 w 4958820"/>
              <a:gd name="connsiteY6" fmla="*/ 3313039 h 4175448"/>
              <a:gd name="connsiteX7" fmla="*/ 163050 w 4958820"/>
              <a:gd name="connsiteY7" fmla="*/ 1290513 h 4175448"/>
              <a:gd name="connsiteX8" fmla="*/ 990367 w 4958820"/>
              <a:gd name="connsiteY8" fmla="*/ 590018 h 4175448"/>
              <a:gd name="connsiteX9" fmla="*/ 1008299 w 4958820"/>
              <a:gd name="connsiteY9" fmla="*/ 0 h 4175448"/>
              <a:gd name="connsiteX0" fmla="*/ 1008299 w 4958820"/>
              <a:gd name="connsiteY0" fmla="*/ 0 h 4175448"/>
              <a:gd name="connsiteX1" fmla="*/ 1646266 w 4958820"/>
              <a:gd name="connsiteY1" fmla="*/ 574434 h 4175448"/>
              <a:gd name="connsiteX2" fmla="*/ 4631860 w 4958820"/>
              <a:gd name="connsiteY2" fmla="*/ 934302 h 4175448"/>
              <a:gd name="connsiteX3" fmla="*/ 4727101 w 4958820"/>
              <a:gd name="connsiteY3" fmla="*/ 3409206 h 4175448"/>
              <a:gd name="connsiteX4" fmla="*/ 3579038 w 4958820"/>
              <a:gd name="connsiteY4" fmla="*/ 4131303 h 4175448"/>
              <a:gd name="connsiteX5" fmla="*/ 861999 w 4958820"/>
              <a:gd name="connsiteY5" fmla="*/ 3991042 h 4175448"/>
              <a:gd name="connsiteX6" fmla="*/ 76447 w 4958820"/>
              <a:gd name="connsiteY6" fmla="*/ 3313039 h 4175448"/>
              <a:gd name="connsiteX7" fmla="*/ 163050 w 4958820"/>
              <a:gd name="connsiteY7" fmla="*/ 1290513 h 4175448"/>
              <a:gd name="connsiteX8" fmla="*/ 990367 w 4958820"/>
              <a:gd name="connsiteY8" fmla="*/ 590018 h 4175448"/>
              <a:gd name="connsiteX9" fmla="*/ 1008299 w 4958820"/>
              <a:gd name="connsiteY9" fmla="*/ 0 h 4175448"/>
              <a:gd name="connsiteX0" fmla="*/ 1008299 w 4958820"/>
              <a:gd name="connsiteY0" fmla="*/ 0 h 4165242"/>
              <a:gd name="connsiteX1" fmla="*/ 1646266 w 4958820"/>
              <a:gd name="connsiteY1" fmla="*/ 574434 h 4165242"/>
              <a:gd name="connsiteX2" fmla="*/ 4631860 w 4958820"/>
              <a:gd name="connsiteY2" fmla="*/ 934302 h 4165242"/>
              <a:gd name="connsiteX3" fmla="*/ 4727101 w 4958820"/>
              <a:gd name="connsiteY3" fmla="*/ 3409206 h 4165242"/>
              <a:gd name="connsiteX4" fmla="*/ 3579038 w 4958820"/>
              <a:gd name="connsiteY4" fmla="*/ 4131303 h 4165242"/>
              <a:gd name="connsiteX5" fmla="*/ 964723 w 4958820"/>
              <a:gd name="connsiteY5" fmla="*/ 3953024 h 4165242"/>
              <a:gd name="connsiteX6" fmla="*/ 76447 w 4958820"/>
              <a:gd name="connsiteY6" fmla="*/ 3313039 h 4165242"/>
              <a:gd name="connsiteX7" fmla="*/ 163050 w 4958820"/>
              <a:gd name="connsiteY7" fmla="*/ 1290513 h 4165242"/>
              <a:gd name="connsiteX8" fmla="*/ 990367 w 4958820"/>
              <a:gd name="connsiteY8" fmla="*/ 590018 h 4165242"/>
              <a:gd name="connsiteX9" fmla="*/ 1008299 w 4958820"/>
              <a:gd name="connsiteY9" fmla="*/ 0 h 4165242"/>
              <a:gd name="connsiteX0" fmla="*/ 879400 w 4829921"/>
              <a:gd name="connsiteY0" fmla="*/ 0 h 4165244"/>
              <a:gd name="connsiteX1" fmla="*/ 1517367 w 4829921"/>
              <a:gd name="connsiteY1" fmla="*/ 574434 h 4165244"/>
              <a:gd name="connsiteX2" fmla="*/ 4502961 w 4829921"/>
              <a:gd name="connsiteY2" fmla="*/ 934302 h 4165244"/>
              <a:gd name="connsiteX3" fmla="*/ 4598202 w 4829921"/>
              <a:gd name="connsiteY3" fmla="*/ 3409206 h 4165244"/>
              <a:gd name="connsiteX4" fmla="*/ 3450139 w 4829921"/>
              <a:gd name="connsiteY4" fmla="*/ 4131303 h 4165244"/>
              <a:gd name="connsiteX5" fmla="*/ 835824 w 4829921"/>
              <a:gd name="connsiteY5" fmla="*/ 3953024 h 4165244"/>
              <a:gd name="connsiteX6" fmla="*/ 388743 w 4829921"/>
              <a:gd name="connsiteY6" fmla="*/ 3217428 h 4165244"/>
              <a:gd name="connsiteX7" fmla="*/ 34151 w 4829921"/>
              <a:gd name="connsiteY7" fmla="*/ 1290513 h 4165244"/>
              <a:gd name="connsiteX8" fmla="*/ 861468 w 4829921"/>
              <a:gd name="connsiteY8" fmla="*/ 590018 h 4165244"/>
              <a:gd name="connsiteX9" fmla="*/ 879400 w 4829921"/>
              <a:gd name="connsiteY9" fmla="*/ 0 h 4165244"/>
              <a:gd name="connsiteX0" fmla="*/ 879400 w 4829921"/>
              <a:gd name="connsiteY0" fmla="*/ 0 h 4138288"/>
              <a:gd name="connsiteX1" fmla="*/ 1517367 w 4829921"/>
              <a:gd name="connsiteY1" fmla="*/ 574434 h 4138288"/>
              <a:gd name="connsiteX2" fmla="*/ 4502961 w 4829921"/>
              <a:gd name="connsiteY2" fmla="*/ 934302 h 4138288"/>
              <a:gd name="connsiteX3" fmla="*/ 4598202 w 4829921"/>
              <a:gd name="connsiteY3" fmla="*/ 3409206 h 4138288"/>
              <a:gd name="connsiteX4" fmla="*/ 3450139 w 4829921"/>
              <a:gd name="connsiteY4" fmla="*/ 4131303 h 4138288"/>
              <a:gd name="connsiteX5" fmla="*/ 982153 w 4829921"/>
              <a:gd name="connsiteY5" fmla="*/ 3738143 h 4138288"/>
              <a:gd name="connsiteX6" fmla="*/ 388743 w 4829921"/>
              <a:gd name="connsiteY6" fmla="*/ 3217428 h 4138288"/>
              <a:gd name="connsiteX7" fmla="*/ 34151 w 4829921"/>
              <a:gd name="connsiteY7" fmla="*/ 1290513 h 4138288"/>
              <a:gd name="connsiteX8" fmla="*/ 861468 w 4829921"/>
              <a:gd name="connsiteY8" fmla="*/ 590018 h 4138288"/>
              <a:gd name="connsiteX9" fmla="*/ 879400 w 4829921"/>
              <a:gd name="connsiteY9" fmla="*/ 0 h 4138288"/>
              <a:gd name="connsiteX0" fmla="*/ 797965 w 4748486"/>
              <a:gd name="connsiteY0" fmla="*/ 0 h 4138290"/>
              <a:gd name="connsiteX1" fmla="*/ 1435932 w 4748486"/>
              <a:gd name="connsiteY1" fmla="*/ 574434 h 4138290"/>
              <a:gd name="connsiteX2" fmla="*/ 4421526 w 4748486"/>
              <a:gd name="connsiteY2" fmla="*/ 934302 h 4138290"/>
              <a:gd name="connsiteX3" fmla="*/ 4516767 w 4748486"/>
              <a:gd name="connsiteY3" fmla="*/ 3409206 h 4138290"/>
              <a:gd name="connsiteX4" fmla="*/ 3368704 w 4748486"/>
              <a:gd name="connsiteY4" fmla="*/ 4131303 h 4138290"/>
              <a:gd name="connsiteX5" fmla="*/ 900718 w 4748486"/>
              <a:gd name="connsiteY5" fmla="*/ 3738143 h 4138290"/>
              <a:gd name="connsiteX6" fmla="*/ 307308 w 4748486"/>
              <a:gd name="connsiteY6" fmla="*/ 3217428 h 4138290"/>
              <a:gd name="connsiteX7" fmla="*/ 42133 w 4748486"/>
              <a:gd name="connsiteY7" fmla="*/ 1485818 h 4138290"/>
              <a:gd name="connsiteX8" fmla="*/ 780033 w 4748486"/>
              <a:gd name="connsiteY8" fmla="*/ 590018 h 4138290"/>
              <a:gd name="connsiteX9" fmla="*/ 797965 w 4748486"/>
              <a:gd name="connsiteY9" fmla="*/ 0 h 4138290"/>
              <a:gd name="connsiteX0" fmla="*/ 816235 w 4766756"/>
              <a:gd name="connsiteY0" fmla="*/ 0 h 4138288"/>
              <a:gd name="connsiteX1" fmla="*/ 1454202 w 4766756"/>
              <a:gd name="connsiteY1" fmla="*/ 574434 h 4138288"/>
              <a:gd name="connsiteX2" fmla="*/ 4439796 w 4766756"/>
              <a:gd name="connsiteY2" fmla="*/ 934302 h 4138288"/>
              <a:gd name="connsiteX3" fmla="*/ 4535037 w 4766756"/>
              <a:gd name="connsiteY3" fmla="*/ 3409206 h 4138288"/>
              <a:gd name="connsiteX4" fmla="*/ 3386974 w 4766756"/>
              <a:gd name="connsiteY4" fmla="*/ 4131303 h 4138288"/>
              <a:gd name="connsiteX5" fmla="*/ 918988 w 4766756"/>
              <a:gd name="connsiteY5" fmla="*/ 3738143 h 4138288"/>
              <a:gd name="connsiteX6" fmla="*/ 205861 w 4766756"/>
              <a:gd name="connsiteY6" fmla="*/ 2965662 h 4138288"/>
              <a:gd name="connsiteX7" fmla="*/ 60403 w 4766756"/>
              <a:gd name="connsiteY7" fmla="*/ 1485818 h 4138288"/>
              <a:gd name="connsiteX8" fmla="*/ 798303 w 4766756"/>
              <a:gd name="connsiteY8" fmla="*/ 590018 h 4138288"/>
              <a:gd name="connsiteX9" fmla="*/ 816235 w 4766756"/>
              <a:gd name="connsiteY9" fmla="*/ 0 h 4138288"/>
              <a:gd name="connsiteX0" fmla="*/ 816235 w 4622539"/>
              <a:gd name="connsiteY0" fmla="*/ 0 h 4138290"/>
              <a:gd name="connsiteX1" fmla="*/ 1454202 w 4622539"/>
              <a:gd name="connsiteY1" fmla="*/ 574434 h 4138290"/>
              <a:gd name="connsiteX2" fmla="*/ 4015228 w 4622539"/>
              <a:gd name="connsiteY2" fmla="*/ 1032218 h 4138290"/>
              <a:gd name="connsiteX3" fmla="*/ 4535037 w 4622539"/>
              <a:gd name="connsiteY3" fmla="*/ 3409206 h 4138290"/>
              <a:gd name="connsiteX4" fmla="*/ 3386974 w 4622539"/>
              <a:gd name="connsiteY4" fmla="*/ 4131303 h 4138290"/>
              <a:gd name="connsiteX5" fmla="*/ 918988 w 4622539"/>
              <a:gd name="connsiteY5" fmla="*/ 3738143 h 4138290"/>
              <a:gd name="connsiteX6" fmla="*/ 205861 w 4622539"/>
              <a:gd name="connsiteY6" fmla="*/ 2965662 h 4138290"/>
              <a:gd name="connsiteX7" fmla="*/ 60403 w 4622539"/>
              <a:gd name="connsiteY7" fmla="*/ 1485818 h 4138290"/>
              <a:gd name="connsiteX8" fmla="*/ 798303 w 4622539"/>
              <a:gd name="connsiteY8" fmla="*/ 590018 h 4138290"/>
              <a:gd name="connsiteX9" fmla="*/ 816235 w 4622539"/>
              <a:gd name="connsiteY9" fmla="*/ 0 h 4138290"/>
              <a:gd name="connsiteX0" fmla="*/ 816235 w 4622539"/>
              <a:gd name="connsiteY0" fmla="*/ 0 h 4132081"/>
              <a:gd name="connsiteX1" fmla="*/ 1454202 w 4622539"/>
              <a:gd name="connsiteY1" fmla="*/ 574434 h 4132081"/>
              <a:gd name="connsiteX2" fmla="*/ 4015228 w 4622539"/>
              <a:gd name="connsiteY2" fmla="*/ 1032218 h 4132081"/>
              <a:gd name="connsiteX3" fmla="*/ 4535037 w 4622539"/>
              <a:gd name="connsiteY3" fmla="*/ 3409206 h 4132081"/>
              <a:gd name="connsiteX4" fmla="*/ 3152706 w 4622539"/>
              <a:gd name="connsiteY4" fmla="*/ 4124957 h 4132081"/>
              <a:gd name="connsiteX5" fmla="*/ 918988 w 4622539"/>
              <a:gd name="connsiteY5" fmla="*/ 3738143 h 4132081"/>
              <a:gd name="connsiteX6" fmla="*/ 205861 w 4622539"/>
              <a:gd name="connsiteY6" fmla="*/ 2965662 h 4132081"/>
              <a:gd name="connsiteX7" fmla="*/ 60403 w 4622539"/>
              <a:gd name="connsiteY7" fmla="*/ 1485818 h 4132081"/>
              <a:gd name="connsiteX8" fmla="*/ 798303 w 4622539"/>
              <a:gd name="connsiteY8" fmla="*/ 590018 h 4132081"/>
              <a:gd name="connsiteX9" fmla="*/ 816235 w 4622539"/>
              <a:gd name="connsiteY9" fmla="*/ 0 h 4132081"/>
              <a:gd name="connsiteX0" fmla="*/ 816235 w 4372994"/>
              <a:gd name="connsiteY0" fmla="*/ 0 h 4138222"/>
              <a:gd name="connsiteX1" fmla="*/ 1454202 w 4372994"/>
              <a:gd name="connsiteY1" fmla="*/ 574434 h 4138222"/>
              <a:gd name="connsiteX2" fmla="*/ 4015228 w 4372994"/>
              <a:gd name="connsiteY2" fmla="*/ 1032218 h 4138222"/>
              <a:gd name="connsiteX3" fmla="*/ 4208394 w 4372994"/>
              <a:gd name="connsiteY3" fmla="*/ 3259401 h 4138222"/>
              <a:gd name="connsiteX4" fmla="*/ 3152706 w 4372994"/>
              <a:gd name="connsiteY4" fmla="*/ 4124957 h 4138222"/>
              <a:gd name="connsiteX5" fmla="*/ 918988 w 4372994"/>
              <a:gd name="connsiteY5" fmla="*/ 3738143 h 4138222"/>
              <a:gd name="connsiteX6" fmla="*/ 205861 w 4372994"/>
              <a:gd name="connsiteY6" fmla="*/ 2965662 h 4138222"/>
              <a:gd name="connsiteX7" fmla="*/ 60403 w 4372994"/>
              <a:gd name="connsiteY7" fmla="*/ 1485818 h 4138222"/>
              <a:gd name="connsiteX8" fmla="*/ 798303 w 4372994"/>
              <a:gd name="connsiteY8" fmla="*/ 590018 h 4138222"/>
              <a:gd name="connsiteX9" fmla="*/ 816235 w 4372994"/>
              <a:gd name="connsiteY9" fmla="*/ 0 h 4138222"/>
              <a:gd name="connsiteX0" fmla="*/ 816235 w 4372994"/>
              <a:gd name="connsiteY0" fmla="*/ 0 h 4138224"/>
              <a:gd name="connsiteX1" fmla="*/ 1454202 w 4372994"/>
              <a:gd name="connsiteY1" fmla="*/ 574434 h 4138224"/>
              <a:gd name="connsiteX2" fmla="*/ 4015228 w 4372994"/>
              <a:gd name="connsiteY2" fmla="*/ 1032218 h 4138224"/>
              <a:gd name="connsiteX3" fmla="*/ 4208394 w 4372994"/>
              <a:gd name="connsiteY3" fmla="*/ 3259401 h 4138224"/>
              <a:gd name="connsiteX4" fmla="*/ 3152706 w 4372994"/>
              <a:gd name="connsiteY4" fmla="*/ 4124957 h 4138224"/>
              <a:gd name="connsiteX5" fmla="*/ 918988 w 4372994"/>
              <a:gd name="connsiteY5" fmla="*/ 3738143 h 4138224"/>
              <a:gd name="connsiteX6" fmla="*/ 205861 w 4372994"/>
              <a:gd name="connsiteY6" fmla="*/ 2965662 h 4138224"/>
              <a:gd name="connsiteX7" fmla="*/ 60403 w 4372994"/>
              <a:gd name="connsiteY7" fmla="*/ 1485818 h 4138224"/>
              <a:gd name="connsiteX8" fmla="*/ 898165 w 4372994"/>
              <a:gd name="connsiteY8" fmla="*/ 606258 h 4138224"/>
              <a:gd name="connsiteX9" fmla="*/ 816235 w 4372994"/>
              <a:gd name="connsiteY9" fmla="*/ 0 h 4138224"/>
              <a:gd name="connsiteX0" fmla="*/ 816235 w 4372994"/>
              <a:gd name="connsiteY0" fmla="*/ 0 h 4138222"/>
              <a:gd name="connsiteX1" fmla="*/ 1454202 w 4372994"/>
              <a:gd name="connsiteY1" fmla="*/ 574434 h 4138222"/>
              <a:gd name="connsiteX2" fmla="*/ 4015228 w 4372994"/>
              <a:gd name="connsiteY2" fmla="*/ 1032218 h 4138222"/>
              <a:gd name="connsiteX3" fmla="*/ 4208394 w 4372994"/>
              <a:gd name="connsiteY3" fmla="*/ 3259401 h 4138222"/>
              <a:gd name="connsiteX4" fmla="*/ 3152706 w 4372994"/>
              <a:gd name="connsiteY4" fmla="*/ 4124957 h 4138222"/>
              <a:gd name="connsiteX5" fmla="*/ 918988 w 4372994"/>
              <a:gd name="connsiteY5" fmla="*/ 3738143 h 4138222"/>
              <a:gd name="connsiteX6" fmla="*/ 205861 w 4372994"/>
              <a:gd name="connsiteY6" fmla="*/ 2965662 h 4138222"/>
              <a:gd name="connsiteX7" fmla="*/ 60403 w 4372994"/>
              <a:gd name="connsiteY7" fmla="*/ 1485818 h 4138222"/>
              <a:gd name="connsiteX8" fmla="*/ 898165 w 4372994"/>
              <a:gd name="connsiteY8" fmla="*/ 606258 h 4138222"/>
              <a:gd name="connsiteX9" fmla="*/ 816235 w 4372994"/>
              <a:gd name="connsiteY9" fmla="*/ 0 h 4138222"/>
              <a:gd name="connsiteX0" fmla="*/ 816235 w 4372994"/>
              <a:gd name="connsiteY0" fmla="*/ 0 h 4138224"/>
              <a:gd name="connsiteX1" fmla="*/ 1454202 w 4372994"/>
              <a:gd name="connsiteY1" fmla="*/ 574434 h 4138224"/>
              <a:gd name="connsiteX2" fmla="*/ 4015228 w 4372994"/>
              <a:gd name="connsiteY2" fmla="*/ 1032218 h 4138224"/>
              <a:gd name="connsiteX3" fmla="*/ 4208394 w 4372994"/>
              <a:gd name="connsiteY3" fmla="*/ 3259401 h 4138224"/>
              <a:gd name="connsiteX4" fmla="*/ 3152706 w 4372994"/>
              <a:gd name="connsiteY4" fmla="*/ 4124957 h 4138224"/>
              <a:gd name="connsiteX5" fmla="*/ 918988 w 4372994"/>
              <a:gd name="connsiteY5" fmla="*/ 3738143 h 4138224"/>
              <a:gd name="connsiteX6" fmla="*/ 205861 w 4372994"/>
              <a:gd name="connsiteY6" fmla="*/ 2965662 h 4138224"/>
              <a:gd name="connsiteX7" fmla="*/ 60403 w 4372994"/>
              <a:gd name="connsiteY7" fmla="*/ 1485818 h 4138224"/>
              <a:gd name="connsiteX8" fmla="*/ 898165 w 4372994"/>
              <a:gd name="connsiteY8" fmla="*/ 606258 h 4138224"/>
              <a:gd name="connsiteX9" fmla="*/ 816235 w 4372994"/>
              <a:gd name="connsiteY9" fmla="*/ 0 h 4138224"/>
              <a:gd name="connsiteX0" fmla="*/ 816235 w 4372994"/>
              <a:gd name="connsiteY0" fmla="*/ 0 h 4138222"/>
              <a:gd name="connsiteX1" fmla="*/ 1454202 w 4372994"/>
              <a:gd name="connsiteY1" fmla="*/ 574434 h 4138222"/>
              <a:gd name="connsiteX2" fmla="*/ 4015228 w 4372994"/>
              <a:gd name="connsiteY2" fmla="*/ 1032218 h 4138222"/>
              <a:gd name="connsiteX3" fmla="*/ 4208394 w 4372994"/>
              <a:gd name="connsiteY3" fmla="*/ 3259401 h 4138222"/>
              <a:gd name="connsiteX4" fmla="*/ 3152706 w 4372994"/>
              <a:gd name="connsiteY4" fmla="*/ 4124957 h 4138222"/>
              <a:gd name="connsiteX5" fmla="*/ 918988 w 4372994"/>
              <a:gd name="connsiteY5" fmla="*/ 3738143 h 4138222"/>
              <a:gd name="connsiteX6" fmla="*/ 205861 w 4372994"/>
              <a:gd name="connsiteY6" fmla="*/ 2965662 h 4138222"/>
              <a:gd name="connsiteX7" fmla="*/ 60403 w 4372994"/>
              <a:gd name="connsiteY7" fmla="*/ 1485818 h 4138222"/>
              <a:gd name="connsiteX8" fmla="*/ 898165 w 4372994"/>
              <a:gd name="connsiteY8" fmla="*/ 606258 h 4138222"/>
              <a:gd name="connsiteX9" fmla="*/ 816235 w 4372994"/>
              <a:gd name="connsiteY9" fmla="*/ 0 h 4138222"/>
              <a:gd name="connsiteX0" fmla="*/ 816235 w 4372994"/>
              <a:gd name="connsiteY0" fmla="*/ 0 h 4138224"/>
              <a:gd name="connsiteX1" fmla="*/ 1454202 w 4372994"/>
              <a:gd name="connsiteY1" fmla="*/ 574434 h 4138224"/>
              <a:gd name="connsiteX2" fmla="*/ 4015228 w 4372994"/>
              <a:gd name="connsiteY2" fmla="*/ 1032218 h 4138224"/>
              <a:gd name="connsiteX3" fmla="*/ 4208394 w 4372994"/>
              <a:gd name="connsiteY3" fmla="*/ 3259401 h 4138224"/>
              <a:gd name="connsiteX4" fmla="*/ 3152706 w 4372994"/>
              <a:gd name="connsiteY4" fmla="*/ 4124957 h 4138224"/>
              <a:gd name="connsiteX5" fmla="*/ 918988 w 4372994"/>
              <a:gd name="connsiteY5" fmla="*/ 3738143 h 4138224"/>
              <a:gd name="connsiteX6" fmla="*/ 205861 w 4372994"/>
              <a:gd name="connsiteY6" fmla="*/ 2965662 h 4138224"/>
              <a:gd name="connsiteX7" fmla="*/ 60403 w 4372994"/>
              <a:gd name="connsiteY7" fmla="*/ 1485818 h 4138224"/>
              <a:gd name="connsiteX8" fmla="*/ 898165 w 4372994"/>
              <a:gd name="connsiteY8" fmla="*/ 606258 h 4138224"/>
              <a:gd name="connsiteX9" fmla="*/ 816235 w 4372994"/>
              <a:gd name="connsiteY9" fmla="*/ 0 h 4138224"/>
              <a:gd name="connsiteX0" fmla="*/ 810336 w 4367095"/>
              <a:gd name="connsiteY0" fmla="*/ 0 h 4138222"/>
              <a:gd name="connsiteX1" fmla="*/ 1448303 w 4367095"/>
              <a:gd name="connsiteY1" fmla="*/ 574434 h 4138222"/>
              <a:gd name="connsiteX2" fmla="*/ 4009329 w 4367095"/>
              <a:gd name="connsiteY2" fmla="*/ 1032218 h 4138222"/>
              <a:gd name="connsiteX3" fmla="*/ 4202495 w 4367095"/>
              <a:gd name="connsiteY3" fmla="*/ 3259401 h 4138222"/>
              <a:gd name="connsiteX4" fmla="*/ 3146807 w 4367095"/>
              <a:gd name="connsiteY4" fmla="*/ 4124957 h 4138222"/>
              <a:gd name="connsiteX5" fmla="*/ 913089 w 4367095"/>
              <a:gd name="connsiteY5" fmla="*/ 3738143 h 4138222"/>
              <a:gd name="connsiteX6" fmla="*/ 199962 w 4367095"/>
              <a:gd name="connsiteY6" fmla="*/ 2965662 h 4138222"/>
              <a:gd name="connsiteX7" fmla="*/ 54504 w 4367095"/>
              <a:gd name="connsiteY7" fmla="*/ 1485818 h 4138222"/>
              <a:gd name="connsiteX8" fmla="*/ 892266 w 4367095"/>
              <a:gd name="connsiteY8" fmla="*/ 606258 h 4138222"/>
              <a:gd name="connsiteX9" fmla="*/ 810336 w 4367095"/>
              <a:gd name="connsiteY9" fmla="*/ 0 h 4138222"/>
              <a:gd name="connsiteX0" fmla="*/ 814639 w 4371398"/>
              <a:gd name="connsiteY0" fmla="*/ 0 h 4138224"/>
              <a:gd name="connsiteX1" fmla="*/ 1452606 w 4371398"/>
              <a:gd name="connsiteY1" fmla="*/ 574434 h 4138224"/>
              <a:gd name="connsiteX2" fmla="*/ 4013632 w 4371398"/>
              <a:gd name="connsiteY2" fmla="*/ 1032218 h 4138224"/>
              <a:gd name="connsiteX3" fmla="*/ 4206798 w 4371398"/>
              <a:gd name="connsiteY3" fmla="*/ 3259401 h 4138224"/>
              <a:gd name="connsiteX4" fmla="*/ 3151110 w 4371398"/>
              <a:gd name="connsiteY4" fmla="*/ 4124957 h 4138224"/>
              <a:gd name="connsiteX5" fmla="*/ 917392 w 4371398"/>
              <a:gd name="connsiteY5" fmla="*/ 3738143 h 4138224"/>
              <a:gd name="connsiteX6" fmla="*/ 184820 w 4371398"/>
              <a:gd name="connsiteY6" fmla="*/ 2971263 h 4138224"/>
              <a:gd name="connsiteX7" fmla="*/ 58807 w 4371398"/>
              <a:gd name="connsiteY7" fmla="*/ 1485818 h 4138224"/>
              <a:gd name="connsiteX8" fmla="*/ 896569 w 4371398"/>
              <a:gd name="connsiteY8" fmla="*/ 606258 h 4138224"/>
              <a:gd name="connsiteX9" fmla="*/ 814639 w 4371398"/>
              <a:gd name="connsiteY9" fmla="*/ 0 h 4138224"/>
              <a:gd name="connsiteX0" fmla="*/ 824982 w 4381741"/>
              <a:gd name="connsiteY0" fmla="*/ 0 h 4138222"/>
              <a:gd name="connsiteX1" fmla="*/ 1462949 w 4381741"/>
              <a:gd name="connsiteY1" fmla="*/ 574434 h 4138222"/>
              <a:gd name="connsiteX2" fmla="*/ 4023975 w 4381741"/>
              <a:gd name="connsiteY2" fmla="*/ 1032218 h 4138222"/>
              <a:gd name="connsiteX3" fmla="*/ 4217141 w 4381741"/>
              <a:gd name="connsiteY3" fmla="*/ 3259401 h 4138222"/>
              <a:gd name="connsiteX4" fmla="*/ 3161453 w 4381741"/>
              <a:gd name="connsiteY4" fmla="*/ 4124957 h 4138222"/>
              <a:gd name="connsiteX5" fmla="*/ 927735 w 4381741"/>
              <a:gd name="connsiteY5" fmla="*/ 3738143 h 4138222"/>
              <a:gd name="connsiteX6" fmla="*/ 195163 w 4381741"/>
              <a:gd name="connsiteY6" fmla="*/ 2971263 h 4138222"/>
              <a:gd name="connsiteX7" fmla="*/ 69150 w 4381741"/>
              <a:gd name="connsiteY7" fmla="*/ 1485818 h 4138222"/>
              <a:gd name="connsiteX8" fmla="*/ 906912 w 4381741"/>
              <a:gd name="connsiteY8" fmla="*/ 606258 h 4138222"/>
              <a:gd name="connsiteX9" fmla="*/ 824982 w 4381741"/>
              <a:gd name="connsiteY9" fmla="*/ 0 h 4138222"/>
              <a:gd name="connsiteX0" fmla="*/ 824982 w 4385632"/>
              <a:gd name="connsiteY0" fmla="*/ 0 h 4138224"/>
              <a:gd name="connsiteX1" fmla="*/ 1462949 w 4385632"/>
              <a:gd name="connsiteY1" fmla="*/ 574434 h 4138224"/>
              <a:gd name="connsiteX2" fmla="*/ 4023975 w 4385632"/>
              <a:gd name="connsiteY2" fmla="*/ 1032218 h 4138224"/>
              <a:gd name="connsiteX3" fmla="*/ 4217141 w 4385632"/>
              <a:gd name="connsiteY3" fmla="*/ 3259401 h 4138224"/>
              <a:gd name="connsiteX4" fmla="*/ 3161453 w 4385632"/>
              <a:gd name="connsiteY4" fmla="*/ 4124957 h 4138224"/>
              <a:gd name="connsiteX5" fmla="*/ 927735 w 4385632"/>
              <a:gd name="connsiteY5" fmla="*/ 3738143 h 4138224"/>
              <a:gd name="connsiteX6" fmla="*/ 195163 w 4385632"/>
              <a:gd name="connsiteY6" fmla="*/ 2971263 h 4138224"/>
              <a:gd name="connsiteX7" fmla="*/ 69150 w 4385632"/>
              <a:gd name="connsiteY7" fmla="*/ 1485818 h 4138224"/>
              <a:gd name="connsiteX8" fmla="*/ 906912 w 4385632"/>
              <a:gd name="connsiteY8" fmla="*/ 606258 h 4138224"/>
              <a:gd name="connsiteX9" fmla="*/ 824982 w 4385632"/>
              <a:gd name="connsiteY9" fmla="*/ 0 h 4138224"/>
              <a:gd name="connsiteX0" fmla="*/ 832223 w 4392873"/>
              <a:gd name="connsiteY0" fmla="*/ 0 h 4138222"/>
              <a:gd name="connsiteX1" fmla="*/ 1470190 w 4392873"/>
              <a:gd name="connsiteY1" fmla="*/ 574434 h 4138222"/>
              <a:gd name="connsiteX2" fmla="*/ 4031216 w 4392873"/>
              <a:gd name="connsiteY2" fmla="*/ 1032218 h 4138222"/>
              <a:gd name="connsiteX3" fmla="*/ 4224382 w 4392873"/>
              <a:gd name="connsiteY3" fmla="*/ 3259401 h 4138222"/>
              <a:gd name="connsiteX4" fmla="*/ 3168694 w 4392873"/>
              <a:gd name="connsiteY4" fmla="*/ 4124957 h 4138222"/>
              <a:gd name="connsiteX5" fmla="*/ 934976 w 4392873"/>
              <a:gd name="connsiteY5" fmla="*/ 3738143 h 4138222"/>
              <a:gd name="connsiteX6" fmla="*/ 179579 w 4392873"/>
              <a:gd name="connsiteY6" fmla="*/ 3046439 h 4138222"/>
              <a:gd name="connsiteX7" fmla="*/ 76391 w 4392873"/>
              <a:gd name="connsiteY7" fmla="*/ 1485818 h 4138222"/>
              <a:gd name="connsiteX8" fmla="*/ 914153 w 4392873"/>
              <a:gd name="connsiteY8" fmla="*/ 606258 h 4138222"/>
              <a:gd name="connsiteX9" fmla="*/ 832223 w 4392873"/>
              <a:gd name="connsiteY9" fmla="*/ 0 h 4138222"/>
              <a:gd name="connsiteX0" fmla="*/ 823971 w 4384621"/>
              <a:gd name="connsiteY0" fmla="*/ 0 h 4138224"/>
              <a:gd name="connsiteX1" fmla="*/ 1461938 w 4384621"/>
              <a:gd name="connsiteY1" fmla="*/ 574434 h 4138224"/>
              <a:gd name="connsiteX2" fmla="*/ 4022964 w 4384621"/>
              <a:gd name="connsiteY2" fmla="*/ 1032218 h 4138224"/>
              <a:gd name="connsiteX3" fmla="*/ 4216130 w 4384621"/>
              <a:gd name="connsiteY3" fmla="*/ 3259401 h 4138224"/>
              <a:gd name="connsiteX4" fmla="*/ 3160442 w 4384621"/>
              <a:gd name="connsiteY4" fmla="*/ 4124957 h 4138224"/>
              <a:gd name="connsiteX5" fmla="*/ 926724 w 4384621"/>
              <a:gd name="connsiteY5" fmla="*/ 3738143 h 4138224"/>
              <a:gd name="connsiteX6" fmla="*/ 171327 w 4384621"/>
              <a:gd name="connsiteY6" fmla="*/ 3046439 h 4138224"/>
              <a:gd name="connsiteX7" fmla="*/ 68139 w 4384621"/>
              <a:gd name="connsiteY7" fmla="*/ 1485818 h 4138224"/>
              <a:gd name="connsiteX8" fmla="*/ 905901 w 4384621"/>
              <a:gd name="connsiteY8" fmla="*/ 606258 h 4138224"/>
              <a:gd name="connsiteX9" fmla="*/ 823971 w 4384621"/>
              <a:gd name="connsiteY9" fmla="*/ 0 h 4138224"/>
              <a:gd name="connsiteX0" fmla="*/ 806189 w 4366839"/>
              <a:gd name="connsiteY0" fmla="*/ 0 h 4138222"/>
              <a:gd name="connsiteX1" fmla="*/ 1444156 w 4366839"/>
              <a:gd name="connsiteY1" fmla="*/ 574434 h 4138222"/>
              <a:gd name="connsiteX2" fmla="*/ 4005182 w 4366839"/>
              <a:gd name="connsiteY2" fmla="*/ 1032218 h 4138222"/>
              <a:gd name="connsiteX3" fmla="*/ 4198348 w 4366839"/>
              <a:gd name="connsiteY3" fmla="*/ 3259401 h 4138222"/>
              <a:gd name="connsiteX4" fmla="*/ 3142660 w 4366839"/>
              <a:gd name="connsiteY4" fmla="*/ 4124957 h 4138222"/>
              <a:gd name="connsiteX5" fmla="*/ 908942 w 4366839"/>
              <a:gd name="connsiteY5" fmla="*/ 3738143 h 4138222"/>
              <a:gd name="connsiteX6" fmla="*/ 153545 w 4366839"/>
              <a:gd name="connsiteY6" fmla="*/ 3046439 h 4138222"/>
              <a:gd name="connsiteX7" fmla="*/ 50357 w 4366839"/>
              <a:gd name="connsiteY7" fmla="*/ 1485818 h 4138222"/>
              <a:gd name="connsiteX8" fmla="*/ 888119 w 4366839"/>
              <a:gd name="connsiteY8" fmla="*/ 606258 h 4138222"/>
              <a:gd name="connsiteX9" fmla="*/ 806189 w 4366839"/>
              <a:gd name="connsiteY9" fmla="*/ 0 h 4138222"/>
              <a:gd name="connsiteX0" fmla="*/ 806189 w 4366839"/>
              <a:gd name="connsiteY0" fmla="*/ 0 h 4138224"/>
              <a:gd name="connsiteX1" fmla="*/ 1444156 w 4366839"/>
              <a:gd name="connsiteY1" fmla="*/ 574434 h 4138224"/>
              <a:gd name="connsiteX2" fmla="*/ 4005182 w 4366839"/>
              <a:gd name="connsiteY2" fmla="*/ 1032218 h 4138224"/>
              <a:gd name="connsiteX3" fmla="*/ 4198348 w 4366839"/>
              <a:gd name="connsiteY3" fmla="*/ 3259401 h 4138224"/>
              <a:gd name="connsiteX4" fmla="*/ 3142660 w 4366839"/>
              <a:gd name="connsiteY4" fmla="*/ 4124957 h 4138224"/>
              <a:gd name="connsiteX5" fmla="*/ 908942 w 4366839"/>
              <a:gd name="connsiteY5" fmla="*/ 3738143 h 4138224"/>
              <a:gd name="connsiteX6" fmla="*/ 153545 w 4366839"/>
              <a:gd name="connsiteY6" fmla="*/ 3046439 h 4138224"/>
              <a:gd name="connsiteX7" fmla="*/ 50357 w 4366839"/>
              <a:gd name="connsiteY7" fmla="*/ 1485818 h 4138224"/>
              <a:gd name="connsiteX8" fmla="*/ 888119 w 4366839"/>
              <a:gd name="connsiteY8" fmla="*/ 606258 h 4138224"/>
              <a:gd name="connsiteX9" fmla="*/ 806189 w 4366839"/>
              <a:gd name="connsiteY9" fmla="*/ 0 h 4138224"/>
              <a:gd name="connsiteX0" fmla="*/ 756726 w 4317376"/>
              <a:gd name="connsiteY0" fmla="*/ 0 h 4138222"/>
              <a:gd name="connsiteX1" fmla="*/ 1394693 w 4317376"/>
              <a:gd name="connsiteY1" fmla="*/ 574434 h 4138222"/>
              <a:gd name="connsiteX2" fmla="*/ 3955719 w 4317376"/>
              <a:gd name="connsiteY2" fmla="*/ 1032218 h 4138222"/>
              <a:gd name="connsiteX3" fmla="*/ 4148885 w 4317376"/>
              <a:gd name="connsiteY3" fmla="*/ 3259401 h 4138222"/>
              <a:gd name="connsiteX4" fmla="*/ 3093197 w 4317376"/>
              <a:gd name="connsiteY4" fmla="*/ 4124957 h 4138222"/>
              <a:gd name="connsiteX5" fmla="*/ 859479 w 4317376"/>
              <a:gd name="connsiteY5" fmla="*/ 3738143 h 4138222"/>
              <a:gd name="connsiteX6" fmla="*/ 104082 w 4317376"/>
              <a:gd name="connsiteY6" fmla="*/ 3046439 h 4138222"/>
              <a:gd name="connsiteX7" fmla="*/ 894 w 4317376"/>
              <a:gd name="connsiteY7" fmla="*/ 1485818 h 4138222"/>
              <a:gd name="connsiteX8" fmla="*/ 838656 w 4317376"/>
              <a:gd name="connsiteY8" fmla="*/ 606258 h 4138222"/>
              <a:gd name="connsiteX9" fmla="*/ 756726 w 4317376"/>
              <a:gd name="connsiteY9" fmla="*/ 0 h 4138222"/>
              <a:gd name="connsiteX0" fmla="*/ 756726 w 4317376"/>
              <a:gd name="connsiteY0" fmla="*/ 0 h 4138224"/>
              <a:gd name="connsiteX1" fmla="*/ 1394693 w 4317376"/>
              <a:gd name="connsiteY1" fmla="*/ 574434 h 4138224"/>
              <a:gd name="connsiteX2" fmla="*/ 3955719 w 4317376"/>
              <a:gd name="connsiteY2" fmla="*/ 1032218 h 4138224"/>
              <a:gd name="connsiteX3" fmla="*/ 4148885 w 4317376"/>
              <a:gd name="connsiteY3" fmla="*/ 3259401 h 4138224"/>
              <a:gd name="connsiteX4" fmla="*/ 3093197 w 4317376"/>
              <a:gd name="connsiteY4" fmla="*/ 4124957 h 4138224"/>
              <a:gd name="connsiteX5" fmla="*/ 859479 w 4317376"/>
              <a:gd name="connsiteY5" fmla="*/ 3738143 h 4138224"/>
              <a:gd name="connsiteX6" fmla="*/ 219159 w 4317376"/>
              <a:gd name="connsiteY6" fmla="*/ 3144044 h 4138224"/>
              <a:gd name="connsiteX7" fmla="*/ 894 w 4317376"/>
              <a:gd name="connsiteY7" fmla="*/ 1485818 h 4138224"/>
              <a:gd name="connsiteX8" fmla="*/ 838656 w 4317376"/>
              <a:gd name="connsiteY8" fmla="*/ 606258 h 4138224"/>
              <a:gd name="connsiteX9" fmla="*/ 756726 w 4317376"/>
              <a:gd name="connsiteY9" fmla="*/ 0 h 4138224"/>
              <a:gd name="connsiteX0" fmla="*/ 756726 w 4317376"/>
              <a:gd name="connsiteY0" fmla="*/ 0 h 4138222"/>
              <a:gd name="connsiteX1" fmla="*/ 1394693 w 4317376"/>
              <a:gd name="connsiteY1" fmla="*/ 574434 h 4138222"/>
              <a:gd name="connsiteX2" fmla="*/ 3955719 w 4317376"/>
              <a:gd name="connsiteY2" fmla="*/ 1032218 h 4138222"/>
              <a:gd name="connsiteX3" fmla="*/ 4148885 w 4317376"/>
              <a:gd name="connsiteY3" fmla="*/ 3259401 h 4138222"/>
              <a:gd name="connsiteX4" fmla="*/ 3093197 w 4317376"/>
              <a:gd name="connsiteY4" fmla="*/ 4124957 h 4138222"/>
              <a:gd name="connsiteX5" fmla="*/ 859479 w 4317376"/>
              <a:gd name="connsiteY5" fmla="*/ 3738143 h 4138222"/>
              <a:gd name="connsiteX6" fmla="*/ 232580 w 4317376"/>
              <a:gd name="connsiteY6" fmla="*/ 3163758 h 4138222"/>
              <a:gd name="connsiteX7" fmla="*/ 894 w 4317376"/>
              <a:gd name="connsiteY7" fmla="*/ 1485818 h 4138222"/>
              <a:gd name="connsiteX8" fmla="*/ 838656 w 4317376"/>
              <a:gd name="connsiteY8" fmla="*/ 606258 h 4138222"/>
              <a:gd name="connsiteX9" fmla="*/ 756726 w 4317376"/>
              <a:gd name="connsiteY9" fmla="*/ 0 h 4138222"/>
              <a:gd name="connsiteX0" fmla="*/ 756726 w 4317376"/>
              <a:gd name="connsiteY0" fmla="*/ 0 h 4138731"/>
              <a:gd name="connsiteX1" fmla="*/ 1394693 w 4317376"/>
              <a:gd name="connsiteY1" fmla="*/ 574434 h 4138731"/>
              <a:gd name="connsiteX2" fmla="*/ 3955719 w 4317376"/>
              <a:gd name="connsiteY2" fmla="*/ 1032218 h 4138731"/>
              <a:gd name="connsiteX3" fmla="*/ 4148885 w 4317376"/>
              <a:gd name="connsiteY3" fmla="*/ 3259401 h 4138731"/>
              <a:gd name="connsiteX4" fmla="*/ 3093197 w 4317376"/>
              <a:gd name="connsiteY4" fmla="*/ 4124957 h 4138731"/>
              <a:gd name="connsiteX5" fmla="*/ 897522 w 4317376"/>
              <a:gd name="connsiteY5" fmla="*/ 3744330 h 4138731"/>
              <a:gd name="connsiteX6" fmla="*/ 232580 w 4317376"/>
              <a:gd name="connsiteY6" fmla="*/ 3163758 h 4138731"/>
              <a:gd name="connsiteX7" fmla="*/ 894 w 4317376"/>
              <a:gd name="connsiteY7" fmla="*/ 1485818 h 4138731"/>
              <a:gd name="connsiteX8" fmla="*/ 838656 w 4317376"/>
              <a:gd name="connsiteY8" fmla="*/ 606258 h 4138731"/>
              <a:gd name="connsiteX9" fmla="*/ 756726 w 4317376"/>
              <a:gd name="connsiteY9" fmla="*/ 0 h 4138731"/>
              <a:gd name="connsiteX0" fmla="*/ 756726 w 4317376"/>
              <a:gd name="connsiteY0" fmla="*/ 0 h 4138731"/>
              <a:gd name="connsiteX1" fmla="*/ 1394693 w 4317376"/>
              <a:gd name="connsiteY1" fmla="*/ 574434 h 4138731"/>
              <a:gd name="connsiteX2" fmla="*/ 3955719 w 4317376"/>
              <a:gd name="connsiteY2" fmla="*/ 1032218 h 4138731"/>
              <a:gd name="connsiteX3" fmla="*/ 4148885 w 4317376"/>
              <a:gd name="connsiteY3" fmla="*/ 3259401 h 4138731"/>
              <a:gd name="connsiteX4" fmla="*/ 3093197 w 4317376"/>
              <a:gd name="connsiteY4" fmla="*/ 4124957 h 4138731"/>
              <a:gd name="connsiteX5" fmla="*/ 897522 w 4317376"/>
              <a:gd name="connsiteY5" fmla="*/ 3744330 h 4138731"/>
              <a:gd name="connsiteX6" fmla="*/ 232580 w 4317376"/>
              <a:gd name="connsiteY6" fmla="*/ 3163758 h 4138731"/>
              <a:gd name="connsiteX7" fmla="*/ 894 w 4317376"/>
              <a:gd name="connsiteY7" fmla="*/ 1485818 h 4138731"/>
              <a:gd name="connsiteX8" fmla="*/ 838656 w 4317376"/>
              <a:gd name="connsiteY8" fmla="*/ 606258 h 4138731"/>
              <a:gd name="connsiteX9" fmla="*/ 756726 w 4317376"/>
              <a:gd name="connsiteY9" fmla="*/ 0 h 4138731"/>
              <a:gd name="connsiteX0" fmla="*/ 763583 w 4324233"/>
              <a:gd name="connsiteY0" fmla="*/ 0 h 4138731"/>
              <a:gd name="connsiteX1" fmla="*/ 1401550 w 4324233"/>
              <a:gd name="connsiteY1" fmla="*/ 574434 h 4138731"/>
              <a:gd name="connsiteX2" fmla="*/ 3962576 w 4324233"/>
              <a:gd name="connsiteY2" fmla="*/ 1032218 h 4138731"/>
              <a:gd name="connsiteX3" fmla="*/ 4155742 w 4324233"/>
              <a:gd name="connsiteY3" fmla="*/ 3259401 h 4138731"/>
              <a:gd name="connsiteX4" fmla="*/ 3100054 w 4324233"/>
              <a:gd name="connsiteY4" fmla="*/ 4124957 h 4138731"/>
              <a:gd name="connsiteX5" fmla="*/ 904379 w 4324233"/>
              <a:gd name="connsiteY5" fmla="*/ 3744330 h 4138731"/>
              <a:gd name="connsiteX6" fmla="*/ 239437 w 4324233"/>
              <a:gd name="connsiteY6" fmla="*/ 3163758 h 4138731"/>
              <a:gd name="connsiteX7" fmla="*/ 881 w 4324233"/>
              <a:gd name="connsiteY7" fmla="*/ 1528534 h 4138731"/>
              <a:gd name="connsiteX8" fmla="*/ 845513 w 4324233"/>
              <a:gd name="connsiteY8" fmla="*/ 606258 h 4138731"/>
              <a:gd name="connsiteX9" fmla="*/ 763583 w 4324233"/>
              <a:gd name="connsiteY9" fmla="*/ 0 h 4138731"/>
              <a:gd name="connsiteX0" fmla="*/ 763583 w 4324233"/>
              <a:gd name="connsiteY0" fmla="*/ 0 h 4138731"/>
              <a:gd name="connsiteX1" fmla="*/ 1401550 w 4324233"/>
              <a:gd name="connsiteY1" fmla="*/ 574434 h 4138731"/>
              <a:gd name="connsiteX2" fmla="*/ 3962576 w 4324233"/>
              <a:gd name="connsiteY2" fmla="*/ 1032218 h 4138731"/>
              <a:gd name="connsiteX3" fmla="*/ 4155742 w 4324233"/>
              <a:gd name="connsiteY3" fmla="*/ 3259401 h 4138731"/>
              <a:gd name="connsiteX4" fmla="*/ 3100054 w 4324233"/>
              <a:gd name="connsiteY4" fmla="*/ 4124957 h 4138731"/>
              <a:gd name="connsiteX5" fmla="*/ 904379 w 4324233"/>
              <a:gd name="connsiteY5" fmla="*/ 3744330 h 4138731"/>
              <a:gd name="connsiteX6" fmla="*/ 239437 w 4324233"/>
              <a:gd name="connsiteY6" fmla="*/ 3163758 h 4138731"/>
              <a:gd name="connsiteX7" fmla="*/ 881 w 4324233"/>
              <a:gd name="connsiteY7" fmla="*/ 1528534 h 4138731"/>
              <a:gd name="connsiteX8" fmla="*/ 845513 w 4324233"/>
              <a:gd name="connsiteY8" fmla="*/ 606258 h 4138731"/>
              <a:gd name="connsiteX9" fmla="*/ 763583 w 4324233"/>
              <a:gd name="connsiteY9" fmla="*/ 0 h 4138731"/>
              <a:gd name="connsiteX0" fmla="*/ 763706 w 4324356"/>
              <a:gd name="connsiteY0" fmla="*/ 0 h 4138731"/>
              <a:gd name="connsiteX1" fmla="*/ 1401673 w 4324356"/>
              <a:gd name="connsiteY1" fmla="*/ 574434 h 4138731"/>
              <a:gd name="connsiteX2" fmla="*/ 3962699 w 4324356"/>
              <a:gd name="connsiteY2" fmla="*/ 1032218 h 4138731"/>
              <a:gd name="connsiteX3" fmla="*/ 4155865 w 4324356"/>
              <a:gd name="connsiteY3" fmla="*/ 3259401 h 4138731"/>
              <a:gd name="connsiteX4" fmla="*/ 3100177 w 4324356"/>
              <a:gd name="connsiteY4" fmla="*/ 4124957 h 4138731"/>
              <a:gd name="connsiteX5" fmla="*/ 904502 w 4324356"/>
              <a:gd name="connsiteY5" fmla="*/ 3744330 h 4138731"/>
              <a:gd name="connsiteX6" fmla="*/ 239560 w 4324356"/>
              <a:gd name="connsiteY6" fmla="*/ 3163758 h 4138731"/>
              <a:gd name="connsiteX7" fmla="*/ 1004 w 4324356"/>
              <a:gd name="connsiteY7" fmla="*/ 1528534 h 4138731"/>
              <a:gd name="connsiteX8" fmla="*/ 845636 w 4324356"/>
              <a:gd name="connsiteY8" fmla="*/ 606258 h 4138731"/>
              <a:gd name="connsiteX9" fmla="*/ 763706 w 4324356"/>
              <a:gd name="connsiteY9" fmla="*/ 0 h 4138731"/>
              <a:gd name="connsiteX0" fmla="*/ 763710 w 4324360"/>
              <a:gd name="connsiteY0" fmla="*/ 0 h 4138731"/>
              <a:gd name="connsiteX1" fmla="*/ 1401677 w 4324360"/>
              <a:gd name="connsiteY1" fmla="*/ 574434 h 4138731"/>
              <a:gd name="connsiteX2" fmla="*/ 3962703 w 4324360"/>
              <a:gd name="connsiteY2" fmla="*/ 1032218 h 4138731"/>
              <a:gd name="connsiteX3" fmla="*/ 4155869 w 4324360"/>
              <a:gd name="connsiteY3" fmla="*/ 3259401 h 4138731"/>
              <a:gd name="connsiteX4" fmla="*/ 3100181 w 4324360"/>
              <a:gd name="connsiteY4" fmla="*/ 4124957 h 4138731"/>
              <a:gd name="connsiteX5" fmla="*/ 904506 w 4324360"/>
              <a:gd name="connsiteY5" fmla="*/ 3744330 h 4138731"/>
              <a:gd name="connsiteX6" fmla="*/ 239564 w 4324360"/>
              <a:gd name="connsiteY6" fmla="*/ 3163758 h 4138731"/>
              <a:gd name="connsiteX7" fmla="*/ 1008 w 4324360"/>
              <a:gd name="connsiteY7" fmla="*/ 1528534 h 4138731"/>
              <a:gd name="connsiteX8" fmla="*/ 845640 w 4324360"/>
              <a:gd name="connsiteY8" fmla="*/ 606258 h 4138731"/>
              <a:gd name="connsiteX9" fmla="*/ 763710 w 4324360"/>
              <a:gd name="connsiteY9" fmla="*/ 0 h 413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24360" h="4138731">
                <a:moveTo>
                  <a:pt x="763710" y="0"/>
                </a:moveTo>
                <a:cubicBezTo>
                  <a:pt x="835632" y="58905"/>
                  <a:pt x="1258100" y="357725"/>
                  <a:pt x="1401677" y="574434"/>
                </a:cubicBezTo>
                <a:cubicBezTo>
                  <a:pt x="1557398" y="585526"/>
                  <a:pt x="3503671" y="584724"/>
                  <a:pt x="3962703" y="1032218"/>
                </a:cubicBezTo>
                <a:cubicBezTo>
                  <a:pt x="4421735" y="1479712"/>
                  <a:pt x="4393755" y="2068459"/>
                  <a:pt x="4155869" y="3259401"/>
                </a:cubicBezTo>
                <a:cubicBezTo>
                  <a:pt x="4006903" y="3825365"/>
                  <a:pt x="3642075" y="4044135"/>
                  <a:pt x="3100181" y="4124957"/>
                </a:cubicBezTo>
                <a:cubicBezTo>
                  <a:pt x="2558287" y="4205779"/>
                  <a:pt x="1639845" y="3911670"/>
                  <a:pt x="904506" y="3744330"/>
                </a:cubicBezTo>
                <a:cubicBezTo>
                  <a:pt x="600271" y="3642054"/>
                  <a:pt x="464613" y="3557214"/>
                  <a:pt x="239564" y="3163758"/>
                </a:cubicBezTo>
                <a:cubicBezTo>
                  <a:pt x="75461" y="2876879"/>
                  <a:pt x="40807" y="2193725"/>
                  <a:pt x="1008" y="1528534"/>
                </a:cubicBezTo>
                <a:cubicBezTo>
                  <a:pt x="-24451" y="805482"/>
                  <a:pt x="437089" y="647961"/>
                  <a:pt x="845640" y="606258"/>
                </a:cubicBezTo>
                <a:cubicBezTo>
                  <a:pt x="845640" y="606258"/>
                  <a:pt x="854014" y="343114"/>
                  <a:pt x="763710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FCBF8AE-1318-4240-B3C3-A276ADFA5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4884" flipH="1">
            <a:off x="5612130" y="-2961"/>
            <a:ext cx="3856838" cy="2114365"/>
          </a:xfrm>
          <a:custGeom>
            <a:avLst/>
            <a:gdLst>
              <a:gd name="connsiteX0" fmla="*/ 986774 w 5065355"/>
              <a:gd name="connsiteY0" fmla="*/ 0 h 3864077"/>
              <a:gd name="connsiteX1" fmla="*/ 1598492 w 5065355"/>
              <a:gd name="connsiteY1" fmla="*/ 571743 h 3864077"/>
              <a:gd name="connsiteX2" fmla="*/ 4623587 w 5065355"/>
              <a:gd name="connsiteY2" fmla="*/ 815032 h 3864077"/>
              <a:gd name="connsiteX3" fmla="*/ 5045794 w 5065355"/>
              <a:gd name="connsiteY3" fmla="*/ 2583837 h 3864077"/>
              <a:gd name="connsiteX4" fmla="*/ 5065097 w 5065355"/>
              <a:gd name="connsiteY4" fmla="*/ 3007422 h 3864077"/>
              <a:gd name="connsiteX5" fmla="*/ 5064540 w 5065355"/>
              <a:gd name="connsiteY5" fmla="*/ 3083457 h 3864077"/>
              <a:gd name="connsiteX6" fmla="*/ 5065355 w 5065355"/>
              <a:gd name="connsiteY6" fmla="*/ 3093208 h 3864077"/>
              <a:gd name="connsiteX7" fmla="*/ 5059336 w 5065355"/>
              <a:gd name="connsiteY7" fmla="*/ 3165214 h 3864077"/>
              <a:gd name="connsiteX8" fmla="*/ 5058896 w 5065355"/>
              <a:gd name="connsiteY8" fmla="*/ 3171406 h 3864077"/>
              <a:gd name="connsiteX9" fmla="*/ 5058773 w 5065355"/>
              <a:gd name="connsiteY9" fmla="*/ 3171941 h 3864077"/>
              <a:gd name="connsiteX10" fmla="*/ 5057188 w 5065355"/>
              <a:gd name="connsiteY10" fmla="*/ 3190910 h 3864077"/>
              <a:gd name="connsiteX11" fmla="*/ 5033762 w 5065355"/>
              <a:gd name="connsiteY11" fmla="*/ 3281910 h 3864077"/>
              <a:gd name="connsiteX12" fmla="*/ 5033487 w 5065355"/>
              <a:gd name="connsiteY12" fmla="*/ 3282522 h 3864077"/>
              <a:gd name="connsiteX13" fmla="*/ 5027369 w 5065355"/>
              <a:gd name="connsiteY13" fmla="*/ 3309275 h 3864077"/>
              <a:gd name="connsiteX14" fmla="*/ 4908386 w 5065355"/>
              <a:gd name="connsiteY14" fmla="*/ 3476562 h 3864077"/>
              <a:gd name="connsiteX15" fmla="*/ 4902444 w 5065355"/>
              <a:gd name="connsiteY15" fmla="*/ 3480940 h 3864077"/>
              <a:gd name="connsiteX16" fmla="*/ 4888108 w 5065355"/>
              <a:gd name="connsiteY16" fmla="*/ 3495204 h 3864077"/>
              <a:gd name="connsiteX17" fmla="*/ 4819819 w 5065355"/>
              <a:gd name="connsiteY17" fmla="*/ 3539901 h 3864077"/>
              <a:gd name="connsiteX18" fmla="*/ 4806748 w 5065355"/>
              <a:gd name="connsiteY18" fmla="*/ 3544794 h 3864077"/>
              <a:gd name="connsiteX19" fmla="*/ 4765129 w 5065355"/>
              <a:gd name="connsiteY19" fmla="*/ 3568040 h 3864077"/>
              <a:gd name="connsiteX20" fmla="*/ 4426673 w 5065355"/>
              <a:gd name="connsiteY20" fmla="*/ 3685984 h 3864077"/>
              <a:gd name="connsiteX21" fmla="*/ 534075 w 5065355"/>
              <a:gd name="connsiteY21" fmla="*/ 3761757 h 3864077"/>
              <a:gd name="connsiteX22" fmla="*/ 451805 w 5065355"/>
              <a:gd name="connsiteY22" fmla="*/ 3738960 h 3864077"/>
              <a:gd name="connsiteX23" fmla="*/ 417467 w 5065355"/>
              <a:gd name="connsiteY23" fmla="*/ 3743134 h 3864077"/>
              <a:gd name="connsiteX24" fmla="*/ 47039 w 5065355"/>
              <a:gd name="connsiteY24" fmla="*/ 3447046 h 3864077"/>
              <a:gd name="connsiteX25" fmla="*/ 38763 w 5065355"/>
              <a:gd name="connsiteY25" fmla="*/ 3414896 h 3864077"/>
              <a:gd name="connsiteX26" fmla="*/ 28376 w 5065355"/>
              <a:gd name="connsiteY26" fmla="*/ 3388641 h 3864077"/>
              <a:gd name="connsiteX27" fmla="*/ 14642 w 5065355"/>
              <a:gd name="connsiteY27" fmla="*/ 2681940 h 3864077"/>
              <a:gd name="connsiteX28" fmla="*/ 141525 w 5065355"/>
              <a:gd name="connsiteY28" fmla="*/ 1290513 h 3864077"/>
              <a:gd name="connsiteX29" fmla="*/ 968842 w 5065355"/>
              <a:gd name="connsiteY29" fmla="*/ 590018 h 3864077"/>
              <a:gd name="connsiteX30" fmla="*/ 986774 w 5065355"/>
              <a:gd name="connsiteY30" fmla="*/ 0 h 3864077"/>
              <a:gd name="connsiteX0" fmla="*/ 986774 w 5065355"/>
              <a:gd name="connsiteY0" fmla="*/ 0 h 3852421"/>
              <a:gd name="connsiteX1" fmla="*/ 1598492 w 5065355"/>
              <a:gd name="connsiteY1" fmla="*/ 571743 h 3852421"/>
              <a:gd name="connsiteX2" fmla="*/ 4623587 w 5065355"/>
              <a:gd name="connsiteY2" fmla="*/ 815032 h 3852421"/>
              <a:gd name="connsiteX3" fmla="*/ 5045794 w 5065355"/>
              <a:gd name="connsiteY3" fmla="*/ 2583837 h 3852421"/>
              <a:gd name="connsiteX4" fmla="*/ 5065097 w 5065355"/>
              <a:gd name="connsiteY4" fmla="*/ 3007422 h 3852421"/>
              <a:gd name="connsiteX5" fmla="*/ 5064540 w 5065355"/>
              <a:gd name="connsiteY5" fmla="*/ 3083457 h 3852421"/>
              <a:gd name="connsiteX6" fmla="*/ 5065355 w 5065355"/>
              <a:gd name="connsiteY6" fmla="*/ 3093208 h 3852421"/>
              <a:gd name="connsiteX7" fmla="*/ 5059336 w 5065355"/>
              <a:gd name="connsiteY7" fmla="*/ 3165214 h 3852421"/>
              <a:gd name="connsiteX8" fmla="*/ 5058896 w 5065355"/>
              <a:gd name="connsiteY8" fmla="*/ 3171406 h 3852421"/>
              <a:gd name="connsiteX9" fmla="*/ 5058773 w 5065355"/>
              <a:gd name="connsiteY9" fmla="*/ 3171941 h 3852421"/>
              <a:gd name="connsiteX10" fmla="*/ 5057188 w 5065355"/>
              <a:gd name="connsiteY10" fmla="*/ 3190910 h 3852421"/>
              <a:gd name="connsiteX11" fmla="*/ 5033762 w 5065355"/>
              <a:gd name="connsiteY11" fmla="*/ 3281910 h 3852421"/>
              <a:gd name="connsiteX12" fmla="*/ 5033487 w 5065355"/>
              <a:gd name="connsiteY12" fmla="*/ 3282522 h 3852421"/>
              <a:gd name="connsiteX13" fmla="*/ 5027369 w 5065355"/>
              <a:gd name="connsiteY13" fmla="*/ 3309275 h 3852421"/>
              <a:gd name="connsiteX14" fmla="*/ 4908386 w 5065355"/>
              <a:gd name="connsiteY14" fmla="*/ 3476562 h 3852421"/>
              <a:gd name="connsiteX15" fmla="*/ 4902444 w 5065355"/>
              <a:gd name="connsiteY15" fmla="*/ 3480940 h 3852421"/>
              <a:gd name="connsiteX16" fmla="*/ 4888108 w 5065355"/>
              <a:gd name="connsiteY16" fmla="*/ 3495204 h 3852421"/>
              <a:gd name="connsiteX17" fmla="*/ 4819819 w 5065355"/>
              <a:gd name="connsiteY17" fmla="*/ 3539901 h 3852421"/>
              <a:gd name="connsiteX18" fmla="*/ 4806748 w 5065355"/>
              <a:gd name="connsiteY18" fmla="*/ 3544794 h 3852421"/>
              <a:gd name="connsiteX19" fmla="*/ 4765129 w 5065355"/>
              <a:gd name="connsiteY19" fmla="*/ 3568040 h 3852421"/>
              <a:gd name="connsiteX20" fmla="*/ 4426673 w 5065355"/>
              <a:gd name="connsiteY20" fmla="*/ 3685984 h 3852421"/>
              <a:gd name="connsiteX21" fmla="*/ 904564 w 5065355"/>
              <a:gd name="connsiteY21" fmla="*/ 3793288 h 3852421"/>
              <a:gd name="connsiteX22" fmla="*/ 451805 w 5065355"/>
              <a:gd name="connsiteY22" fmla="*/ 3738960 h 3852421"/>
              <a:gd name="connsiteX23" fmla="*/ 417467 w 5065355"/>
              <a:gd name="connsiteY23" fmla="*/ 3743134 h 3852421"/>
              <a:gd name="connsiteX24" fmla="*/ 47039 w 5065355"/>
              <a:gd name="connsiteY24" fmla="*/ 3447046 h 3852421"/>
              <a:gd name="connsiteX25" fmla="*/ 38763 w 5065355"/>
              <a:gd name="connsiteY25" fmla="*/ 3414896 h 3852421"/>
              <a:gd name="connsiteX26" fmla="*/ 28376 w 5065355"/>
              <a:gd name="connsiteY26" fmla="*/ 3388641 h 3852421"/>
              <a:gd name="connsiteX27" fmla="*/ 14642 w 5065355"/>
              <a:gd name="connsiteY27" fmla="*/ 2681940 h 3852421"/>
              <a:gd name="connsiteX28" fmla="*/ 141525 w 5065355"/>
              <a:gd name="connsiteY28" fmla="*/ 1290513 h 3852421"/>
              <a:gd name="connsiteX29" fmla="*/ 968842 w 5065355"/>
              <a:gd name="connsiteY29" fmla="*/ 590018 h 3852421"/>
              <a:gd name="connsiteX30" fmla="*/ 986774 w 5065355"/>
              <a:gd name="connsiteY30" fmla="*/ 0 h 3852421"/>
              <a:gd name="connsiteX0" fmla="*/ 986774 w 5065355"/>
              <a:gd name="connsiteY0" fmla="*/ 0 h 3899315"/>
              <a:gd name="connsiteX1" fmla="*/ 1598492 w 5065355"/>
              <a:gd name="connsiteY1" fmla="*/ 571743 h 3899315"/>
              <a:gd name="connsiteX2" fmla="*/ 4623587 w 5065355"/>
              <a:gd name="connsiteY2" fmla="*/ 815032 h 3899315"/>
              <a:gd name="connsiteX3" fmla="*/ 5045794 w 5065355"/>
              <a:gd name="connsiteY3" fmla="*/ 2583837 h 3899315"/>
              <a:gd name="connsiteX4" fmla="*/ 5065097 w 5065355"/>
              <a:gd name="connsiteY4" fmla="*/ 3007422 h 3899315"/>
              <a:gd name="connsiteX5" fmla="*/ 5064540 w 5065355"/>
              <a:gd name="connsiteY5" fmla="*/ 3083457 h 3899315"/>
              <a:gd name="connsiteX6" fmla="*/ 5065355 w 5065355"/>
              <a:gd name="connsiteY6" fmla="*/ 3093208 h 3899315"/>
              <a:gd name="connsiteX7" fmla="*/ 5059336 w 5065355"/>
              <a:gd name="connsiteY7" fmla="*/ 3165214 h 3899315"/>
              <a:gd name="connsiteX8" fmla="*/ 5058896 w 5065355"/>
              <a:gd name="connsiteY8" fmla="*/ 3171406 h 3899315"/>
              <a:gd name="connsiteX9" fmla="*/ 5058773 w 5065355"/>
              <a:gd name="connsiteY9" fmla="*/ 3171941 h 3899315"/>
              <a:gd name="connsiteX10" fmla="*/ 5057188 w 5065355"/>
              <a:gd name="connsiteY10" fmla="*/ 3190910 h 3899315"/>
              <a:gd name="connsiteX11" fmla="*/ 5033762 w 5065355"/>
              <a:gd name="connsiteY11" fmla="*/ 3281910 h 3899315"/>
              <a:gd name="connsiteX12" fmla="*/ 5033487 w 5065355"/>
              <a:gd name="connsiteY12" fmla="*/ 3282522 h 3899315"/>
              <a:gd name="connsiteX13" fmla="*/ 5027369 w 5065355"/>
              <a:gd name="connsiteY13" fmla="*/ 3309275 h 3899315"/>
              <a:gd name="connsiteX14" fmla="*/ 4908386 w 5065355"/>
              <a:gd name="connsiteY14" fmla="*/ 3476562 h 3899315"/>
              <a:gd name="connsiteX15" fmla="*/ 4902444 w 5065355"/>
              <a:gd name="connsiteY15" fmla="*/ 3480940 h 3899315"/>
              <a:gd name="connsiteX16" fmla="*/ 4888108 w 5065355"/>
              <a:gd name="connsiteY16" fmla="*/ 3495204 h 3899315"/>
              <a:gd name="connsiteX17" fmla="*/ 4819819 w 5065355"/>
              <a:gd name="connsiteY17" fmla="*/ 3539901 h 3899315"/>
              <a:gd name="connsiteX18" fmla="*/ 4806748 w 5065355"/>
              <a:gd name="connsiteY18" fmla="*/ 3544794 h 3899315"/>
              <a:gd name="connsiteX19" fmla="*/ 4765129 w 5065355"/>
              <a:gd name="connsiteY19" fmla="*/ 3568040 h 3899315"/>
              <a:gd name="connsiteX20" fmla="*/ 4229604 w 5065355"/>
              <a:gd name="connsiteY20" fmla="*/ 3851522 h 3899315"/>
              <a:gd name="connsiteX21" fmla="*/ 904564 w 5065355"/>
              <a:gd name="connsiteY21" fmla="*/ 3793288 h 3899315"/>
              <a:gd name="connsiteX22" fmla="*/ 451805 w 5065355"/>
              <a:gd name="connsiteY22" fmla="*/ 3738960 h 3899315"/>
              <a:gd name="connsiteX23" fmla="*/ 417467 w 5065355"/>
              <a:gd name="connsiteY23" fmla="*/ 3743134 h 3899315"/>
              <a:gd name="connsiteX24" fmla="*/ 47039 w 5065355"/>
              <a:gd name="connsiteY24" fmla="*/ 3447046 h 3899315"/>
              <a:gd name="connsiteX25" fmla="*/ 38763 w 5065355"/>
              <a:gd name="connsiteY25" fmla="*/ 3414896 h 3899315"/>
              <a:gd name="connsiteX26" fmla="*/ 28376 w 5065355"/>
              <a:gd name="connsiteY26" fmla="*/ 3388641 h 3899315"/>
              <a:gd name="connsiteX27" fmla="*/ 14642 w 5065355"/>
              <a:gd name="connsiteY27" fmla="*/ 2681940 h 3899315"/>
              <a:gd name="connsiteX28" fmla="*/ 141525 w 5065355"/>
              <a:gd name="connsiteY28" fmla="*/ 1290513 h 3899315"/>
              <a:gd name="connsiteX29" fmla="*/ 968842 w 5065355"/>
              <a:gd name="connsiteY29" fmla="*/ 590018 h 3899315"/>
              <a:gd name="connsiteX30" fmla="*/ 986774 w 5065355"/>
              <a:gd name="connsiteY30" fmla="*/ 0 h 3899315"/>
              <a:gd name="connsiteX0" fmla="*/ 986774 w 5065355"/>
              <a:gd name="connsiteY0" fmla="*/ 0 h 3899315"/>
              <a:gd name="connsiteX1" fmla="*/ 1598492 w 5065355"/>
              <a:gd name="connsiteY1" fmla="*/ 571743 h 3899315"/>
              <a:gd name="connsiteX2" fmla="*/ 4623587 w 5065355"/>
              <a:gd name="connsiteY2" fmla="*/ 815032 h 3899315"/>
              <a:gd name="connsiteX3" fmla="*/ 5045794 w 5065355"/>
              <a:gd name="connsiteY3" fmla="*/ 2583837 h 3899315"/>
              <a:gd name="connsiteX4" fmla="*/ 5065097 w 5065355"/>
              <a:gd name="connsiteY4" fmla="*/ 3007422 h 3899315"/>
              <a:gd name="connsiteX5" fmla="*/ 5064540 w 5065355"/>
              <a:gd name="connsiteY5" fmla="*/ 3083457 h 3899315"/>
              <a:gd name="connsiteX6" fmla="*/ 5065355 w 5065355"/>
              <a:gd name="connsiteY6" fmla="*/ 3093208 h 3899315"/>
              <a:gd name="connsiteX7" fmla="*/ 5059336 w 5065355"/>
              <a:gd name="connsiteY7" fmla="*/ 3165214 h 3899315"/>
              <a:gd name="connsiteX8" fmla="*/ 5058896 w 5065355"/>
              <a:gd name="connsiteY8" fmla="*/ 3171406 h 3899315"/>
              <a:gd name="connsiteX9" fmla="*/ 5058773 w 5065355"/>
              <a:gd name="connsiteY9" fmla="*/ 3171941 h 3899315"/>
              <a:gd name="connsiteX10" fmla="*/ 5057188 w 5065355"/>
              <a:gd name="connsiteY10" fmla="*/ 3190910 h 3899315"/>
              <a:gd name="connsiteX11" fmla="*/ 5033762 w 5065355"/>
              <a:gd name="connsiteY11" fmla="*/ 3281910 h 3899315"/>
              <a:gd name="connsiteX12" fmla="*/ 5033487 w 5065355"/>
              <a:gd name="connsiteY12" fmla="*/ 3282522 h 3899315"/>
              <a:gd name="connsiteX13" fmla="*/ 5027369 w 5065355"/>
              <a:gd name="connsiteY13" fmla="*/ 3309275 h 3899315"/>
              <a:gd name="connsiteX14" fmla="*/ 4908386 w 5065355"/>
              <a:gd name="connsiteY14" fmla="*/ 3476562 h 3899315"/>
              <a:gd name="connsiteX15" fmla="*/ 4902444 w 5065355"/>
              <a:gd name="connsiteY15" fmla="*/ 3480940 h 3899315"/>
              <a:gd name="connsiteX16" fmla="*/ 4888108 w 5065355"/>
              <a:gd name="connsiteY16" fmla="*/ 3495204 h 3899315"/>
              <a:gd name="connsiteX17" fmla="*/ 4819819 w 5065355"/>
              <a:gd name="connsiteY17" fmla="*/ 3539901 h 3899315"/>
              <a:gd name="connsiteX18" fmla="*/ 4806748 w 5065355"/>
              <a:gd name="connsiteY18" fmla="*/ 3544794 h 3899315"/>
              <a:gd name="connsiteX19" fmla="*/ 4765129 w 5065355"/>
              <a:gd name="connsiteY19" fmla="*/ 3568040 h 3899315"/>
              <a:gd name="connsiteX20" fmla="*/ 4229604 w 5065355"/>
              <a:gd name="connsiteY20" fmla="*/ 3851522 h 3899315"/>
              <a:gd name="connsiteX21" fmla="*/ 904564 w 5065355"/>
              <a:gd name="connsiteY21" fmla="*/ 3793288 h 3899315"/>
              <a:gd name="connsiteX22" fmla="*/ 451805 w 5065355"/>
              <a:gd name="connsiteY22" fmla="*/ 3738960 h 3899315"/>
              <a:gd name="connsiteX23" fmla="*/ 417467 w 5065355"/>
              <a:gd name="connsiteY23" fmla="*/ 3743134 h 3899315"/>
              <a:gd name="connsiteX24" fmla="*/ 47039 w 5065355"/>
              <a:gd name="connsiteY24" fmla="*/ 3447046 h 3899315"/>
              <a:gd name="connsiteX25" fmla="*/ 38763 w 5065355"/>
              <a:gd name="connsiteY25" fmla="*/ 3414896 h 3899315"/>
              <a:gd name="connsiteX26" fmla="*/ 28376 w 5065355"/>
              <a:gd name="connsiteY26" fmla="*/ 3388641 h 3899315"/>
              <a:gd name="connsiteX27" fmla="*/ 14642 w 5065355"/>
              <a:gd name="connsiteY27" fmla="*/ 2681940 h 3899315"/>
              <a:gd name="connsiteX28" fmla="*/ 141525 w 5065355"/>
              <a:gd name="connsiteY28" fmla="*/ 1290513 h 3899315"/>
              <a:gd name="connsiteX29" fmla="*/ 968842 w 5065355"/>
              <a:gd name="connsiteY29" fmla="*/ 590018 h 3899315"/>
              <a:gd name="connsiteX30" fmla="*/ 986774 w 5065355"/>
              <a:gd name="connsiteY30" fmla="*/ 0 h 3899315"/>
              <a:gd name="connsiteX0" fmla="*/ 986774 w 5065355"/>
              <a:gd name="connsiteY0" fmla="*/ 0 h 3899315"/>
              <a:gd name="connsiteX1" fmla="*/ 1598492 w 5065355"/>
              <a:gd name="connsiteY1" fmla="*/ 571743 h 3899315"/>
              <a:gd name="connsiteX2" fmla="*/ 4623587 w 5065355"/>
              <a:gd name="connsiteY2" fmla="*/ 815032 h 3899315"/>
              <a:gd name="connsiteX3" fmla="*/ 5045794 w 5065355"/>
              <a:gd name="connsiteY3" fmla="*/ 2583837 h 3899315"/>
              <a:gd name="connsiteX4" fmla="*/ 5065097 w 5065355"/>
              <a:gd name="connsiteY4" fmla="*/ 3007422 h 3899315"/>
              <a:gd name="connsiteX5" fmla="*/ 5064540 w 5065355"/>
              <a:gd name="connsiteY5" fmla="*/ 3083457 h 3899315"/>
              <a:gd name="connsiteX6" fmla="*/ 5065355 w 5065355"/>
              <a:gd name="connsiteY6" fmla="*/ 3093208 h 3899315"/>
              <a:gd name="connsiteX7" fmla="*/ 5059336 w 5065355"/>
              <a:gd name="connsiteY7" fmla="*/ 3165214 h 3899315"/>
              <a:gd name="connsiteX8" fmla="*/ 5058896 w 5065355"/>
              <a:gd name="connsiteY8" fmla="*/ 3171406 h 3899315"/>
              <a:gd name="connsiteX9" fmla="*/ 5058773 w 5065355"/>
              <a:gd name="connsiteY9" fmla="*/ 3171941 h 3899315"/>
              <a:gd name="connsiteX10" fmla="*/ 5057188 w 5065355"/>
              <a:gd name="connsiteY10" fmla="*/ 3190910 h 3899315"/>
              <a:gd name="connsiteX11" fmla="*/ 5033762 w 5065355"/>
              <a:gd name="connsiteY11" fmla="*/ 3281910 h 3899315"/>
              <a:gd name="connsiteX12" fmla="*/ 5033487 w 5065355"/>
              <a:gd name="connsiteY12" fmla="*/ 3282522 h 3899315"/>
              <a:gd name="connsiteX13" fmla="*/ 5027369 w 5065355"/>
              <a:gd name="connsiteY13" fmla="*/ 3309275 h 3899315"/>
              <a:gd name="connsiteX14" fmla="*/ 4908386 w 5065355"/>
              <a:gd name="connsiteY14" fmla="*/ 3476562 h 3899315"/>
              <a:gd name="connsiteX15" fmla="*/ 4902444 w 5065355"/>
              <a:gd name="connsiteY15" fmla="*/ 3480940 h 3899315"/>
              <a:gd name="connsiteX16" fmla="*/ 4888108 w 5065355"/>
              <a:gd name="connsiteY16" fmla="*/ 3495204 h 3899315"/>
              <a:gd name="connsiteX17" fmla="*/ 4819819 w 5065355"/>
              <a:gd name="connsiteY17" fmla="*/ 3539901 h 3899315"/>
              <a:gd name="connsiteX18" fmla="*/ 4806748 w 5065355"/>
              <a:gd name="connsiteY18" fmla="*/ 3544794 h 3899315"/>
              <a:gd name="connsiteX19" fmla="*/ 4229604 w 5065355"/>
              <a:gd name="connsiteY19" fmla="*/ 3851522 h 3899315"/>
              <a:gd name="connsiteX20" fmla="*/ 904564 w 5065355"/>
              <a:gd name="connsiteY20" fmla="*/ 3793288 h 3899315"/>
              <a:gd name="connsiteX21" fmla="*/ 451805 w 5065355"/>
              <a:gd name="connsiteY21" fmla="*/ 3738960 h 3899315"/>
              <a:gd name="connsiteX22" fmla="*/ 417467 w 5065355"/>
              <a:gd name="connsiteY22" fmla="*/ 3743134 h 3899315"/>
              <a:gd name="connsiteX23" fmla="*/ 47039 w 5065355"/>
              <a:gd name="connsiteY23" fmla="*/ 3447046 h 3899315"/>
              <a:gd name="connsiteX24" fmla="*/ 38763 w 5065355"/>
              <a:gd name="connsiteY24" fmla="*/ 3414896 h 3899315"/>
              <a:gd name="connsiteX25" fmla="*/ 28376 w 5065355"/>
              <a:gd name="connsiteY25" fmla="*/ 3388641 h 3899315"/>
              <a:gd name="connsiteX26" fmla="*/ 14642 w 5065355"/>
              <a:gd name="connsiteY26" fmla="*/ 2681940 h 3899315"/>
              <a:gd name="connsiteX27" fmla="*/ 141525 w 5065355"/>
              <a:gd name="connsiteY27" fmla="*/ 1290513 h 3899315"/>
              <a:gd name="connsiteX28" fmla="*/ 968842 w 5065355"/>
              <a:gd name="connsiteY28" fmla="*/ 590018 h 3899315"/>
              <a:gd name="connsiteX29" fmla="*/ 986774 w 5065355"/>
              <a:gd name="connsiteY29" fmla="*/ 0 h 3899315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5033487 w 5065355"/>
              <a:gd name="connsiteY12" fmla="*/ 3282522 h 3885853"/>
              <a:gd name="connsiteX13" fmla="*/ 5027369 w 5065355"/>
              <a:gd name="connsiteY13" fmla="*/ 3309275 h 3885853"/>
              <a:gd name="connsiteX14" fmla="*/ 4908386 w 5065355"/>
              <a:gd name="connsiteY14" fmla="*/ 3476562 h 3885853"/>
              <a:gd name="connsiteX15" fmla="*/ 4902444 w 5065355"/>
              <a:gd name="connsiteY15" fmla="*/ 3480940 h 3885853"/>
              <a:gd name="connsiteX16" fmla="*/ 4888108 w 5065355"/>
              <a:gd name="connsiteY16" fmla="*/ 3495204 h 3885853"/>
              <a:gd name="connsiteX17" fmla="*/ 4819819 w 5065355"/>
              <a:gd name="connsiteY17" fmla="*/ 3539901 h 3885853"/>
              <a:gd name="connsiteX18" fmla="*/ 4735804 w 5065355"/>
              <a:gd name="connsiteY18" fmla="*/ 3804925 h 3885853"/>
              <a:gd name="connsiteX19" fmla="*/ 4229604 w 5065355"/>
              <a:gd name="connsiteY19" fmla="*/ 3851522 h 3885853"/>
              <a:gd name="connsiteX20" fmla="*/ 904564 w 5065355"/>
              <a:gd name="connsiteY20" fmla="*/ 3793288 h 3885853"/>
              <a:gd name="connsiteX21" fmla="*/ 451805 w 5065355"/>
              <a:gd name="connsiteY21" fmla="*/ 3738960 h 3885853"/>
              <a:gd name="connsiteX22" fmla="*/ 417467 w 5065355"/>
              <a:gd name="connsiteY22" fmla="*/ 3743134 h 3885853"/>
              <a:gd name="connsiteX23" fmla="*/ 47039 w 5065355"/>
              <a:gd name="connsiteY23" fmla="*/ 3447046 h 3885853"/>
              <a:gd name="connsiteX24" fmla="*/ 38763 w 5065355"/>
              <a:gd name="connsiteY24" fmla="*/ 3414896 h 3885853"/>
              <a:gd name="connsiteX25" fmla="*/ 28376 w 5065355"/>
              <a:gd name="connsiteY25" fmla="*/ 3388641 h 3885853"/>
              <a:gd name="connsiteX26" fmla="*/ 14642 w 5065355"/>
              <a:gd name="connsiteY26" fmla="*/ 2681940 h 3885853"/>
              <a:gd name="connsiteX27" fmla="*/ 141525 w 5065355"/>
              <a:gd name="connsiteY27" fmla="*/ 1290513 h 3885853"/>
              <a:gd name="connsiteX28" fmla="*/ 968842 w 5065355"/>
              <a:gd name="connsiteY28" fmla="*/ 590018 h 3885853"/>
              <a:gd name="connsiteX29" fmla="*/ 986774 w 5065355"/>
              <a:gd name="connsiteY29" fmla="*/ 0 h 3885853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5033487 w 5065355"/>
              <a:gd name="connsiteY12" fmla="*/ 3282522 h 3885853"/>
              <a:gd name="connsiteX13" fmla="*/ 5027369 w 5065355"/>
              <a:gd name="connsiteY13" fmla="*/ 3309275 h 3885853"/>
              <a:gd name="connsiteX14" fmla="*/ 4908386 w 5065355"/>
              <a:gd name="connsiteY14" fmla="*/ 3476562 h 3885853"/>
              <a:gd name="connsiteX15" fmla="*/ 4902444 w 5065355"/>
              <a:gd name="connsiteY15" fmla="*/ 3480940 h 3885853"/>
              <a:gd name="connsiteX16" fmla="*/ 4819819 w 5065355"/>
              <a:gd name="connsiteY16" fmla="*/ 3539901 h 3885853"/>
              <a:gd name="connsiteX17" fmla="*/ 4735804 w 5065355"/>
              <a:gd name="connsiteY17" fmla="*/ 3804925 h 3885853"/>
              <a:gd name="connsiteX18" fmla="*/ 4229604 w 5065355"/>
              <a:gd name="connsiteY18" fmla="*/ 3851522 h 3885853"/>
              <a:gd name="connsiteX19" fmla="*/ 904564 w 5065355"/>
              <a:gd name="connsiteY19" fmla="*/ 3793288 h 3885853"/>
              <a:gd name="connsiteX20" fmla="*/ 451805 w 5065355"/>
              <a:gd name="connsiteY20" fmla="*/ 3738960 h 3885853"/>
              <a:gd name="connsiteX21" fmla="*/ 417467 w 5065355"/>
              <a:gd name="connsiteY21" fmla="*/ 3743134 h 3885853"/>
              <a:gd name="connsiteX22" fmla="*/ 47039 w 5065355"/>
              <a:gd name="connsiteY22" fmla="*/ 3447046 h 3885853"/>
              <a:gd name="connsiteX23" fmla="*/ 38763 w 5065355"/>
              <a:gd name="connsiteY23" fmla="*/ 3414896 h 3885853"/>
              <a:gd name="connsiteX24" fmla="*/ 28376 w 5065355"/>
              <a:gd name="connsiteY24" fmla="*/ 3388641 h 3885853"/>
              <a:gd name="connsiteX25" fmla="*/ 14642 w 5065355"/>
              <a:gd name="connsiteY25" fmla="*/ 2681940 h 3885853"/>
              <a:gd name="connsiteX26" fmla="*/ 141525 w 5065355"/>
              <a:gd name="connsiteY26" fmla="*/ 1290513 h 3885853"/>
              <a:gd name="connsiteX27" fmla="*/ 968842 w 5065355"/>
              <a:gd name="connsiteY27" fmla="*/ 590018 h 3885853"/>
              <a:gd name="connsiteX28" fmla="*/ 986774 w 5065355"/>
              <a:gd name="connsiteY28" fmla="*/ 0 h 3885853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5033487 w 5065355"/>
              <a:gd name="connsiteY12" fmla="*/ 3282522 h 3885853"/>
              <a:gd name="connsiteX13" fmla="*/ 4908386 w 5065355"/>
              <a:gd name="connsiteY13" fmla="*/ 3476562 h 3885853"/>
              <a:gd name="connsiteX14" fmla="*/ 4902444 w 5065355"/>
              <a:gd name="connsiteY14" fmla="*/ 3480940 h 3885853"/>
              <a:gd name="connsiteX15" fmla="*/ 4819819 w 5065355"/>
              <a:gd name="connsiteY15" fmla="*/ 3539901 h 3885853"/>
              <a:gd name="connsiteX16" fmla="*/ 4735804 w 5065355"/>
              <a:gd name="connsiteY16" fmla="*/ 3804925 h 3885853"/>
              <a:gd name="connsiteX17" fmla="*/ 4229604 w 5065355"/>
              <a:gd name="connsiteY17" fmla="*/ 3851522 h 3885853"/>
              <a:gd name="connsiteX18" fmla="*/ 904564 w 5065355"/>
              <a:gd name="connsiteY18" fmla="*/ 3793288 h 3885853"/>
              <a:gd name="connsiteX19" fmla="*/ 451805 w 5065355"/>
              <a:gd name="connsiteY19" fmla="*/ 3738960 h 3885853"/>
              <a:gd name="connsiteX20" fmla="*/ 417467 w 5065355"/>
              <a:gd name="connsiteY20" fmla="*/ 3743134 h 3885853"/>
              <a:gd name="connsiteX21" fmla="*/ 47039 w 5065355"/>
              <a:gd name="connsiteY21" fmla="*/ 3447046 h 3885853"/>
              <a:gd name="connsiteX22" fmla="*/ 38763 w 5065355"/>
              <a:gd name="connsiteY22" fmla="*/ 3414896 h 3885853"/>
              <a:gd name="connsiteX23" fmla="*/ 28376 w 5065355"/>
              <a:gd name="connsiteY23" fmla="*/ 3388641 h 3885853"/>
              <a:gd name="connsiteX24" fmla="*/ 14642 w 5065355"/>
              <a:gd name="connsiteY24" fmla="*/ 2681940 h 3885853"/>
              <a:gd name="connsiteX25" fmla="*/ 141525 w 5065355"/>
              <a:gd name="connsiteY25" fmla="*/ 1290513 h 3885853"/>
              <a:gd name="connsiteX26" fmla="*/ 968842 w 5065355"/>
              <a:gd name="connsiteY26" fmla="*/ 590018 h 3885853"/>
              <a:gd name="connsiteX27" fmla="*/ 986774 w 5065355"/>
              <a:gd name="connsiteY27" fmla="*/ 0 h 3885853"/>
              <a:gd name="connsiteX0" fmla="*/ 986774 w 5065355"/>
              <a:gd name="connsiteY0" fmla="*/ 0 h 3885853"/>
              <a:gd name="connsiteX1" fmla="*/ 1598492 w 5065355"/>
              <a:gd name="connsiteY1" fmla="*/ 571743 h 3885853"/>
              <a:gd name="connsiteX2" fmla="*/ 4623587 w 5065355"/>
              <a:gd name="connsiteY2" fmla="*/ 815032 h 3885853"/>
              <a:gd name="connsiteX3" fmla="*/ 5045794 w 5065355"/>
              <a:gd name="connsiteY3" fmla="*/ 2583837 h 3885853"/>
              <a:gd name="connsiteX4" fmla="*/ 5065097 w 5065355"/>
              <a:gd name="connsiteY4" fmla="*/ 3007422 h 3885853"/>
              <a:gd name="connsiteX5" fmla="*/ 5064540 w 5065355"/>
              <a:gd name="connsiteY5" fmla="*/ 3083457 h 3885853"/>
              <a:gd name="connsiteX6" fmla="*/ 5065355 w 5065355"/>
              <a:gd name="connsiteY6" fmla="*/ 3093208 h 3885853"/>
              <a:gd name="connsiteX7" fmla="*/ 5059336 w 5065355"/>
              <a:gd name="connsiteY7" fmla="*/ 3165214 h 3885853"/>
              <a:gd name="connsiteX8" fmla="*/ 5058896 w 5065355"/>
              <a:gd name="connsiteY8" fmla="*/ 3171406 h 3885853"/>
              <a:gd name="connsiteX9" fmla="*/ 5058773 w 5065355"/>
              <a:gd name="connsiteY9" fmla="*/ 3171941 h 3885853"/>
              <a:gd name="connsiteX10" fmla="*/ 5057188 w 5065355"/>
              <a:gd name="connsiteY10" fmla="*/ 3190910 h 3885853"/>
              <a:gd name="connsiteX11" fmla="*/ 5033762 w 5065355"/>
              <a:gd name="connsiteY11" fmla="*/ 3281910 h 3885853"/>
              <a:gd name="connsiteX12" fmla="*/ 4908386 w 5065355"/>
              <a:gd name="connsiteY12" fmla="*/ 3476562 h 3885853"/>
              <a:gd name="connsiteX13" fmla="*/ 4902444 w 5065355"/>
              <a:gd name="connsiteY13" fmla="*/ 3480940 h 3885853"/>
              <a:gd name="connsiteX14" fmla="*/ 4819819 w 5065355"/>
              <a:gd name="connsiteY14" fmla="*/ 3539901 h 3885853"/>
              <a:gd name="connsiteX15" fmla="*/ 4735804 w 5065355"/>
              <a:gd name="connsiteY15" fmla="*/ 3804925 h 3885853"/>
              <a:gd name="connsiteX16" fmla="*/ 4229604 w 5065355"/>
              <a:gd name="connsiteY16" fmla="*/ 3851522 h 3885853"/>
              <a:gd name="connsiteX17" fmla="*/ 904564 w 5065355"/>
              <a:gd name="connsiteY17" fmla="*/ 3793288 h 3885853"/>
              <a:gd name="connsiteX18" fmla="*/ 451805 w 5065355"/>
              <a:gd name="connsiteY18" fmla="*/ 3738960 h 3885853"/>
              <a:gd name="connsiteX19" fmla="*/ 417467 w 5065355"/>
              <a:gd name="connsiteY19" fmla="*/ 3743134 h 3885853"/>
              <a:gd name="connsiteX20" fmla="*/ 47039 w 5065355"/>
              <a:gd name="connsiteY20" fmla="*/ 3447046 h 3885853"/>
              <a:gd name="connsiteX21" fmla="*/ 38763 w 5065355"/>
              <a:gd name="connsiteY21" fmla="*/ 3414896 h 3885853"/>
              <a:gd name="connsiteX22" fmla="*/ 28376 w 5065355"/>
              <a:gd name="connsiteY22" fmla="*/ 3388641 h 3885853"/>
              <a:gd name="connsiteX23" fmla="*/ 14642 w 5065355"/>
              <a:gd name="connsiteY23" fmla="*/ 2681940 h 3885853"/>
              <a:gd name="connsiteX24" fmla="*/ 141525 w 5065355"/>
              <a:gd name="connsiteY24" fmla="*/ 1290513 h 3885853"/>
              <a:gd name="connsiteX25" fmla="*/ 968842 w 5065355"/>
              <a:gd name="connsiteY25" fmla="*/ 590018 h 3885853"/>
              <a:gd name="connsiteX26" fmla="*/ 986774 w 5065355"/>
              <a:gd name="connsiteY26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58773 w 5065097"/>
              <a:gd name="connsiteY8" fmla="*/ 3171941 h 3885853"/>
              <a:gd name="connsiteX9" fmla="*/ 5057188 w 5065097"/>
              <a:gd name="connsiteY9" fmla="*/ 3190910 h 3885853"/>
              <a:gd name="connsiteX10" fmla="*/ 5033762 w 5065097"/>
              <a:gd name="connsiteY10" fmla="*/ 3281910 h 3885853"/>
              <a:gd name="connsiteX11" fmla="*/ 4908386 w 5065097"/>
              <a:gd name="connsiteY11" fmla="*/ 3476562 h 3885853"/>
              <a:gd name="connsiteX12" fmla="*/ 4902444 w 5065097"/>
              <a:gd name="connsiteY12" fmla="*/ 3480940 h 3885853"/>
              <a:gd name="connsiteX13" fmla="*/ 4819819 w 5065097"/>
              <a:gd name="connsiteY13" fmla="*/ 3539901 h 3885853"/>
              <a:gd name="connsiteX14" fmla="*/ 4735804 w 5065097"/>
              <a:gd name="connsiteY14" fmla="*/ 3804925 h 3885853"/>
              <a:gd name="connsiteX15" fmla="*/ 4229604 w 5065097"/>
              <a:gd name="connsiteY15" fmla="*/ 3851522 h 3885853"/>
              <a:gd name="connsiteX16" fmla="*/ 904564 w 5065097"/>
              <a:gd name="connsiteY16" fmla="*/ 3793288 h 3885853"/>
              <a:gd name="connsiteX17" fmla="*/ 451805 w 5065097"/>
              <a:gd name="connsiteY17" fmla="*/ 3738960 h 3885853"/>
              <a:gd name="connsiteX18" fmla="*/ 417467 w 5065097"/>
              <a:gd name="connsiteY18" fmla="*/ 3743134 h 3885853"/>
              <a:gd name="connsiteX19" fmla="*/ 47039 w 5065097"/>
              <a:gd name="connsiteY19" fmla="*/ 3447046 h 3885853"/>
              <a:gd name="connsiteX20" fmla="*/ 38763 w 5065097"/>
              <a:gd name="connsiteY20" fmla="*/ 3414896 h 3885853"/>
              <a:gd name="connsiteX21" fmla="*/ 28376 w 5065097"/>
              <a:gd name="connsiteY21" fmla="*/ 3388641 h 3885853"/>
              <a:gd name="connsiteX22" fmla="*/ 14642 w 5065097"/>
              <a:gd name="connsiteY22" fmla="*/ 2681940 h 3885853"/>
              <a:gd name="connsiteX23" fmla="*/ 141525 w 5065097"/>
              <a:gd name="connsiteY23" fmla="*/ 1290513 h 3885853"/>
              <a:gd name="connsiteX24" fmla="*/ 968842 w 5065097"/>
              <a:gd name="connsiteY24" fmla="*/ 590018 h 3885853"/>
              <a:gd name="connsiteX25" fmla="*/ 986774 w 5065097"/>
              <a:gd name="connsiteY25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58773 w 5065097"/>
              <a:gd name="connsiteY8" fmla="*/ 3171941 h 3885853"/>
              <a:gd name="connsiteX9" fmla="*/ 5033762 w 5065097"/>
              <a:gd name="connsiteY9" fmla="*/ 3281910 h 3885853"/>
              <a:gd name="connsiteX10" fmla="*/ 4908386 w 5065097"/>
              <a:gd name="connsiteY10" fmla="*/ 3476562 h 3885853"/>
              <a:gd name="connsiteX11" fmla="*/ 4902444 w 5065097"/>
              <a:gd name="connsiteY11" fmla="*/ 3480940 h 3885853"/>
              <a:gd name="connsiteX12" fmla="*/ 4819819 w 5065097"/>
              <a:gd name="connsiteY12" fmla="*/ 3539901 h 3885853"/>
              <a:gd name="connsiteX13" fmla="*/ 4735804 w 5065097"/>
              <a:gd name="connsiteY13" fmla="*/ 3804925 h 3885853"/>
              <a:gd name="connsiteX14" fmla="*/ 4229604 w 5065097"/>
              <a:gd name="connsiteY14" fmla="*/ 3851522 h 3885853"/>
              <a:gd name="connsiteX15" fmla="*/ 904564 w 5065097"/>
              <a:gd name="connsiteY15" fmla="*/ 3793288 h 3885853"/>
              <a:gd name="connsiteX16" fmla="*/ 451805 w 5065097"/>
              <a:gd name="connsiteY16" fmla="*/ 3738960 h 3885853"/>
              <a:gd name="connsiteX17" fmla="*/ 417467 w 5065097"/>
              <a:gd name="connsiteY17" fmla="*/ 3743134 h 3885853"/>
              <a:gd name="connsiteX18" fmla="*/ 47039 w 5065097"/>
              <a:gd name="connsiteY18" fmla="*/ 3447046 h 3885853"/>
              <a:gd name="connsiteX19" fmla="*/ 38763 w 5065097"/>
              <a:gd name="connsiteY19" fmla="*/ 3414896 h 3885853"/>
              <a:gd name="connsiteX20" fmla="*/ 28376 w 5065097"/>
              <a:gd name="connsiteY20" fmla="*/ 3388641 h 3885853"/>
              <a:gd name="connsiteX21" fmla="*/ 14642 w 5065097"/>
              <a:gd name="connsiteY21" fmla="*/ 2681940 h 3885853"/>
              <a:gd name="connsiteX22" fmla="*/ 141525 w 5065097"/>
              <a:gd name="connsiteY22" fmla="*/ 1290513 h 3885853"/>
              <a:gd name="connsiteX23" fmla="*/ 968842 w 5065097"/>
              <a:gd name="connsiteY23" fmla="*/ 590018 h 3885853"/>
              <a:gd name="connsiteX24" fmla="*/ 986774 w 5065097"/>
              <a:gd name="connsiteY24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33762 w 5065097"/>
              <a:gd name="connsiteY8" fmla="*/ 3281910 h 3885853"/>
              <a:gd name="connsiteX9" fmla="*/ 4908386 w 5065097"/>
              <a:gd name="connsiteY9" fmla="*/ 3476562 h 3885853"/>
              <a:gd name="connsiteX10" fmla="*/ 4902444 w 5065097"/>
              <a:gd name="connsiteY10" fmla="*/ 3480940 h 3885853"/>
              <a:gd name="connsiteX11" fmla="*/ 4819819 w 5065097"/>
              <a:gd name="connsiteY11" fmla="*/ 3539901 h 3885853"/>
              <a:gd name="connsiteX12" fmla="*/ 4735804 w 5065097"/>
              <a:gd name="connsiteY12" fmla="*/ 3804925 h 3885853"/>
              <a:gd name="connsiteX13" fmla="*/ 4229604 w 5065097"/>
              <a:gd name="connsiteY13" fmla="*/ 3851522 h 3885853"/>
              <a:gd name="connsiteX14" fmla="*/ 904564 w 5065097"/>
              <a:gd name="connsiteY14" fmla="*/ 3793288 h 3885853"/>
              <a:gd name="connsiteX15" fmla="*/ 451805 w 5065097"/>
              <a:gd name="connsiteY15" fmla="*/ 3738960 h 3885853"/>
              <a:gd name="connsiteX16" fmla="*/ 417467 w 5065097"/>
              <a:gd name="connsiteY16" fmla="*/ 3743134 h 3885853"/>
              <a:gd name="connsiteX17" fmla="*/ 47039 w 5065097"/>
              <a:gd name="connsiteY17" fmla="*/ 3447046 h 3885853"/>
              <a:gd name="connsiteX18" fmla="*/ 38763 w 5065097"/>
              <a:gd name="connsiteY18" fmla="*/ 3414896 h 3885853"/>
              <a:gd name="connsiteX19" fmla="*/ 28376 w 5065097"/>
              <a:gd name="connsiteY19" fmla="*/ 3388641 h 3885853"/>
              <a:gd name="connsiteX20" fmla="*/ 14642 w 5065097"/>
              <a:gd name="connsiteY20" fmla="*/ 2681940 h 3885853"/>
              <a:gd name="connsiteX21" fmla="*/ 141525 w 5065097"/>
              <a:gd name="connsiteY21" fmla="*/ 1290513 h 3885853"/>
              <a:gd name="connsiteX22" fmla="*/ 968842 w 5065097"/>
              <a:gd name="connsiteY22" fmla="*/ 590018 h 3885853"/>
              <a:gd name="connsiteX23" fmla="*/ 986774 w 5065097"/>
              <a:gd name="connsiteY23" fmla="*/ 0 h 3885853"/>
              <a:gd name="connsiteX0" fmla="*/ 986774 w 5065097"/>
              <a:gd name="connsiteY0" fmla="*/ 0 h 3885853"/>
              <a:gd name="connsiteX1" fmla="*/ 1598492 w 5065097"/>
              <a:gd name="connsiteY1" fmla="*/ 571743 h 3885853"/>
              <a:gd name="connsiteX2" fmla="*/ 4623587 w 5065097"/>
              <a:gd name="connsiteY2" fmla="*/ 815032 h 3885853"/>
              <a:gd name="connsiteX3" fmla="*/ 5045794 w 5065097"/>
              <a:gd name="connsiteY3" fmla="*/ 2583837 h 3885853"/>
              <a:gd name="connsiteX4" fmla="*/ 5065097 w 5065097"/>
              <a:gd name="connsiteY4" fmla="*/ 3007422 h 3885853"/>
              <a:gd name="connsiteX5" fmla="*/ 5064540 w 5065097"/>
              <a:gd name="connsiteY5" fmla="*/ 3083457 h 3885853"/>
              <a:gd name="connsiteX6" fmla="*/ 5059336 w 5065097"/>
              <a:gd name="connsiteY6" fmla="*/ 3165214 h 3885853"/>
              <a:gd name="connsiteX7" fmla="*/ 5058896 w 5065097"/>
              <a:gd name="connsiteY7" fmla="*/ 3171406 h 3885853"/>
              <a:gd name="connsiteX8" fmla="*/ 5033762 w 5065097"/>
              <a:gd name="connsiteY8" fmla="*/ 3281910 h 3885853"/>
              <a:gd name="connsiteX9" fmla="*/ 4908386 w 5065097"/>
              <a:gd name="connsiteY9" fmla="*/ 3476562 h 3885853"/>
              <a:gd name="connsiteX10" fmla="*/ 4819819 w 5065097"/>
              <a:gd name="connsiteY10" fmla="*/ 3539901 h 3885853"/>
              <a:gd name="connsiteX11" fmla="*/ 4735804 w 5065097"/>
              <a:gd name="connsiteY11" fmla="*/ 3804925 h 3885853"/>
              <a:gd name="connsiteX12" fmla="*/ 4229604 w 5065097"/>
              <a:gd name="connsiteY12" fmla="*/ 3851522 h 3885853"/>
              <a:gd name="connsiteX13" fmla="*/ 904564 w 5065097"/>
              <a:gd name="connsiteY13" fmla="*/ 3793288 h 3885853"/>
              <a:gd name="connsiteX14" fmla="*/ 451805 w 5065097"/>
              <a:gd name="connsiteY14" fmla="*/ 3738960 h 3885853"/>
              <a:gd name="connsiteX15" fmla="*/ 417467 w 5065097"/>
              <a:gd name="connsiteY15" fmla="*/ 3743134 h 3885853"/>
              <a:gd name="connsiteX16" fmla="*/ 47039 w 5065097"/>
              <a:gd name="connsiteY16" fmla="*/ 3447046 h 3885853"/>
              <a:gd name="connsiteX17" fmla="*/ 38763 w 5065097"/>
              <a:gd name="connsiteY17" fmla="*/ 3414896 h 3885853"/>
              <a:gd name="connsiteX18" fmla="*/ 28376 w 5065097"/>
              <a:gd name="connsiteY18" fmla="*/ 3388641 h 3885853"/>
              <a:gd name="connsiteX19" fmla="*/ 14642 w 5065097"/>
              <a:gd name="connsiteY19" fmla="*/ 2681940 h 3885853"/>
              <a:gd name="connsiteX20" fmla="*/ 141525 w 5065097"/>
              <a:gd name="connsiteY20" fmla="*/ 1290513 h 3885853"/>
              <a:gd name="connsiteX21" fmla="*/ 968842 w 5065097"/>
              <a:gd name="connsiteY21" fmla="*/ 590018 h 3885853"/>
              <a:gd name="connsiteX22" fmla="*/ 986774 w 5065097"/>
              <a:gd name="connsiteY22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08386 w 5065543"/>
              <a:gd name="connsiteY8" fmla="*/ 3476562 h 3885853"/>
              <a:gd name="connsiteX9" fmla="*/ 4819819 w 5065543"/>
              <a:gd name="connsiteY9" fmla="*/ 3539901 h 3885853"/>
              <a:gd name="connsiteX10" fmla="*/ 4735804 w 5065543"/>
              <a:gd name="connsiteY10" fmla="*/ 3804925 h 3885853"/>
              <a:gd name="connsiteX11" fmla="*/ 4229604 w 5065543"/>
              <a:gd name="connsiteY11" fmla="*/ 3851522 h 3885853"/>
              <a:gd name="connsiteX12" fmla="*/ 904564 w 5065543"/>
              <a:gd name="connsiteY12" fmla="*/ 3793288 h 3885853"/>
              <a:gd name="connsiteX13" fmla="*/ 451805 w 5065543"/>
              <a:gd name="connsiteY13" fmla="*/ 3738960 h 3885853"/>
              <a:gd name="connsiteX14" fmla="*/ 417467 w 5065543"/>
              <a:gd name="connsiteY14" fmla="*/ 3743134 h 3885853"/>
              <a:gd name="connsiteX15" fmla="*/ 47039 w 5065543"/>
              <a:gd name="connsiteY15" fmla="*/ 3447046 h 3885853"/>
              <a:gd name="connsiteX16" fmla="*/ 38763 w 5065543"/>
              <a:gd name="connsiteY16" fmla="*/ 3414896 h 3885853"/>
              <a:gd name="connsiteX17" fmla="*/ 28376 w 5065543"/>
              <a:gd name="connsiteY17" fmla="*/ 3388641 h 3885853"/>
              <a:gd name="connsiteX18" fmla="*/ 14642 w 5065543"/>
              <a:gd name="connsiteY18" fmla="*/ 2681940 h 3885853"/>
              <a:gd name="connsiteX19" fmla="*/ 141525 w 5065543"/>
              <a:gd name="connsiteY19" fmla="*/ 1290513 h 3885853"/>
              <a:gd name="connsiteX20" fmla="*/ 968842 w 5065543"/>
              <a:gd name="connsiteY20" fmla="*/ 590018 h 3885853"/>
              <a:gd name="connsiteX21" fmla="*/ 986774 w 5065543"/>
              <a:gd name="connsiteY21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08386 w 5065543"/>
              <a:gd name="connsiteY8" fmla="*/ 3476562 h 3885853"/>
              <a:gd name="connsiteX9" fmla="*/ 4993239 w 5065543"/>
              <a:gd name="connsiteY9" fmla="*/ 3784266 h 3885853"/>
              <a:gd name="connsiteX10" fmla="*/ 4735804 w 5065543"/>
              <a:gd name="connsiteY10" fmla="*/ 3804925 h 3885853"/>
              <a:gd name="connsiteX11" fmla="*/ 4229604 w 5065543"/>
              <a:gd name="connsiteY11" fmla="*/ 3851522 h 3885853"/>
              <a:gd name="connsiteX12" fmla="*/ 904564 w 5065543"/>
              <a:gd name="connsiteY12" fmla="*/ 3793288 h 3885853"/>
              <a:gd name="connsiteX13" fmla="*/ 451805 w 5065543"/>
              <a:gd name="connsiteY13" fmla="*/ 3738960 h 3885853"/>
              <a:gd name="connsiteX14" fmla="*/ 417467 w 5065543"/>
              <a:gd name="connsiteY14" fmla="*/ 3743134 h 3885853"/>
              <a:gd name="connsiteX15" fmla="*/ 47039 w 5065543"/>
              <a:gd name="connsiteY15" fmla="*/ 3447046 h 3885853"/>
              <a:gd name="connsiteX16" fmla="*/ 38763 w 5065543"/>
              <a:gd name="connsiteY16" fmla="*/ 3414896 h 3885853"/>
              <a:gd name="connsiteX17" fmla="*/ 28376 w 5065543"/>
              <a:gd name="connsiteY17" fmla="*/ 3388641 h 3885853"/>
              <a:gd name="connsiteX18" fmla="*/ 14642 w 5065543"/>
              <a:gd name="connsiteY18" fmla="*/ 2681940 h 3885853"/>
              <a:gd name="connsiteX19" fmla="*/ 141525 w 5065543"/>
              <a:gd name="connsiteY19" fmla="*/ 1290513 h 3885853"/>
              <a:gd name="connsiteX20" fmla="*/ 968842 w 5065543"/>
              <a:gd name="connsiteY20" fmla="*/ 590018 h 3885853"/>
              <a:gd name="connsiteX21" fmla="*/ 986774 w 5065543"/>
              <a:gd name="connsiteY21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735804 w 5065543"/>
              <a:gd name="connsiteY9" fmla="*/ 3804925 h 3885853"/>
              <a:gd name="connsiteX10" fmla="*/ 4229604 w 5065543"/>
              <a:gd name="connsiteY10" fmla="*/ 3851522 h 3885853"/>
              <a:gd name="connsiteX11" fmla="*/ 904564 w 5065543"/>
              <a:gd name="connsiteY11" fmla="*/ 3793288 h 3885853"/>
              <a:gd name="connsiteX12" fmla="*/ 451805 w 5065543"/>
              <a:gd name="connsiteY12" fmla="*/ 3738960 h 3885853"/>
              <a:gd name="connsiteX13" fmla="*/ 417467 w 5065543"/>
              <a:gd name="connsiteY13" fmla="*/ 3743134 h 3885853"/>
              <a:gd name="connsiteX14" fmla="*/ 47039 w 5065543"/>
              <a:gd name="connsiteY14" fmla="*/ 3447046 h 3885853"/>
              <a:gd name="connsiteX15" fmla="*/ 38763 w 5065543"/>
              <a:gd name="connsiteY15" fmla="*/ 3414896 h 3885853"/>
              <a:gd name="connsiteX16" fmla="*/ 28376 w 5065543"/>
              <a:gd name="connsiteY16" fmla="*/ 3388641 h 3885853"/>
              <a:gd name="connsiteX17" fmla="*/ 14642 w 5065543"/>
              <a:gd name="connsiteY17" fmla="*/ 2681940 h 3885853"/>
              <a:gd name="connsiteX18" fmla="*/ 141525 w 5065543"/>
              <a:gd name="connsiteY18" fmla="*/ 1290513 h 3885853"/>
              <a:gd name="connsiteX19" fmla="*/ 968842 w 5065543"/>
              <a:gd name="connsiteY19" fmla="*/ 590018 h 3885853"/>
              <a:gd name="connsiteX20" fmla="*/ 986774 w 5065543"/>
              <a:gd name="connsiteY20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229604 w 5065543"/>
              <a:gd name="connsiteY9" fmla="*/ 3851522 h 3885853"/>
              <a:gd name="connsiteX10" fmla="*/ 904564 w 5065543"/>
              <a:gd name="connsiteY10" fmla="*/ 3793288 h 3885853"/>
              <a:gd name="connsiteX11" fmla="*/ 451805 w 5065543"/>
              <a:gd name="connsiteY11" fmla="*/ 3738960 h 3885853"/>
              <a:gd name="connsiteX12" fmla="*/ 417467 w 5065543"/>
              <a:gd name="connsiteY12" fmla="*/ 3743134 h 3885853"/>
              <a:gd name="connsiteX13" fmla="*/ 47039 w 5065543"/>
              <a:gd name="connsiteY13" fmla="*/ 3447046 h 3885853"/>
              <a:gd name="connsiteX14" fmla="*/ 38763 w 5065543"/>
              <a:gd name="connsiteY14" fmla="*/ 3414896 h 3885853"/>
              <a:gd name="connsiteX15" fmla="*/ 28376 w 5065543"/>
              <a:gd name="connsiteY15" fmla="*/ 3388641 h 3885853"/>
              <a:gd name="connsiteX16" fmla="*/ 14642 w 5065543"/>
              <a:gd name="connsiteY16" fmla="*/ 2681940 h 3885853"/>
              <a:gd name="connsiteX17" fmla="*/ 141525 w 5065543"/>
              <a:gd name="connsiteY17" fmla="*/ 1290513 h 3885853"/>
              <a:gd name="connsiteX18" fmla="*/ 968842 w 5065543"/>
              <a:gd name="connsiteY18" fmla="*/ 590018 h 3885853"/>
              <a:gd name="connsiteX19" fmla="*/ 986774 w 5065543"/>
              <a:gd name="connsiteY19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229604 w 5065543"/>
              <a:gd name="connsiteY9" fmla="*/ 3851522 h 3885853"/>
              <a:gd name="connsiteX10" fmla="*/ 904564 w 5065543"/>
              <a:gd name="connsiteY10" fmla="*/ 3793288 h 3885853"/>
              <a:gd name="connsiteX11" fmla="*/ 451805 w 5065543"/>
              <a:gd name="connsiteY11" fmla="*/ 3738960 h 3885853"/>
              <a:gd name="connsiteX12" fmla="*/ 417467 w 5065543"/>
              <a:gd name="connsiteY12" fmla="*/ 3743134 h 3885853"/>
              <a:gd name="connsiteX13" fmla="*/ 47039 w 5065543"/>
              <a:gd name="connsiteY13" fmla="*/ 3447046 h 3885853"/>
              <a:gd name="connsiteX14" fmla="*/ 38763 w 5065543"/>
              <a:gd name="connsiteY14" fmla="*/ 3414896 h 3885853"/>
              <a:gd name="connsiteX15" fmla="*/ 28376 w 5065543"/>
              <a:gd name="connsiteY15" fmla="*/ 3388641 h 3885853"/>
              <a:gd name="connsiteX16" fmla="*/ 14642 w 5065543"/>
              <a:gd name="connsiteY16" fmla="*/ 2681940 h 3885853"/>
              <a:gd name="connsiteX17" fmla="*/ 141525 w 5065543"/>
              <a:gd name="connsiteY17" fmla="*/ 1290513 h 3885853"/>
              <a:gd name="connsiteX18" fmla="*/ 968842 w 5065543"/>
              <a:gd name="connsiteY18" fmla="*/ 590018 h 3885853"/>
              <a:gd name="connsiteX19" fmla="*/ 986774 w 5065543"/>
              <a:gd name="connsiteY19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5033762 w 5065543"/>
              <a:gd name="connsiteY7" fmla="*/ 3281910 h 3885853"/>
              <a:gd name="connsiteX8" fmla="*/ 4993239 w 5065543"/>
              <a:gd name="connsiteY8" fmla="*/ 3784266 h 3885853"/>
              <a:gd name="connsiteX9" fmla="*/ 4229604 w 5065543"/>
              <a:gd name="connsiteY9" fmla="*/ 3851522 h 3885853"/>
              <a:gd name="connsiteX10" fmla="*/ 904564 w 5065543"/>
              <a:gd name="connsiteY10" fmla="*/ 3793288 h 3885853"/>
              <a:gd name="connsiteX11" fmla="*/ 451805 w 5065543"/>
              <a:gd name="connsiteY11" fmla="*/ 3738960 h 3885853"/>
              <a:gd name="connsiteX12" fmla="*/ 417467 w 5065543"/>
              <a:gd name="connsiteY12" fmla="*/ 3743134 h 3885853"/>
              <a:gd name="connsiteX13" fmla="*/ 47039 w 5065543"/>
              <a:gd name="connsiteY13" fmla="*/ 3447046 h 3885853"/>
              <a:gd name="connsiteX14" fmla="*/ 38763 w 5065543"/>
              <a:gd name="connsiteY14" fmla="*/ 3414896 h 3885853"/>
              <a:gd name="connsiteX15" fmla="*/ 28376 w 5065543"/>
              <a:gd name="connsiteY15" fmla="*/ 3388641 h 3885853"/>
              <a:gd name="connsiteX16" fmla="*/ 14642 w 5065543"/>
              <a:gd name="connsiteY16" fmla="*/ 2681940 h 3885853"/>
              <a:gd name="connsiteX17" fmla="*/ 141525 w 5065543"/>
              <a:gd name="connsiteY17" fmla="*/ 1290513 h 3885853"/>
              <a:gd name="connsiteX18" fmla="*/ 968842 w 5065543"/>
              <a:gd name="connsiteY18" fmla="*/ 590018 h 3885853"/>
              <a:gd name="connsiteX19" fmla="*/ 986774 w 5065543"/>
              <a:gd name="connsiteY19" fmla="*/ 0 h 3885853"/>
              <a:gd name="connsiteX0" fmla="*/ 986774 w 5065543"/>
              <a:gd name="connsiteY0" fmla="*/ 0 h 3885853"/>
              <a:gd name="connsiteX1" fmla="*/ 1598492 w 5065543"/>
              <a:gd name="connsiteY1" fmla="*/ 571743 h 3885853"/>
              <a:gd name="connsiteX2" fmla="*/ 4623587 w 5065543"/>
              <a:gd name="connsiteY2" fmla="*/ 815032 h 3885853"/>
              <a:gd name="connsiteX3" fmla="*/ 5045794 w 5065543"/>
              <a:gd name="connsiteY3" fmla="*/ 2583837 h 3885853"/>
              <a:gd name="connsiteX4" fmla="*/ 5065097 w 5065543"/>
              <a:gd name="connsiteY4" fmla="*/ 3007422 h 3885853"/>
              <a:gd name="connsiteX5" fmla="*/ 5059336 w 5065543"/>
              <a:gd name="connsiteY5" fmla="*/ 3165214 h 3885853"/>
              <a:gd name="connsiteX6" fmla="*/ 5058896 w 5065543"/>
              <a:gd name="connsiteY6" fmla="*/ 3171406 h 3885853"/>
              <a:gd name="connsiteX7" fmla="*/ 4993239 w 5065543"/>
              <a:gd name="connsiteY7" fmla="*/ 3784266 h 3885853"/>
              <a:gd name="connsiteX8" fmla="*/ 4229604 w 5065543"/>
              <a:gd name="connsiteY8" fmla="*/ 3851522 h 3885853"/>
              <a:gd name="connsiteX9" fmla="*/ 904564 w 5065543"/>
              <a:gd name="connsiteY9" fmla="*/ 3793288 h 3885853"/>
              <a:gd name="connsiteX10" fmla="*/ 451805 w 5065543"/>
              <a:gd name="connsiteY10" fmla="*/ 3738960 h 3885853"/>
              <a:gd name="connsiteX11" fmla="*/ 417467 w 5065543"/>
              <a:gd name="connsiteY11" fmla="*/ 3743134 h 3885853"/>
              <a:gd name="connsiteX12" fmla="*/ 47039 w 5065543"/>
              <a:gd name="connsiteY12" fmla="*/ 3447046 h 3885853"/>
              <a:gd name="connsiteX13" fmla="*/ 38763 w 5065543"/>
              <a:gd name="connsiteY13" fmla="*/ 3414896 h 3885853"/>
              <a:gd name="connsiteX14" fmla="*/ 28376 w 5065543"/>
              <a:gd name="connsiteY14" fmla="*/ 3388641 h 3885853"/>
              <a:gd name="connsiteX15" fmla="*/ 14642 w 5065543"/>
              <a:gd name="connsiteY15" fmla="*/ 2681940 h 3885853"/>
              <a:gd name="connsiteX16" fmla="*/ 141525 w 5065543"/>
              <a:gd name="connsiteY16" fmla="*/ 1290513 h 3885853"/>
              <a:gd name="connsiteX17" fmla="*/ 968842 w 5065543"/>
              <a:gd name="connsiteY17" fmla="*/ 590018 h 3885853"/>
              <a:gd name="connsiteX18" fmla="*/ 986774 w 5065543"/>
              <a:gd name="connsiteY18" fmla="*/ 0 h 3885853"/>
              <a:gd name="connsiteX0" fmla="*/ 986774 w 5073884"/>
              <a:gd name="connsiteY0" fmla="*/ 0 h 3885853"/>
              <a:gd name="connsiteX1" fmla="*/ 1598492 w 5073884"/>
              <a:gd name="connsiteY1" fmla="*/ 571743 h 3885853"/>
              <a:gd name="connsiteX2" fmla="*/ 4623587 w 5073884"/>
              <a:gd name="connsiteY2" fmla="*/ 815032 h 3885853"/>
              <a:gd name="connsiteX3" fmla="*/ 5045794 w 5073884"/>
              <a:gd name="connsiteY3" fmla="*/ 2583837 h 3885853"/>
              <a:gd name="connsiteX4" fmla="*/ 5065097 w 5073884"/>
              <a:gd name="connsiteY4" fmla="*/ 3007422 h 3885853"/>
              <a:gd name="connsiteX5" fmla="*/ 5059336 w 5073884"/>
              <a:gd name="connsiteY5" fmla="*/ 3165214 h 3885853"/>
              <a:gd name="connsiteX6" fmla="*/ 4993239 w 5073884"/>
              <a:gd name="connsiteY6" fmla="*/ 3784266 h 3885853"/>
              <a:gd name="connsiteX7" fmla="*/ 4229604 w 5073884"/>
              <a:gd name="connsiteY7" fmla="*/ 3851522 h 3885853"/>
              <a:gd name="connsiteX8" fmla="*/ 904564 w 5073884"/>
              <a:gd name="connsiteY8" fmla="*/ 3793288 h 3885853"/>
              <a:gd name="connsiteX9" fmla="*/ 451805 w 5073884"/>
              <a:gd name="connsiteY9" fmla="*/ 3738960 h 3885853"/>
              <a:gd name="connsiteX10" fmla="*/ 417467 w 5073884"/>
              <a:gd name="connsiteY10" fmla="*/ 3743134 h 3885853"/>
              <a:gd name="connsiteX11" fmla="*/ 47039 w 5073884"/>
              <a:gd name="connsiteY11" fmla="*/ 3447046 h 3885853"/>
              <a:gd name="connsiteX12" fmla="*/ 38763 w 5073884"/>
              <a:gd name="connsiteY12" fmla="*/ 3414896 h 3885853"/>
              <a:gd name="connsiteX13" fmla="*/ 28376 w 5073884"/>
              <a:gd name="connsiteY13" fmla="*/ 3388641 h 3885853"/>
              <a:gd name="connsiteX14" fmla="*/ 14642 w 5073884"/>
              <a:gd name="connsiteY14" fmla="*/ 2681940 h 3885853"/>
              <a:gd name="connsiteX15" fmla="*/ 141525 w 5073884"/>
              <a:gd name="connsiteY15" fmla="*/ 1290513 h 3885853"/>
              <a:gd name="connsiteX16" fmla="*/ 968842 w 5073884"/>
              <a:gd name="connsiteY16" fmla="*/ 590018 h 3885853"/>
              <a:gd name="connsiteX17" fmla="*/ 986774 w 5073884"/>
              <a:gd name="connsiteY17" fmla="*/ 0 h 3885853"/>
              <a:gd name="connsiteX0" fmla="*/ 986774 w 5078114"/>
              <a:gd name="connsiteY0" fmla="*/ 0 h 3885853"/>
              <a:gd name="connsiteX1" fmla="*/ 1598492 w 5078114"/>
              <a:gd name="connsiteY1" fmla="*/ 571743 h 3885853"/>
              <a:gd name="connsiteX2" fmla="*/ 4623587 w 5078114"/>
              <a:gd name="connsiteY2" fmla="*/ 815032 h 3885853"/>
              <a:gd name="connsiteX3" fmla="*/ 5045794 w 5078114"/>
              <a:gd name="connsiteY3" fmla="*/ 2583837 h 3885853"/>
              <a:gd name="connsiteX4" fmla="*/ 5065097 w 5078114"/>
              <a:gd name="connsiteY4" fmla="*/ 3007422 h 3885853"/>
              <a:gd name="connsiteX5" fmla="*/ 4993239 w 5078114"/>
              <a:gd name="connsiteY5" fmla="*/ 3784266 h 3885853"/>
              <a:gd name="connsiteX6" fmla="*/ 4229604 w 5078114"/>
              <a:gd name="connsiteY6" fmla="*/ 3851522 h 3885853"/>
              <a:gd name="connsiteX7" fmla="*/ 904564 w 5078114"/>
              <a:gd name="connsiteY7" fmla="*/ 3793288 h 3885853"/>
              <a:gd name="connsiteX8" fmla="*/ 451805 w 5078114"/>
              <a:gd name="connsiteY8" fmla="*/ 3738960 h 3885853"/>
              <a:gd name="connsiteX9" fmla="*/ 417467 w 5078114"/>
              <a:gd name="connsiteY9" fmla="*/ 3743134 h 3885853"/>
              <a:gd name="connsiteX10" fmla="*/ 47039 w 5078114"/>
              <a:gd name="connsiteY10" fmla="*/ 3447046 h 3885853"/>
              <a:gd name="connsiteX11" fmla="*/ 38763 w 5078114"/>
              <a:gd name="connsiteY11" fmla="*/ 3414896 h 3885853"/>
              <a:gd name="connsiteX12" fmla="*/ 28376 w 5078114"/>
              <a:gd name="connsiteY12" fmla="*/ 3388641 h 3885853"/>
              <a:gd name="connsiteX13" fmla="*/ 14642 w 5078114"/>
              <a:gd name="connsiteY13" fmla="*/ 2681940 h 3885853"/>
              <a:gd name="connsiteX14" fmla="*/ 141525 w 5078114"/>
              <a:gd name="connsiteY14" fmla="*/ 1290513 h 3885853"/>
              <a:gd name="connsiteX15" fmla="*/ 968842 w 5078114"/>
              <a:gd name="connsiteY15" fmla="*/ 590018 h 3885853"/>
              <a:gd name="connsiteX16" fmla="*/ 986774 w 5078114"/>
              <a:gd name="connsiteY16" fmla="*/ 0 h 3885853"/>
              <a:gd name="connsiteX0" fmla="*/ 986774 w 5094085"/>
              <a:gd name="connsiteY0" fmla="*/ 0 h 3885853"/>
              <a:gd name="connsiteX1" fmla="*/ 1598492 w 5094085"/>
              <a:gd name="connsiteY1" fmla="*/ 571743 h 3885853"/>
              <a:gd name="connsiteX2" fmla="*/ 4623587 w 5094085"/>
              <a:gd name="connsiteY2" fmla="*/ 815032 h 3885853"/>
              <a:gd name="connsiteX3" fmla="*/ 5045794 w 5094085"/>
              <a:gd name="connsiteY3" fmla="*/ 2583837 h 3885853"/>
              <a:gd name="connsiteX4" fmla="*/ 4993239 w 5094085"/>
              <a:gd name="connsiteY4" fmla="*/ 3784266 h 3885853"/>
              <a:gd name="connsiteX5" fmla="*/ 4229604 w 5094085"/>
              <a:gd name="connsiteY5" fmla="*/ 3851522 h 3885853"/>
              <a:gd name="connsiteX6" fmla="*/ 904564 w 5094085"/>
              <a:gd name="connsiteY6" fmla="*/ 3793288 h 3885853"/>
              <a:gd name="connsiteX7" fmla="*/ 451805 w 5094085"/>
              <a:gd name="connsiteY7" fmla="*/ 3738960 h 3885853"/>
              <a:gd name="connsiteX8" fmla="*/ 417467 w 5094085"/>
              <a:gd name="connsiteY8" fmla="*/ 3743134 h 3885853"/>
              <a:gd name="connsiteX9" fmla="*/ 47039 w 5094085"/>
              <a:gd name="connsiteY9" fmla="*/ 3447046 h 3885853"/>
              <a:gd name="connsiteX10" fmla="*/ 38763 w 5094085"/>
              <a:gd name="connsiteY10" fmla="*/ 3414896 h 3885853"/>
              <a:gd name="connsiteX11" fmla="*/ 28376 w 5094085"/>
              <a:gd name="connsiteY11" fmla="*/ 3388641 h 3885853"/>
              <a:gd name="connsiteX12" fmla="*/ 14642 w 5094085"/>
              <a:gd name="connsiteY12" fmla="*/ 2681940 h 3885853"/>
              <a:gd name="connsiteX13" fmla="*/ 141525 w 5094085"/>
              <a:gd name="connsiteY13" fmla="*/ 1290513 h 3885853"/>
              <a:gd name="connsiteX14" fmla="*/ 968842 w 5094085"/>
              <a:gd name="connsiteY14" fmla="*/ 590018 h 3885853"/>
              <a:gd name="connsiteX15" fmla="*/ 986774 w 5094085"/>
              <a:gd name="connsiteY15" fmla="*/ 0 h 3885853"/>
              <a:gd name="connsiteX0" fmla="*/ 986774 w 5062386"/>
              <a:gd name="connsiteY0" fmla="*/ 0 h 3895361"/>
              <a:gd name="connsiteX1" fmla="*/ 1598492 w 5062386"/>
              <a:gd name="connsiteY1" fmla="*/ 571743 h 3895361"/>
              <a:gd name="connsiteX2" fmla="*/ 4623587 w 5062386"/>
              <a:gd name="connsiteY2" fmla="*/ 815032 h 3895361"/>
              <a:gd name="connsiteX3" fmla="*/ 5045794 w 5062386"/>
              <a:gd name="connsiteY3" fmla="*/ 2583837 h 3895361"/>
              <a:gd name="connsiteX4" fmla="*/ 4851350 w 5062386"/>
              <a:gd name="connsiteY4" fmla="*/ 3634494 h 3895361"/>
              <a:gd name="connsiteX5" fmla="*/ 4229604 w 5062386"/>
              <a:gd name="connsiteY5" fmla="*/ 3851522 h 3895361"/>
              <a:gd name="connsiteX6" fmla="*/ 904564 w 5062386"/>
              <a:gd name="connsiteY6" fmla="*/ 3793288 h 3895361"/>
              <a:gd name="connsiteX7" fmla="*/ 451805 w 5062386"/>
              <a:gd name="connsiteY7" fmla="*/ 3738960 h 3895361"/>
              <a:gd name="connsiteX8" fmla="*/ 417467 w 5062386"/>
              <a:gd name="connsiteY8" fmla="*/ 3743134 h 3895361"/>
              <a:gd name="connsiteX9" fmla="*/ 47039 w 5062386"/>
              <a:gd name="connsiteY9" fmla="*/ 3447046 h 3895361"/>
              <a:gd name="connsiteX10" fmla="*/ 38763 w 5062386"/>
              <a:gd name="connsiteY10" fmla="*/ 3414896 h 3895361"/>
              <a:gd name="connsiteX11" fmla="*/ 28376 w 5062386"/>
              <a:gd name="connsiteY11" fmla="*/ 3388641 h 3895361"/>
              <a:gd name="connsiteX12" fmla="*/ 14642 w 5062386"/>
              <a:gd name="connsiteY12" fmla="*/ 2681940 h 3895361"/>
              <a:gd name="connsiteX13" fmla="*/ 141525 w 5062386"/>
              <a:gd name="connsiteY13" fmla="*/ 1290513 h 3895361"/>
              <a:gd name="connsiteX14" fmla="*/ 968842 w 5062386"/>
              <a:gd name="connsiteY14" fmla="*/ 590018 h 3895361"/>
              <a:gd name="connsiteX15" fmla="*/ 986774 w 5062386"/>
              <a:gd name="connsiteY15" fmla="*/ 0 h 3895361"/>
              <a:gd name="connsiteX0" fmla="*/ 986774 w 5051609"/>
              <a:gd name="connsiteY0" fmla="*/ 0 h 3895361"/>
              <a:gd name="connsiteX1" fmla="*/ 1598492 w 5051609"/>
              <a:gd name="connsiteY1" fmla="*/ 571743 h 3895361"/>
              <a:gd name="connsiteX2" fmla="*/ 4623587 w 5051609"/>
              <a:gd name="connsiteY2" fmla="*/ 815032 h 3895361"/>
              <a:gd name="connsiteX3" fmla="*/ 5045794 w 5051609"/>
              <a:gd name="connsiteY3" fmla="*/ 2583837 h 3895361"/>
              <a:gd name="connsiteX4" fmla="*/ 4851350 w 5051609"/>
              <a:gd name="connsiteY4" fmla="*/ 3634494 h 3895361"/>
              <a:gd name="connsiteX5" fmla="*/ 4229604 w 5051609"/>
              <a:gd name="connsiteY5" fmla="*/ 3851522 h 3895361"/>
              <a:gd name="connsiteX6" fmla="*/ 904564 w 5051609"/>
              <a:gd name="connsiteY6" fmla="*/ 3793288 h 3895361"/>
              <a:gd name="connsiteX7" fmla="*/ 451805 w 5051609"/>
              <a:gd name="connsiteY7" fmla="*/ 3738960 h 3895361"/>
              <a:gd name="connsiteX8" fmla="*/ 417467 w 5051609"/>
              <a:gd name="connsiteY8" fmla="*/ 3743134 h 3895361"/>
              <a:gd name="connsiteX9" fmla="*/ 47039 w 5051609"/>
              <a:gd name="connsiteY9" fmla="*/ 3447046 h 3895361"/>
              <a:gd name="connsiteX10" fmla="*/ 38763 w 5051609"/>
              <a:gd name="connsiteY10" fmla="*/ 3414896 h 3895361"/>
              <a:gd name="connsiteX11" fmla="*/ 28376 w 5051609"/>
              <a:gd name="connsiteY11" fmla="*/ 3388641 h 3895361"/>
              <a:gd name="connsiteX12" fmla="*/ 14642 w 5051609"/>
              <a:gd name="connsiteY12" fmla="*/ 2681940 h 3895361"/>
              <a:gd name="connsiteX13" fmla="*/ 141525 w 5051609"/>
              <a:gd name="connsiteY13" fmla="*/ 1290513 h 3895361"/>
              <a:gd name="connsiteX14" fmla="*/ 968842 w 5051609"/>
              <a:gd name="connsiteY14" fmla="*/ 590018 h 3895361"/>
              <a:gd name="connsiteX15" fmla="*/ 986774 w 5051609"/>
              <a:gd name="connsiteY15" fmla="*/ 0 h 3895361"/>
              <a:gd name="connsiteX0" fmla="*/ 986774 w 5100973"/>
              <a:gd name="connsiteY0" fmla="*/ 0 h 3895361"/>
              <a:gd name="connsiteX1" fmla="*/ 1598492 w 5100973"/>
              <a:gd name="connsiteY1" fmla="*/ 571743 h 3895361"/>
              <a:gd name="connsiteX2" fmla="*/ 4623587 w 5100973"/>
              <a:gd name="connsiteY2" fmla="*/ 815032 h 3895361"/>
              <a:gd name="connsiteX3" fmla="*/ 5100973 w 5100973"/>
              <a:gd name="connsiteY3" fmla="*/ 2118754 h 3895361"/>
              <a:gd name="connsiteX4" fmla="*/ 4851350 w 5100973"/>
              <a:gd name="connsiteY4" fmla="*/ 3634494 h 3895361"/>
              <a:gd name="connsiteX5" fmla="*/ 4229604 w 5100973"/>
              <a:gd name="connsiteY5" fmla="*/ 3851522 h 3895361"/>
              <a:gd name="connsiteX6" fmla="*/ 904564 w 5100973"/>
              <a:gd name="connsiteY6" fmla="*/ 3793288 h 3895361"/>
              <a:gd name="connsiteX7" fmla="*/ 451805 w 5100973"/>
              <a:gd name="connsiteY7" fmla="*/ 3738960 h 3895361"/>
              <a:gd name="connsiteX8" fmla="*/ 417467 w 5100973"/>
              <a:gd name="connsiteY8" fmla="*/ 3743134 h 3895361"/>
              <a:gd name="connsiteX9" fmla="*/ 47039 w 5100973"/>
              <a:gd name="connsiteY9" fmla="*/ 3447046 h 3895361"/>
              <a:gd name="connsiteX10" fmla="*/ 38763 w 5100973"/>
              <a:gd name="connsiteY10" fmla="*/ 3414896 h 3895361"/>
              <a:gd name="connsiteX11" fmla="*/ 28376 w 5100973"/>
              <a:gd name="connsiteY11" fmla="*/ 3388641 h 3895361"/>
              <a:gd name="connsiteX12" fmla="*/ 14642 w 5100973"/>
              <a:gd name="connsiteY12" fmla="*/ 2681940 h 3895361"/>
              <a:gd name="connsiteX13" fmla="*/ 141525 w 5100973"/>
              <a:gd name="connsiteY13" fmla="*/ 1290513 h 3895361"/>
              <a:gd name="connsiteX14" fmla="*/ 968842 w 5100973"/>
              <a:gd name="connsiteY14" fmla="*/ 590018 h 3895361"/>
              <a:gd name="connsiteX15" fmla="*/ 986774 w 5100973"/>
              <a:gd name="connsiteY15" fmla="*/ 0 h 3895361"/>
              <a:gd name="connsiteX0" fmla="*/ 986774 w 5100973"/>
              <a:gd name="connsiteY0" fmla="*/ 0 h 3895361"/>
              <a:gd name="connsiteX1" fmla="*/ 1598492 w 5100973"/>
              <a:gd name="connsiteY1" fmla="*/ 571743 h 3895361"/>
              <a:gd name="connsiteX2" fmla="*/ 4623587 w 5100973"/>
              <a:gd name="connsiteY2" fmla="*/ 815032 h 3895361"/>
              <a:gd name="connsiteX3" fmla="*/ 5100973 w 5100973"/>
              <a:gd name="connsiteY3" fmla="*/ 2118754 h 3895361"/>
              <a:gd name="connsiteX4" fmla="*/ 4851350 w 5100973"/>
              <a:gd name="connsiteY4" fmla="*/ 3634494 h 3895361"/>
              <a:gd name="connsiteX5" fmla="*/ 4229604 w 5100973"/>
              <a:gd name="connsiteY5" fmla="*/ 3851522 h 3895361"/>
              <a:gd name="connsiteX6" fmla="*/ 904564 w 5100973"/>
              <a:gd name="connsiteY6" fmla="*/ 3793288 h 3895361"/>
              <a:gd name="connsiteX7" fmla="*/ 451805 w 5100973"/>
              <a:gd name="connsiteY7" fmla="*/ 3738960 h 3895361"/>
              <a:gd name="connsiteX8" fmla="*/ 417467 w 5100973"/>
              <a:gd name="connsiteY8" fmla="*/ 3743134 h 3895361"/>
              <a:gd name="connsiteX9" fmla="*/ 47039 w 5100973"/>
              <a:gd name="connsiteY9" fmla="*/ 3447046 h 3895361"/>
              <a:gd name="connsiteX10" fmla="*/ 38763 w 5100973"/>
              <a:gd name="connsiteY10" fmla="*/ 3414896 h 3895361"/>
              <a:gd name="connsiteX11" fmla="*/ 28376 w 5100973"/>
              <a:gd name="connsiteY11" fmla="*/ 3388641 h 3895361"/>
              <a:gd name="connsiteX12" fmla="*/ 14642 w 5100973"/>
              <a:gd name="connsiteY12" fmla="*/ 2681940 h 3895361"/>
              <a:gd name="connsiteX13" fmla="*/ 141525 w 5100973"/>
              <a:gd name="connsiteY13" fmla="*/ 1290513 h 3895361"/>
              <a:gd name="connsiteX14" fmla="*/ 968842 w 5100973"/>
              <a:gd name="connsiteY14" fmla="*/ 590018 h 3895361"/>
              <a:gd name="connsiteX15" fmla="*/ 986774 w 5100973"/>
              <a:gd name="connsiteY15" fmla="*/ 0 h 3895361"/>
              <a:gd name="connsiteX0" fmla="*/ 986774 w 5100973"/>
              <a:gd name="connsiteY0" fmla="*/ 0 h 3895361"/>
              <a:gd name="connsiteX1" fmla="*/ 1598492 w 5100973"/>
              <a:gd name="connsiteY1" fmla="*/ 571743 h 3895361"/>
              <a:gd name="connsiteX2" fmla="*/ 4623587 w 5100973"/>
              <a:gd name="connsiteY2" fmla="*/ 815032 h 3895361"/>
              <a:gd name="connsiteX3" fmla="*/ 5100973 w 5100973"/>
              <a:gd name="connsiteY3" fmla="*/ 2118754 h 3895361"/>
              <a:gd name="connsiteX4" fmla="*/ 4851350 w 5100973"/>
              <a:gd name="connsiteY4" fmla="*/ 3634494 h 3895361"/>
              <a:gd name="connsiteX5" fmla="*/ 4229604 w 5100973"/>
              <a:gd name="connsiteY5" fmla="*/ 3851522 h 3895361"/>
              <a:gd name="connsiteX6" fmla="*/ 904564 w 5100973"/>
              <a:gd name="connsiteY6" fmla="*/ 3793288 h 3895361"/>
              <a:gd name="connsiteX7" fmla="*/ 451805 w 5100973"/>
              <a:gd name="connsiteY7" fmla="*/ 3738960 h 3895361"/>
              <a:gd name="connsiteX8" fmla="*/ 417467 w 5100973"/>
              <a:gd name="connsiteY8" fmla="*/ 3743134 h 3895361"/>
              <a:gd name="connsiteX9" fmla="*/ 47039 w 5100973"/>
              <a:gd name="connsiteY9" fmla="*/ 3447046 h 3895361"/>
              <a:gd name="connsiteX10" fmla="*/ 38763 w 5100973"/>
              <a:gd name="connsiteY10" fmla="*/ 3414896 h 3895361"/>
              <a:gd name="connsiteX11" fmla="*/ 28376 w 5100973"/>
              <a:gd name="connsiteY11" fmla="*/ 3388641 h 3895361"/>
              <a:gd name="connsiteX12" fmla="*/ 14642 w 5100973"/>
              <a:gd name="connsiteY12" fmla="*/ 2681940 h 3895361"/>
              <a:gd name="connsiteX13" fmla="*/ 141525 w 5100973"/>
              <a:gd name="connsiteY13" fmla="*/ 1290513 h 3895361"/>
              <a:gd name="connsiteX14" fmla="*/ 968842 w 5100973"/>
              <a:gd name="connsiteY14" fmla="*/ 590018 h 3895361"/>
              <a:gd name="connsiteX15" fmla="*/ 986774 w 5100973"/>
              <a:gd name="connsiteY15" fmla="*/ 0 h 3895361"/>
              <a:gd name="connsiteX0" fmla="*/ 986774 w 5100973"/>
              <a:gd name="connsiteY0" fmla="*/ 0 h 3992101"/>
              <a:gd name="connsiteX1" fmla="*/ 1598492 w 5100973"/>
              <a:gd name="connsiteY1" fmla="*/ 571743 h 3992101"/>
              <a:gd name="connsiteX2" fmla="*/ 4623587 w 5100973"/>
              <a:gd name="connsiteY2" fmla="*/ 815032 h 3992101"/>
              <a:gd name="connsiteX3" fmla="*/ 5100973 w 5100973"/>
              <a:gd name="connsiteY3" fmla="*/ 2118754 h 3992101"/>
              <a:gd name="connsiteX4" fmla="*/ 4851350 w 5100973"/>
              <a:gd name="connsiteY4" fmla="*/ 3634494 h 3992101"/>
              <a:gd name="connsiteX5" fmla="*/ 3796052 w 5100973"/>
              <a:gd name="connsiteY5" fmla="*/ 3985529 h 3992101"/>
              <a:gd name="connsiteX6" fmla="*/ 904564 w 5100973"/>
              <a:gd name="connsiteY6" fmla="*/ 3793288 h 3992101"/>
              <a:gd name="connsiteX7" fmla="*/ 451805 w 5100973"/>
              <a:gd name="connsiteY7" fmla="*/ 3738960 h 3992101"/>
              <a:gd name="connsiteX8" fmla="*/ 417467 w 5100973"/>
              <a:gd name="connsiteY8" fmla="*/ 3743134 h 3992101"/>
              <a:gd name="connsiteX9" fmla="*/ 47039 w 5100973"/>
              <a:gd name="connsiteY9" fmla="*/ 3447046 h 3992101"/>
              <a:gd name="connsiteX10" fmla="*/ 38763 w 5100973"/>
              <a:gd name="connsiteY10" fmla="*/ 3414896 h 3992101"/>
              <a:gd name="connsiteX11" fmla="*/ 28376 w 5100973"/>
              <a:gd name="connsiteY11" fmla="*/ 3388641 h 3992101"/>
              <a:gd name="connsiteX12" fmla="*/ 14642 w 5100973"/>
              <a:gd name="connsiteY12" fmla="*/ 2681940 h 3992101"/>
              <a:gd name="connsiteX13" fmla="*/ 141525 w 5100973"/>
              <a:gd name="connsiteY13" fmla="*/ 1290513 h 3992101"/>
              <a:gd name="connsiteX14" fmla="*/ 968842 w 5100973"/>
              <a:gd name="connsiteY14" fmla="*/ 590018 h 3992101"/>
              <a:gd name="connsiteX15" fmla="*/ 986774 w 5100973"/>
              <a:gd name="connsiteY15" fmla="*/ 0 h 3992101"/>
              <a:gd name="connsiteX0" fmla="*/ 986774 w 5100973"/>
              <a:gd name="connsiteY0" fmla="*/ 0 h 3992101"/>
              <a:gd name="connsiteX1" fmla="*/ 1598492 w 5100973"/>
              <a:gd name="connsiteY1" fmla="*/ 571743 h 3992101"/>
              <a:gd name="connsiteX2" fmla="*/ 4623587 w 5100973"/>
              <a:gd name="connsiteY2" fmla="*/ 815032 h 3992101"/>
              <a:gd name="connsiteX3" fmla="*/ 5100973 w 5100973"/>
              <a:gd name="connsiteY3" fmla="*/ 2118754 h 3992101"/>
              <a:gd name="connsiteX4" fmla="*/ 4851350 w 5100973"/>
              <a:gd name="connsiteY4" fmla="*/ 3634494 h 3992101"/>
              <a:gd name="connsiteX5" fmla="*/ 3796052 w 5100973"/>
              <a:gd name="connsiteY5" fmla="*/ 3985529 h 3992101"/>
              <a:gd name="connsiteX6" fmla="*/ 904564 w 5100973"/>
              <a:gd name="connsiteY6" fmla="*/ 3793288 h 3992101"/>
              <a:gd name="connsiteX7" fmla="*/ 451805 w 5100973"/>
              <a:gd name="connsiteY7" fmla="*/ 3738960 h 3992101"/>
              <a:gd name="connsiteX8" fmla="*/ 417467 w 5100973"/>
              <a:gd name="connsiteY8" fmla="*/ 3743134 h 3992101"/>
              <a:gd name="connsiteX9" fmla="*/ 47039 w 5100973"/>
              <a:gd name="connsiteY9" fmla="*/ 3447046 h 3992101"/>
              <a:gd name="connsiteX10" fmla="*/ 38763 w 5100973"/>
              <a:gd name="connsiteY10" fmla="*/ 3414896 h 3992101"/>
              <a:gd name="connsiteX11" fmla="*/ 28376 w 5100973"/>
              <a:gd name="connsiteY11" fmla="*/ 3388641 h 3992101"/>
              <a:gd name="connsiteX12" fmla="*/ 14642 w 5100973"/>
              <a:gd name="connsiteY12" fmla="*/ 2681940 h 3992101"/>
              <a:gd name="connsiteX13" fmla="*/ 141525 w 5100973"/>
              <a:gd name="connsiteY13" fmla="*/ 1290513 h 3992101"/>
              <a:gd name="connsiteX14" fmla="*/ 968842 w 5100973"/>
              <a:gd name="connsiteY14" fmla="*/ 590018 h 3992101"/>
              <a:gd name="connsiteX15" fmla="*/ 986774 w 5100973"/>
              <a:gd name="connsiteY15" fmla="*/ 0 h 3992101"/>
              <a:gd name="connsiteX0" fmla="*/ 986774 w 5100973"/>
              <a:gd name="connsiteY0" fmla="*/ 0 h 4001096"/>
              <a:gd name="connsiteX1" fmla="*/ 1598492 w 5100973"/>
              <a:gd name="connsiteY1" fmla="*/ 571743 h 4001096"/>
              <a:gd name="connsiteX2" fmla="*/ 4623587 w 5100973"/>
              <a:gd name="connsiteY2" fmla="*/ 815032 h 4001096"/>
              <a:gd name="connsiteX3" fmla="*/ 5100973 w 5100973"/>
              <a:gd name="connsiteY3" fmla="*/ 2118754 h 4001096"/>
              <a:gd name="connsiteX4" fmla="*/ 4851350 w 5100973"/>
              <a:gd name="connsiteY4" fmla="*/ 3634494 h 4001096"/>
              <a:gd name="connsiteX5" fmla="*/ 3796052 w 5100973"/>
              <a:gd name="connsiteY5" fmla="*/ 3985529 h 4001096"/>
              <a:gd name="connsiteX6" fmla="*/ 959744 w 5100973"/>
              <a:gd name="connsiteY6" fmla="*/ 3840584 h 4001096"/>
              <a:gd name="connsiteX7" fmla="*/ 451805 w 5100973"/>
              <a:gd name="connsiteY7" fmla="*/ 3738960 h 4001096"/>
              <a:gd name="connsiteX8" fmla="*/ 417467 w 5100973"/>
              <a:gd name="connsiteY8" fmla="*/ 3743134 h 4001096"/>
              <a:gd name="connsiteX9" fmla="*/ 47039 w 5100973"/>
              <a:gd name="connsiteY9" fmla="*/ 3447046 h 4001096"/>
              <a:gd name="connsiteX10" fmla="*/ 38763 w 5100973"/>
              <a:gd name="connsiteY10" fmla="*/ 3414896 h 4001096"/>
              <a:gd name="connsiteX11" fmla="*/ 28376 w 5100973"/>
              <a:gd name="connsiteY11" fmla="*/ 3388641 h 4001096"/>
              <a:gd name="connsiteX12" fmla="*/ 14642 w 5100973"/>
              <a:gd name="connsiteY12" fmla="*/ 2681940 h 4001096"/>
              <a:gd name="connsiteX13" fmla="*/ 141525 w 5100973"/>
              <a:gd name="connsiteY13" fmla="*/ 1290513 h 4001096"/>
              <a:gd name="connsiteX14" fmla="*/ 968842 w 5100973"/>
              <a:gd name="connsiteY14" fmla="*/ 590018 h 4001096"/>
              <a:gd name="connsiteX15" fmla="*/ 986774 w 5100973"/>
              <a:gd name="connsiteY15" fmla="*/ 0 h 4001096"/>
              <a:gd name="connsiteX0" fmla="*/ 986774 w 5100973"/>
              <a:gd name="connsiteY0" fmla="*/ 0 h 4001096"/>
              <a:gd name="connsiteX1" fmla="*/ 1598492 w 5100973"/>
              <a:gd name="connsiteY1" fmla="*/ 571743 h 4001096"/>
              <a:gd name="connsiteX2" fmla="*/ 4623587 w 5100973"/>
              <a:gd name="connsiteY2" fmla="*/ 815032 h 4001096"/>
              <a:gd name="connsiteX3" fmla="*/ 5100973 w 5100973"/>
              <a:gd name="connsiteY3" fmla="*/ 2118754 h 4001096"/>
              <a:gd name="connsiteX4" fmla="*/ 4851350 w 5100973"/>
              <a:gd name="connsiteY4" fmla="*/ 3634494 h 4001096"/>
              <a:gd name="connsiteX5" fmla="*/ 3796052 w 5100973"/>
              <a:gd name="connsiteY5" fmla="*/ 3985529 h 4001096"/>
              <a:gd name="connsiteX6" fmla="*/ 959744 w 5100973"/>
              <a:gd name="connsiteY6" fmla="*/ 3840584 h 4001096"/>
              <a:gd name="connsiteX7" fmla="*/ 451805 w 5100973"/>
              <a:gd name="connsiteY7" fmla="*/ 3738960 h 4001096"/>
              <a:gd name="connsiteX8" fmla="*/ 47039 w 5100973"/>
              <a:gd name="connsiteY8" fmla="*/ 3447046 h 4001096"/>
              <a:gd name="connsiteX9" fmla="*/ 38763 w 5100973"/>
              <a:gd name="connsiteY9" fmla="*/ 3414896 h 4001096"/>
              <a:gd name="connsiteX10" fmla="*/ 28376 w 5100973"/>
              <a:gd name="connsiteY10" fmla="*/ 3388641 h 4001096"/>
              <a:gd name="connsiteX11" fmla="*/ 14642 w 5100973"/>
              <a:gd name="connsiteY11" fmla="*/ 2681940 h 4001096"/>
              <a:gd name="connsiteX12" fmla="*/ 141525 w 5100973"/>
              <a:gd name="connsiteY12" fmla="*/ 1290513 h 4001096"/>
              <a:gd name="connsiteX13" fmla="*/ 968842 w 5100973"/>
              <a:gd name="connsiteY13" fmla="*/ 590018 h 4001096"/>
              <a:gd name="connsiteX14" fmla="*/ 986774 w 5100973"/>
              <a:gd name="connsiteY14" fmla="*/ 0 h 4001096"/>
              <a:gd name="connsiteX0" fmla="*/ 984626 w 5098825"/>
              <a:gd name="connsiteY0" fmla="*/ 0 h 4001096"/>
              <a:gd name="connsiteX1" fmla="*/ 1596344 w 5098825"/>
              <a:gd name="connsiteY1" fmla="*/ 571743 h 4001096"/>
              <a:gd name="connsiteX2" fmla="*/ 4621439 w 5098825"/>
              <a:gd name="connsiteY2" fmla="*/ 815032 h 4001096"/>
              <a:gd name="connsiteX3" fmla="*/ 5098825 w 5098825"/>
              <a:gd name="connsiteY3" fmla="*/ 2118754 h 4001096"/>
              <a:gd name="connsiteX4" fmla="*/ 4849202 w 5098825"/>
              <a:gd name="connsiteY4" fmla="*/ 3634494 h 4001096"/>
              <a:gd name="connsiteX5" fmla="*/ 3793904 w 5098825"/>
              <a:gd name="connsiteY5" fmla="*/ 3985529 h 4001096"/>
              <a:gd name="connsiteX6" fmla="*/ 957596 w 5098825"/>
              <a:gd name="connsiteY6" fmla="*/ 3840584 h 4001096"/>
              <a:gd name="connsiteX7" fmla="*/ 449657 w 5098825"/>
              <a:gd name="connsiteY7" fmla="*/ 3738960 h 4001096"/>
              <a:gd name="connsiteX8" fmla="*/ 44891 w 5098825"/>
              <a:gd name="connsiteY8" fmla="*/ 3447046 h 4001096"/>
              <a:gd name="connsiteX9" fmla="*/ 36615 w 5098825"/>
              <a:gd name="connsiteY9" fmla="*/ 3414896 h 4001096"/>
              <a:gd name="connsiteX10" fmla="*/ 12494 w 5098825"/>
              <a:gd name="connsiteY10" fmla="*/ 2681940 h 4001096"/>
              <a:gd name="connsiteX11" fmla="*/ 139377 w 5098825"/>
              <a:gd name="connsiteY11" fmla="*/ 1290513 h 4001096"/>
              <a:gd name="connsiteX12" fmla="*/ 966694 w 5098825"/>
              <a:gd name="connsiteY12" fmla="*/ 590018 h 4001096"/>
              <a:gd name="connsiteX13" fmla="*/ 984626 w 5098825"/>
              <a:gd name="connsiteY13" fmla="*/ 0 h 4001096"/>
              <a:gd name="connsiteX0" fmla="*/ 983699 w 5097898"/>
              <a:gd name="connsiteY0" fmla="*/ 0 h 4001096"/>
              <a:gd name="connsiteX1" fmla="*/ 1595417 w 5097898"/>
              <a:gd name="connsiteY1" fmla="*/ 571743 h 4001096"/>
              <a:gd name="connsiteX2" fmla="*/ 4620512 w 5097898"/>
              <a:gd name="connsiteY2" fmla="*/ 815032 h 4001096"/>
              <a:gd name="connsiteX3" fmla="*/ 5097898 w 5097898"/>
              <a:gd name="connsiteY3" fmla="*/ 2118754 h 4001096"/>
              <a:gd name="connsiteX4" fmla="*/ 4848275 w 5097898"/>
              <a:gd name="connsiteY4" fmla="*/ 3634494 h 4001096"/>
              <a:gd name="connsiteX5" fmla="*/ 3792977 w 5097898"/>
              <a:gd name="connsiteY5" fmla="*/ 3985529 h 4001096"/>
              <a:gd name="connsiteX6" fmla="*/ 956669 w 5097898"/>
              <a:gd name="connsiteY6" fmla="*/ 3840584 h 4001096"/>
              <a:gd name="connsiteX7" fmla="*/ 448730 w 5097898"/>
              <a:gd name="connsiteY7" fmla="*/ 3738960 h 4001096"/>
              <a:gd name="connsiteX8" fmla="*/ 43964 w 5097898"/>
              <a:gd name="connsiteY8" fmla="*/ 3447046 h 4001096"/>
              <a:gd name="connsiteX9" fmla="*/ 4157 w 5097898"/>
              <a:gd name="connsiteY9" fmla="*/ 3249358 h 4001096"/>
              <a:gd name="connsiteX10" fmla="*/ 11567 w 5097898"/>
              <a:gd name="connsiteY10" fmla="*/ 2681940 h 4001096"/>
              <a:gd name="connsiteX11" fmla="*/ 138450 w 5097898"/>
              <a:gd name="connsiteY11" fmla="*/ 1290513 h 4001096"/>
              <a:gd name="connsiteX12" fmla="*/ 965767 w 5097898"/>
              <a:gd name="connsiteY12" fmla="*/ 590018 h 4001096"/>
              <a:gd name="connsiteX13" fmla="*/ 983699 w 5097898"/>
              <a:gd name="connsiteY13" fmla="*/ 0 h 4001096"/>
              <a:gd name="connsiteX0" fmla="*/ 983699 w 5097898"/>
              <a:gd name="connsiteY0" fmla="*/ 0 h 4001096"/>
              <a:gd name="connsiteX1" fmla="*/ 1595417 w 5097898"/>
              <a:gd name="connsiteY1" fmla="*/ 571743 h 4001096"/>
              <a:gd name="connsiteX2" fmla="*/ 4620512 w 5097898"/>
              <a:gd name="connsiteY2" fmla="*/ 815032 h 4001096"/>
              <a:gd name="connsiteX3" fmla="*/ 5097898 w 5097898"/>
              <a:gd name="connsiteY3" fmla="*/ 2118754 h 4001096"/>
              <a:gd name="connsiteX4" fmla="*/ 4848275 w 5097898"/>
              <a:gd name="connsiteY4" fmla="*/ 3634494 h 4001096"/>
              <a:gd name="connsiteX5" fmla="*/ 3792977 w 5097898"/>
              <a:gd name="connsiteY5" fmla="*/ 3985529 h 4001096"/>
              <a:gd name="connsiteX6" fmla="*/ 956669 w 5097898"/>
              <a:gd name="connsiteY6" fmla="*/ 3840584 h 4001096"/>
              <a:gd name="connsiteX7" fmla="*/ 448730 w 5097898"/>
              <a:gd name="connsiteY7" fmla="*/ 3738960 h 4001096"/>
              <a:gd name="connsiteX8" fmla="*/ 43964 w 5097898"/>
              <a:gd name="connsiteY8" fmla="*/ 3533756 h 4001096"/>
              <a:gd name="connsiteX9" fmla="*/ 4157 w 5097898"/>
              <a:gd name="connsiteY9" fmla="*/ 3249358 h 4001096"/>
              <a:gd name="connsiteX10" fmla="*/ 11567 w 5097898"/>
              <a:gd name="connsiteY10" fmla="*/ 2681940 h 4001096"/>
              <a:gd name="connsiteX11" fmla="*/ 138450 w 5097898"/>
              <a:gd name="connsiteY11" fmla="*/ 1290513 h 4001096"/>
              <a:gd name="connsiteX12" fmla="*/ 965767 w 5097898"/>
              <a:gd name="connsiteY12" fmla="*/ 590018 h 4001096"/>
              <a:gd name="connsiteX13" fmla="*/ 983699 w 5097898"/>
              <a:gd name="connsiteY13" fmla="*/ 0 h 4001096"/>
              <a:gd name="connsiteX0" fmla="*/ 972132 w 5086331"/>
              <a:gd name="connsiteY0" fmla="*/ 0 h 4001096"/>
              <a:gd name="connsiteX1" fmla="*/ 1583850 w 5086331"/>
              <a:gd name="connsiteY1" fmla="*/ 571743 h 4001096"/>
              <a:gd name="connsiteX2" fmla="*/ 4608945 w 5086331"/>
              <a:gd name="connsiteY2" fmla="*/ 815032 h 4001096"/>
              <a:gd name="connsiteX3" fmla="*/ 5086331 w 5086331"/>
              <a:gd name="connsiteY3" fmla="*/ 2118754 h 4001096"/>
              <a:gd name="connsiteX4" fmla="*/ 4836708 w 5086331"/>
              <a:gd name="connsiteY4" fmla="*/ 3634494 h 4001096"/>
              <a:gd name="connsiteX5" fmla="*/ 3781410 w 5086331"/>
              <a:gd name="connsiteY5" fmla="*/ 3985529 h 4001096"/>
              <a:gd name="connsiteX6" fmla="*/ 945102 w 5086331"/>
              <a:gd name="connsiteY6" fmla="*/ 3840584 h 4001096"/>
              <a:gd name="connsiteX7" fmla="*/ 437163 w 5086331"/>
              <a:gd name="connsiteY7" fmla="*/ 3738960 h 4001096"/>
              <a:gd name="connsiteX8" fmla="*/ 32397 w 5086331"/>
              <a:gd name="connsiteY8" fmla="*/ 3533756 h 4001096"/>
              <a:gd name="connsiteX9" fmla="*/ 0 w 5086331"/>
              <a:gd name="connsiteY9" fmla="*/ 2681940 h 4001096"/>
              <a:gd name="connsiteX10" fmla="*/ 126883 w 5086331"/>
              <a:gd name="connsiteY10" fmla="*/ 1290513 h 4001096"/>
              <a:gd name="connsiteX11" fmla="*/ 954200 w 5086331"/>
              <a:gd name="connsiteY11" fmla="*/ 590018 h 4001096"/>
              <a:gd name="connsiteX12" fmla="*/ 972132 w 5086331"/>
              <a:gd name="connsiteY12" fmla="*/ 0 h 4001096"/>
              <a:gd name="connsiteX0" fmla="*/ 972132 w 5086331"/>
              <a:gd name="connsiteY0" fmla="*/ 0 h 4001096"/>
              <a:gd name="connsiteX1" fmla="*/ 1583850 w 5086331"/>
              <a:gd name="connsiteY1" fmla="*/ 571743 h 4001096"/>
              <a:gd name="connsiteX2" fmla="*/ 4608945 w 5086331"/>
              <a:gd name="connsiteY2" fmla="*/ 815032 h 4001096"/>
              <a:gd name="connsiteX3" fmla="*/ 5086331 w 5086331"/>
              <a:gd name="connsiteY3" fmla="*/ 2118754 h 4001096"/>
              <a:gd name="connsiteX4" fmla="*/ 4836708 w 5086331"/>
              <a:gd name="connsiteY4" fmla="*/ 3634494 h 4001096"/>
              <a:gd name="connsiteX5" fmla="*/ 3781410 w 5086331"/>
              <a:gd name="connsiteY5" fmla="*/ 3985529 h 4001096"/>
              <a:gd name="connsiteX6" fmla="*/ 945102 w 5086331"/>
              <a:gd name="connsiteY6" fmla="*/ 3840584 h 4001096"/>
              <a:gd name="connsiteX7" fmla="*/ 32397 w 5086331"/>
              <a:gd name="connsiteY7" fmla="*/ 3533756 h 4001096"/>
              <a:gd name="connsiteX8" fmla="*/ 0 w 5086331"/>
              <a:gd name="connsiteY8" fmla="*/ 2681940 h 4001096"/>
              <a:gd name="connsiteX9" fmla="*/ 126883 w 5086331"/>
              <a:gd name="connsiteY9" fmla="*/ 1290513 h 4001096"/>
              <a:gd name="connsiteX10" fmla="*/ 954200 w 5086331"/>
              <a:gd name="connsiteY10" fmla="*/ 590018 h 4001096"/>
              <a:gd name="connsiteX11" fmla="*/ 972132 w 5086331"/>
              <a:gd name="connsiteY11" fmla="*/ 0 h 4001096"/>
              <a:gd name="connsiteX0" fmla="*/ 972132 w 5086331"/>
              <a:gd name="connsiteY0" fmla="*/ 0 h 4001096"/>
              <a:gd name="connsiteX1" fmla="*/ 1583850 w 5086331"/>
              <a:gd name="connsiteY1" fmla="*/ 571743 h 4001096"/>
              <a:gd name="connsiteX2" fmla="*/ 4608945 w 5086331"/>
              <a:gd name="connsiteY2" fmla="*/ 815032 h 4001096"/>
              <a:gd name="connsiteX3" fmla="*/ 5086331 w 5086331"/>
              <a:gd name="connsiteY3" fmla="*/ 2118754 h 4001096"/>
              <a:gd name="connsiteX4" fmla="*/ 4836708 w 5086331"/>
              <a:gd name="connsiteY4" fmla="*/ 3634494 h 4001096"/>
              <a:gd name="connsiteX5" fmla="*/ 3781410 w 5086331"/>
              <a:gd name="connsiteY5" fmla="*/ 3985529 h 4001096"/>
              <a:gd name="connsiteX6" fmla="*/ 945102 w 5086331"/>
              <a:gd name="connsiteY6" fmla="*/ 3840584 h 4001096"/>
              <a:gd name="connsiteX7" fmla="*/ 32397 w 5086331"/>
              <a:gd name="connsiteY7" fmla="*/ 3533756 h 4001096"/>
              <a:gd name="connsiteX8" fmla="*/ 0 w 5086331"/>
              <a:gd name="connsiteY8" fmla="*/ 2681940 h 4001096"/>
              <a:gd name="connsiteX9" fmla="*/ 126883 w 5086331"/>
              <a:gd name="connsiteY9" fmla="*/ 1290513 h 4001096"/>
              <a:gd name="connsiteX10" fmla="*/ 954200 w 5086331"/>
              <a:gd name="connsiteY10" fmla="*/ 590018 h 4001096"/>
              <a:gd name="connsiteX11" fmla="*/ 972132 w 5086331"/>
              <a:gd name="connsiteY11" fmla="*/ 0 h 4001096"/>
              <a:gd name="connsiteX0" fmla="*/ 1007316 w 5121515"/>
              <a:gd name="connsiteY0" fmla="*/ 0 h 4001096"/>
              <a:gd name="connsiteX1" fmla="*/ 1619034 w 5121515"/>
              <a:gd name="connsiteY1" fmla="*/ 571743 h 4001096"/>
              <a:gd name="connsiteX2" fmla="*/ 4644129 w 5121515"/>
              <a:gd name="connsiteY2" fmla="*/ 815032 h 4001096"/>
              <a:gd name="connsiteX3" fmla="*/ 5121515 w 5121515"/>
              <a:gd name="connsiteY3" fmla="*/ 2118754 h 4001096"/>
              <a:gd name="connsiteX4" fmla="*/ 4871892 w 5121515"/>
              <a:gd name="connsiteY4" fmla="*/ 3634494 h 4001096"/>
              <a:gd name="connsiteX5" fmla="*/ 3816594 w 5121515"/>
              <a:gd name="connsiteY5" fmla="*/ 3985529 h 4001096"/>
              <a:gd name="connsiteX6" fmla="*/ 980286 w 5121515"/>
              <a:gd name="connsiteY6" fmla="*/ 3840584 h 4001096"/>
              <a:gd name="connsiteX7" fmla="*/ 67581 w 5121515"/>
              <a:gd name="connsiteY7" fmla="*/ 3533756 h 4001096"/>
              <a:gd name="connsiteX8" fmla="*/ 35184 w 5121515"/>
              <a:gd name="connsiteY8" fmla="*/ 2681940 h 4001096"/>
              <a:gd name="connsiteX9" fmla="*/ 162067 w 5121515"/>
              <a:gd name="connsiteY9" fmla="*/ 1290513 h 4001096"/>
              <a:gd name="connsiteX10" fmla="*/ 989384 w 5121515"/>
              <a:gd name="connsiteY10" fmla="*/ 590018 h 4001096"/>
              <a:gd name="connsiteX11" fmla="*/ 1007316 w 5121515"/>
              <a:gd name="connsiteY11" fmla="*/ 0 h 4001096"/>
              <a:gd name="connsiteX0" fmla="*/ 1010370 w 5124569"/>
              <a:gd name="connsiteY0" fmla="*/ 0 h 4001096"/>
              <a:gd name="connsiteX1" fmla="*/ 1622088 w 5124569"/>
              <a:gd name="connsiteY1" fmla="*/ 571743 h 4001096"/>
              <a:gd name="connsiteX2" fmla="*/ 4647183 w 5124569"/>
              <a:gd name="connsiteY2" fmla="*/ 815032 h 4001096"/>
              <a:gd name="connsiteX3" fmla="*/ 5124569 w 5124569"/>
              <a:gd name="connsiteY3" fmla="*/ 2118754 h 4001096"/>
              <a:gd name="connsiteX4" fmla="*/ 4874946 w 5124569"/>
              <a:gd name="connsiteY4" fmla="*/ 3634494 h 4001096"/>
              <a:gd name="connsiteX5" fmla="*/ 3819648 w 5124569"/>
              <a:gd name="connsiteY5" fmla="*/ 3985529 h 4001096"/>
              <a:gd name="connsiteX6" fmla="*/ 983340 w 5124569"/>
              <a:gd name="connsiteY6" fmla="*/ 3840584 h 4001096"/>
              <a:gd name="connsiteX7" fmla="*/ 70635 w 5124569"/>
              <a:gd name="connsiteY7" fmla="*/ 3533756 h 4001096"/>
              <a:gd name="connsiteX8" fmla="*/ 165121 w 5124569"/>
              <a:gd name="connsiteY8" fmla="*/ 1290513 h 4001096"/>
              <a:gd name="connsiteX9" fmla="*/ 992438 w 5124569"/>
              <a:gd name="connsiteY9" fmla="*/ 590018 h 4001096"/>
              <a:gd name="connsiteX10" fmla="*/ 1010370 w 5124569"/>
              <a:gd name="connsiteY10" fmla="*/ 0 h 4001096"/>
              <a:gd name="connsiteX0" fmla="*/ 1004891 w 5119090"/>
              <a:gd name="connsiteY0" fmla="*/ 0 h 4001096"/>
              <a:gd name="connsiteX1" fmla="*/ 1616609 w 5119090"/>
              <a:gd name="connsiteY1" fmla="*/ 571743 h 4001096"/>
              <a:gd name="connsiteX2" fmla="*/ 4641704 w 5119090"/>
              <a:gd name="connsiteY2" fmla="*/ 815032 h 4001096"/>
              <a:gd name="connsiteX3" fmla="*/ 5119090 w 5119090"/>
              <a:gd name="connsiteY3" fmla="*/ 2118754 h 4001096"/>
              <a:gd name="connsiteX4" fmla="*/ 4869467 w 5119090"/>
              <a:gd name="connsiteY4" fmla="*/ 3634494 h 4001096"/>
              <a:gd name="connsiteX5" fmla="*/ 3814169 w 5119090"/>
              <a:gd name="connsiteY5" fmla="*/ 3985529 h 4001096"/>
              <a:gd name="connsiteX6" fmla="*/ 977861 w 5119090"/>
              <a:gd name="connsiteY6" fmla="*/ 3840584 h 4001096"/>
              <a:gd name="connsiteX7" fmla="*/ 73039 w 5119090"/>
              <a:gd name="connsiteY7" fmla="*/ 3313039 h 4001096"/>
              <a:gd name="connsiteX8" fmla="*/ 159642 w 5119090"/>
              <a:gd name="connsiteY8" fmla="*/ 1290513 h 4001096"/>
              <a:gd name="connsiteX9" fmla="*/ 986959 w 5119090"/>
              <a:gd name="connsiteY9" fmla="*/ 590018 h 4001096"/>
              <a:gd name="connsiteX10" fmla="*/ 1004891 w 5119090"/>
              <a:gd name="connsiteY10" fmla="*/ 0 h 4001096"/>
              <a:gd name="connsiteX0" fmla="*/ 1004891 w 5119090"/>
              <a:gd name="connsiteY0" fmla="*/ 0 h 4028919"/>
              <a:gd name="connsiteX1" fmla="*/ 1616609 w 5119090"/>
              <a:gd name="connsiteY1" fmla="*/ 571743 h 4028919"/>
              <a:gd name="connsiteX2" fmla="*/ 4641704 w 5119090"/>
              <a:gd name="connsiteY2" fmla="*/ 815032 h 4028919"/>
              <a:gd name="connsiteX3" fmla="*/ 5119090 w 5119090"/>
              <a:gd name="connsiteY3" fmla="*/ 2118754 h 4028919"/>
              <a:gd name="connsiteX4" fmla="*/ 4869467 w 5119090"/>
              <a:gd name="connsiteY4" fmla="*/ 3634494 h 4028919"/>
              <a:gd name="connsiteX5" fmla="*/ 3814169 w 5119090"/>
              <a:gd name="connsiteY5" fmla="*/ 3985529 h 4028919"/>
              <a:gd name="connsiteX6" fmla="*/ 977861 w 5119090"/>
              <a:gd name="connsiteY6" fmla="*/ 3911529 h 4028919"/>
              <a:gd name="connsiteX7" fmla="*/ 73039 w 5119090"/>
              <a:gd name="connsiteY7" fmla="*/ 3313039 h 4028919"/>
              <a:gd name="connsiteX8" fmla="*/ 159642 w 5119090"/>
              <a:gd name="connsiteY8" fmla="*/ 1290513 h 4028919"/>
              <a:gd name="connsiteX9" fmla="*/ 986959 w 5119090"/>
              <a:gd name="connsiteY9" fmla="*/ 590018 h 4028919"/>
              <a:gd name="connsiteX10" fmla="*/ 1004891 w 5119090"/>
              <a:gd name="connsiteY10" fmla="*/ 0 h 4028919"/>
              <a:gd name="connsiteX0" fmla="*/ 1004891 w 5119090"/>
              <a:gd name="connsiteY0" fmla="*/ 0 h 4142676"/>
              <a:gd name="connsiteX1" fmla="*/ 1616609 w 5119090"/>
              <a:gd name="connsiteY1" fmla="*/ 571743 h 4142676"/>
              <a:gd name="connsiteX2" fmla="*/ 4641704 w 5119090"/>
              <a:gd name="connsiteY2" fmla="*/ 815032 h 4142676"/>
              <a:gd name="connsiteX3" fmla="*/ 5119090 w 5119090"/>
              <a:gd name="connsiteY3" fmla="*/ 2118754 h 4142676"/>
              <a:gd name="connsiteX4" fmla="*/ 4869467 w 5119090"/>
              <a:gd name="connsiteY4" fmla="*/ 3634494 h 4142676"/>
              <a:gd name="connsiteX5" fmla="*/ 3575630 w 5119090"/>
              <a:gd name="connsiteY5" fmla="*/ 4131303 h 4142676"/>
              <a:gd name="connsiteX6" fmla="*/ 977861 w 5119090"/>
              <a:gd name="connsiteY6" fmla="*/ 3911529 h 4142676"/>
              <a:gd name="connsiteX7" fmla="*/ 73039 w 5119090"/>
              <a:gd name="connsiteY7" fmla="*/ 3313039 h 4142676"/>
              <a:gd name="connsiteX8" fmla="*/ 159642 w 5119090"/>
              <a:gd name="connsiteY8" fmla="*/ 1290513 h 4142676"/>
              <a:gd name="connsiteX9" fmla="*/ 986959 w 5119090"/>
              <a:gd name="connsiteY9" fmla="*/ 590018 h 4142676"/>
              <a:gd name="connsiteX10" fmla="*/ 1004891 w 5119090"/>
              <a:gd name="connsiteY10" fmla="*/ 0 h 4142676"/>
              <a:gd name="connsiteX0" fmla="*/ 1004891 w 5119090"/>
              <a:gd name="connsiteY0" fmla="*/ 0 h 4145018"/>
              <a:gd name="connsiteX1" fmla="*/ 1616609 w 5119090"/>
              <a:gd name="connsiteY1" fmla="*/ 571743 h 4145018"/>
              <a:gd name="connsiteX2" fmla="*/ 4641704 w 5119090"/>
              <a:gd name="connsiteY2" fmla="*/ 815032 h 4145018"/>
              <a:gd name="connsiteX3" fmla="*/ 5119090 w 5119090"/>
              <a:gd name="connsiteY3" fmla="*/ 2118754 h 4145018"/>
              <a:gd name="connsiteX4" fmla="*/ 4736945 w 5119090"/>
              <a:gd name="connsiteY4" fmla="*/ 3594737 h 4145018"/>
              <a:gd name="connsiteX5" fmla="*/ 3575630 w 5119090"/>
              <a:gd name="connsiteY5" fmla="*/ 4131303 h 4145018"/>
              <a:gd name="connsiteX6" fmla="*/ 977861 w 5119090"/>
              <a:gd name="connsiteY6" fmla="*/ 3911529 h 4145018"/>
              <a:gd name="connsiteX7" fmla="*/ 73039 w 5119090"/>
              <a:gd name="connsiteY7" fmla="*/ 3313039 h 4145018"/>
              <a:gd name="connsiteX8" fmla="*/ 159642 w 5119090"/>
              <a:gd name="connsiteY8" fmla="*/ 1290513 h 4145018"/>
              <a:gd name="connsiteX9" fmla="*/ 986959 w 5119090"/>
              <a:gd name="connsiteY9" fmla="*/ 590018 h 4145018"/>
              <a:gd name="connsiteX10" fmla="*/ 1004891 w 5119090"/>
              <a:gd name="connsiteY10" fmla="*/ 0 h 4145018"/>
              <a:gd name="connsiteX0" fmla="*/ 1004891 w 5119090"/>
              <a:gd name="connsiteY0" fmla="*/ 0 h 4145018"/>
              <a:gd name="connsiteX1" fmla="*/ 1616609 w 5119090"/>
              <a:gd name="connsiteY1" fmla="*/ 571743 h 4145018"/>
              <a:gd name="connsiteX2" fmla="*/ 4469426 w 5119090"/>
              <a:gd name="connsiteY2" fmla="*/ 735519 h 4145018"/>
              <a:gd name="connsiteX3" fmla="*/ 5119090 w 5119090"/>
              <a:gd name="connsiteY3" fmla="*/ 2118754 h 4145018"/>
              <a:gd name="connsiteX4" fmla="*/ 4736945 w 5119090"/>
              <a:gd name="connsiteY4" fmla="*/ 3594737 h 4145018"/>
              <a:gd name="connsiteX5" fmla="*/ 3575630 w 5119090"/>
              <a:gd name="connsiteY5" fmla="*/ 4131303 h 4145018"/>
              <a:gd name="connsiteX6" fmla="*/ 977861 w 5119090"/>
              <a:gd name="connsiteY6" fmla="*/ 3911529 h 4145018"/>
              <a:gd name="connsiteX7" fmla="*/ 73039 w 5119090"/>
              <a:gd name="connsiteY7" fmla="*/ 3313039 h 4145018"/>
              <a:gd name="connsiteX8" fmla="*/ 159642 w 5119090"/>
              <a:gd name="connsiteY8" fmla="*/ 1290513 h 4145018"/>
              <a:gd name="connsiteX9" fmla="*/ 986959 w 5119090"/>
              <a:gd name="connsiteY9" fmla="*/ 590018 h 4145018"/>
              <a:gd name="connsiteX10" fmla="*/ 1004891 w 5119090"/>
              <a:gd name="connsiteY10" fmla="*/ 0 h 4145018"/>
              <a:gd name="connsiteX0" fmla="*/ 1004891 w 4986569"/>
              <a:gd name="connsiteY0" fmla="*/ 0 h 4145018"/>
              <a:gd name="connsiteX1" fmla="*/ 1616609 w 4986569"/>
              <a:gd name="connsiteY1" fmla="*/ 571743 h 4145018"/>
              <a:gd name="connsiteX2" fmla="*/ 4469426 w 4986569"/>
              <a:gd name="connsiteY2" fmla="*/ 735519 h 4145018"/>
              <a:gd name="connsiteX3" fmla="*/ 4986569 w 4986569"/>
              <a:gd name="connsiteY3" fmla="*/ 2118754 h 4145018"/>
              <a:gd name="connsiteX4" fmla="*/ 4736945 w 4986569"/>
              <a:gd name="connsiteY4" fmla="*/ 3594737 h 4145018"/>
              <a:gd name="connsiteX5" fmla="*/ 3575630 w 4986569"/>
              <a:gd name="connsiteY5" fmla="*/ 4131303 h 4145018"/>
              <a:gd name="connsiteX6" fmla="*/ 977861 w 4986569"/>
              <a:gd name="connsiteY6" fmla="*/ 3911529 h 4145018"/>
              <a:gd name="connsiteX7" fmla="*/ 73039 w 4986569"/>
              <a:gd name="connsiteY7" fmla="*/ 3313039 h 4145018"/>
              <a:gd name="connsiteX8" fmla="*/ 159642 w 4986569"/>
              <a:gd name="connsiteY8" fmla="*/ 1290513 h 4145018"/>
              <a:gd name="connsiteX9" fmla="*/ 986959 w 4986569"/>
              <a:gd name="connsiteY9" fmla="*/ 590018 h 4145018"/>
              <a:gd name="connsiteX10" fmla="*/ 1004891 w 4986569"/>
              <a:gd name="connsiteY10" fmla="*/ 0 h 4145018"/>
              <a:gd name="connsiteX0" fmla="*/ 1004891 w 4857980"/>
              <a:gd name="connsiteY0" fmla="*/ 0 h 4145018"/>
              <a:gd name="connsiteX1" fmla="*/ 1616609 w 4857980"/>
              <a:gd name="connsiteY1" fmla="*/ 571743 h 4145018"/>
              <a:gd name="connsiteX2" fmla="*/ 4469426 w 4857980"/>
              <a:gd name="connsiteY2" fmla="*/ 735519 h 4145018"/>
              <a:gd name="connsiteX3" fmla="*/ 4736945 w 4857980"/>
              <a:gd name="connsiteY3" fmla="*/ 3594737 h 4145018"/>
              <a:gd name="connsiteX4" fmla="*/ 3575630 w 4857980"/>
              <a:gd name="connsiteY4" fmla="*/ 4131303 h 4145018"/>
              <a:gd name="connsiteX5" fmla="*/ 977861 w 4857980"/>
              <a:gd name="connsiteY5" fmla="*/ 3911529 h 4145018"/>
              <a:gd name="connsiteX6" fmla="*/ 73039 w 4857980"/>
              <a:gd name="connsiteY6" fmla="*/ 3313039 h 4145018"/>
              <a:gd name="connsiteX7" fmla="*/ 159642 w 4857980"/>
              <a:gd name="connsiteY7" fmla="*/ 1290513 h 4145018"/>
              <a:gd name="connsiteX8" fmla="*/ 986959 w 4857980"/>
              <a:gd name="connsiteY8" fmla="*/ 590018 h 4145018"/>
              <a:gd name="connsiteX9" fmla="*/ 1004891 w 4857980"/>
              <a:gd name="connsiteY9" fmla="*/ 0 h 4145018"/>
              <a:gd name="connsiteX0" fmla="*/ 1004891 w 4944528"/>
              <a:gd name="connsiteY0" fmla="*/ 0 h 4145018"/>
              <a:gd name="connsiteX1" fmla="*/ 1616609 w 4944528"/>
              <a:gd name="connsiteY1" fmla="*/ 571743 h 4145018"/>
              <a:gd name="connsiteX2" fmla="*/ 4641704 w 4944528"/>
              <a:gd name="connsiteY2" fmla="*/ 775276 h 4145018"/>
              <a:gd name="connsiteX3" fmla="*/ 4736945 w 4944528"/>
              <a:gd name="connsiteY3" fmla="*/ 3594737 h 4145018"/>
              <a:gd name="connsiteX4" fmla="*/ 3575630 w 4944528"/>
              <a:gd name="connsiteY4" fmla="*/ 4131303 h 4145018"/>
              <a:gd name="connsiteX5" fmla="*/ 977861 w 4944528"/>
              <a:gd name="connsiteY5" fmla="*/ 3911529 h 4145018"/>
              <a:gd name="connsiteX6" fmla="*/ 73039 w 4944528"/>
              <a:gd name="connsiteY6" fmla="*/ 3313039 h 4145018"/>
              <a:gd name="connsiteX7" fmla="*/ 159642 w 4944528"/>
              <a:gd name="connsiteY7" fmla="*/ 1290513 h 4145018"/>
              <a:gd name="connsiteX8" fmla="*/ 986959 w 4944528"/>
              <a:gd name="connsiteY8" fmla="*/ 590018 h 4145018"/>
              <a:gd name="connsiteX9" fmla="*/ 1004891 w 4944528"/>
              <a:gd name="connsiteY9" fmla="*/ 0 h 4145018"/>
              <a:gd name="connsiteX0" fmla="*/ 1004891 w 4944528"/>
              <a:gd name="connsiteY0" fmla="*/ 0 h 4145018"/>
              <a:gd name="connsiteX1" fmla="*/ 1616609 w 4944528"/>
              <a:gd name="connsiteY1" fmla="*/ 571743 h 4145018"/>
              <a:gd name="connsiteX2" fmla="*/ 4641704 w 4944528"/>
              <a:gd name="connsiteY2" fmla="*/ 907797 h 4145018"/>
              <a:gd name="connsiteX3" fmla="*/ 4736945 w 4944528"/>
              <a:gd name="connsiteY3" fmla="*/ 3594737 h 4145018"/>
              <a:gd name="connsiteX4" fmla="*/ 3575630 w 4944528"/>
              <a:gd name="connsiteY4" fmla="*/ 4131303 h 4145018"/>
              <a:gd name="connsiteX5" fmla="*/ 977861 w 4944528"/>
              <a:gd name="connsiteY5" fmla="*/ 3911529 h 4145018"/>
              <a:gd name="connsiteX6" fmla="*/ 73039 w 4944528"/>
              <a:gd name="connsiteY6" fmla="*/ 3313039 h 4145018"/>
              <a:gd name="connsiteX7" fmla="*/ 159642 w 4944528"/>
              <a:gd name="connsiteY7" fmla="*/ 1290513 h 4145018"/>
              <a:gd name="connsiteX8" fmla="*/ 986959 w 4944528"/>
              <a:gd name="connsiteY8" fmla="*/ 590018 h 4145018"/>
              <a:gd name="connsiteX9" fmla="*/ 1004891 w 4944528"/>
              <a:gd name="connsiteY9" fmla="*/ 0 h 4145018"/>
              <a:gd name="connsiteX0" fmla="*/ 1004891 w 4938286"/>
              <a:gd name="connsiteY0" fmla="*/ 0 h 4156705"/>
              <a:gd name="connsiteX1" fmla="*/ 1616609 w 4938286"/>
              <a:gd name="connsiteY1" fmla="*/ 571743 h 4156705"/>
              <a:gd name="connsiteX2" fmla="*/ 4641704 w 4938286"/>
              <a:gd name="connsiteY2" fmla="*/ 907797 h 4156705"/>
              <a:gd name="connsiteX3" fmla="*/ 4723693 w 4938286"/>
              <a:gd name="connsiteY3" fmla="*/ 3409206 h 4156705"/>
              <a:gd name="connsiteX4" fmla="*/ 3575630 w 4938286"/>
              <a:gd name="connsiteY4" fmla="*/ 4131303 h 4156705"/>
              <a:gd name="connsiteX5" fmla="*/ 977861 w 4938286"/>
              <a:gd name="connsiteY5" fmla="*/ 3911529 h 4156705"/>
              <a:gd name="connsiteX6" fmla="*/ 73039 w 4938286"/>
              <a:gd name="connsiteY6" fmla="*/ 3313039 h 4156705"/>
              <a:gd name="connsiteX7" fmla="*/ 159642 w 4938286"/>
              <a:gd name="connsiteY7" fmla="*/ 1290513 h 4156705"/>
              <a:gd name="connsiteX8" fmla="*/ 986959 w 4938286"/>
              <a:gd name="connsiteY8" fmla="*/ 590018 h 4156705"/>
              <a:gd name="connsiteX9" fmla="*/ 1004891 w 4938286"/>
              <a:gd name="connsiteY9" fmla="*/ 0 h 4156705"/>
              <a:gd name="connsiteX0" fmla="*/ 1004891 w 4964496"/>
              <a:gd name="connsiteY0" fmla="*/ 0 h 4156705"/>
              <a:gd name="connsiteX1" fmla="*/ 1616609 w 4964496"/>
              <a:gd name="connsiteY1" fmla="*/ 571743 h 4156705"/>
              <a:gd name="connsiteX2" fmla="*/ 4641704 w 4964496"/>
              <a:gd name="connsiteY2" fmla="*/ 907797 h 4156705"/>
              <a:gd name="connsiteX3" fmla="*/ 4723693 w 4964496"/>
              <a:gd name="connsiteY3" fmla="*/ 3409206 h 4156705"/>
              <a:gd name="connsiteX4" fmla="*/ 3575630 w 4964496"/>
              <a:gd name="connsiteY4" fmla="*/ 4131303 h 4156705"/>
              <a:gd name="connsiteX5" fmla="*/ 977861 w 4964496"/>
              <a:gd name="connsiteY5" fmla="*/ 3911529 h 4156705"/>
              <a:gd name="connsiteX6" fmla="*/ 73039 w 4964496"/>
              <a:gd name="connsiteY6" fmla="*/ 3313039 h 4156705"/>
              <a:gd name="connsiteX7" fmla="*/ 159642 w 4964496"/>
              <a:gd name="connsiteY7" fmla="*/ 1290513 h 4156705"/>
              <a:gd name="connsiteX8" fmla="*/ 986959 w 4964496"/>
              <a:gd name="connsiteY8" fmla="*/ 590018 h 4156705"/>
              <a:gd name="connsiteX9" fmla="*/ 1004891 w 4964496"/>
              <a:gd name="connsiteY9" fmla="*/ 0 h 4156705"/>
              <a:gd name="connsiteX0" fmla="*/ 1004891 w 4964496"/>
              <a:gd name="connsiteY0" fmla="*/ 0 h 4156705"/>
              <a:gd name="connsiteX1" fmla="*/ 1616609 w 4964496"/>
              <a:gd name="connsiteY1" fmla="*/ 571743 h 4156705"/>
              <a:gd name="connsiteX2" fmla="*/ 4641704 w 4964496"/>
              <a:gd name="connsiteY2" fmla="*/ 881293 h 4156705"/>
              <a:gd name="connsiteX3" fmla="*/ 4723693 w 4964496"/>
              <a:gd name="connsiteY3" fmla="*/ 3409206 h 4156705"/>
              <a:gd name="connsiteX4" fmla="*/ 3575630 w 4964496"/>
              <a:gd name="connsiteY4" fmla="*/ 4131303 h 4156705"/>
              <a:gd name="connsiteX5" fmla="*/ 977861 w 4964496"/>
              <a:gd name="connsiteY5" fmla="*/ 3911529 h 4156705"/>
              <a:gd name="connsiteX6" fmla="*/ 73039 w 4964496"/>
              <a:gd name="connsiteY6" fmla="*/ 3313039 h 4156705"/>
              <a:gd name="connsiteX7" fmla="*/ 159642 w 4964496"/>
              <a:gd name="connsiteY7" fmla="*/ 1290513 h 4156705"/>
              <a:gd name="connsiteX8" fmla="*/ 986959 w 4964496"/>
              <a:gd name="connsiteY8" fmla="*/ 590018 h 4156705"/>
              <a:gd name="connsiteX9" fmla="*/ 1004891 w 4964496"/>
              <a:gd name="connsiteY9" fmla="*/ 0 h 4156705"/>
              <a:gd name="connsiteX0" fmla="*/ 1004891 w 4938200"/>
              <a:gd name="connsiteY0" fmla="*/ 0 h 4156705"/>
              <a:gd name="connsiteX1" fmla="*/ 1616609 w 4938200"/>
              <a:gd name="connsiteY1" fmla="*/ 571743 h 4156705"/>
              <a:gd name="connsiteX2" fmla="*/ 4641704 w 4938200"/>
              <a:gd name="connsiteY2" fmla="*/ 881293 h 4156705"/>
              <a:gd name="connsiteX3" fmla="*/ 4723693 w 4938200"/>
              <a:gd name="connsiteY3" fmla="*/ 3409206 h 4156705"/>
              <a:gd name="connsiteX4" fmla="*/ 3575630 w 4938200"/>
              <a:gd name="connsiteY4" fmla="*/ 4131303 h 4156705"/>
              <a:gd name="connsiteX5" fmla="*/ 977861 w 4938200"/>
              <a:gd name="connsiteY5" fmla="*/ 3911529 h 4156705"/>
              <a:gd name="connsiteX6" fmla="*/ 73039 w 4938200"/>
              <a:gd name="connsiteY6" fmla="*/ 3313039 h 4156705"/>
              <a:gd name="connsiteX7" fmla="*/ 159642 w 4938200"/>
              <a:gd name="connsiteY7" fmla="*/ 1290513 h 4156705"/>
              <a:gd name="connsiteX8" fmla="*/ 986959 w 4938200"/>
              <a:gd name="connsiteY8" fmla="*/ 590018 h 4156705"/>
              <a:gd name="connsiteX9" fmla="*/ 1004891 w 4938200"/>
              <a:gd name="connsiteY9" fmla="*/ 0 h 4156705"/>
              <a:gd name="connsiteX0" fmla="*/ 1004891 w 4931243"/>
              <a:gd name="connsiteY0" fmla="*/ 0 h 4156705"/>
              <a:gd name="connsiteX1" fmla="*/ 1616609 w 4931243"/>
              <a:gd name="connsiteY1" fmla="*/ 571743 h 4156705"/>
              <a:gd name="connsiteX2" fmla="*/ 4628452 w 4931243"/>
              <a:gd name="connsiteY2" fmla="*/ 934302 h 4156705"/>
              <a:gd name="connsiteX3" fmla="*/ 4723693 w 4931243"/>
              <a:gd name="connsiteY3" fmla="*/ 3409206 h 4156705"/>
              <a:gd name="connsiteX4" fmla="*/ 3575630 w 4931243"/>
              <a:gd name="connsiteY4" fmla="*/ 4131303 h 4156705"/>
              <a:gd name="connsiteX5" fmla="*/ 977861 w 4931243"/>
              <a:gd name="connsiteY5" fmla="*/ 3911529 h 4156705"/>
              <a:gd name="connsiteX6" fmla="*/ 73039 w 4931243"/>
              <a:gd name="connsiteY6" fmla="*/ 3313039 h 4156705"/>
              <a:gd name="connsiteX7" fmla="*/ 159642 w 4931243"/>
              <a:gd name="connsiteY7" fmla="*/ 1290513 h 4156705"/>
              <a:gd name="connsiteX8" fmla="*/ 986959 w 4931243"/>
              <a:gd name="connsiteY8" fmla="*/ 590018 h 4156705"/>
              <a:gd name="connsiteX9" fmla="*/ 1004891 w 4931243"/>
              <a:gd name="connsiteY9" fmla="*/ 0 h 4156705"/>
              <a:gd name="connsiteX0" fmla="*/ 1004891 w 4931243"/>
              <a:gd name="connsiteY0" fmla="*/ 0 h 4175448"/>
              <a:gd name="connsiteX1" fmla="*/ 1616609 w 4931243"/>
              <a:gd name="connsiteY1" fmla="*/ 571743 h 4175448"/>
              <a:gd name="connsiteX2" fmla="*/ 4628452 w 4931243"/>
              <a:gd name="connsiteY2" fmla="*/ 934302 h 4175448"/>
              <a:gd name="connsiteX3" fmla="*/ 4723693 w 4931243"/>
              <a:gd name="connsiteY3" fmla="*/ 3409206 h 4175448"/>
              <a:gd name="connsiteX4" fmla="*/ 3575630 w 4931243"/>
              <a:gd name="connsiteY4" fmla="*/ 4131303 h 4175448"/>
              <a:gd name="connsiteX5" fmla="*/ 858591 w 4931243"/>
              <a:gd name="connsiteY5" fmla="*/ 3991042 h 4175448"/>
              <a:gd name="connsiteX6" fmla="*/ 73039 w 4931243"/>
              <a:gd name="connsiteY6" fmla="*/ 3313039 h 4175448"/>
              <a:gd name="connsiteX7" fmla="*/ 159642 w 4931243"/>
              <a:gd name="connsiteY7" fmla="*/ 1290513 h 4175448"/>
              <a:gd name="connsiteX8" fmla="*/ 986959 w 4931243"/>
              <a:gd name="connsiteY8" fmla="*/ 590018 h 4175448"/>
              <a:gd name="connsiteX9" fmla="*/ 1004891 w 4931243"/>
              <a:gd name="connsiteY9" fmla="*/ 0 h 4175448"/>
              <a:gd name="connsiteX0" fmla="*/ 1004891 w 4931243"/>
              <a:gd name="connsiteY0" fmla="*/ 0 h 4175448"/>
              <a:gd name="connsiteX1" fmla="*/ 1616609 w 4931243"/>
              <a:gd name="connsiteY1" fmla="*/ 571743 h 4175448"/>
              <a:gd name="connsiteX2" fmla="*/ 4628452 w 4931243"/>
              <a:gd name="connsiteY2" fmla="*/ 934302 h 4175448"/>
              <a:gd name="connsiteX3" fmla="*/ 4723693 w 4931243"/>
              <a:gd name="connsiteY3" fmla="*/ 3409206 h 4175448"/>
              <a:gd name="connsiteX4" fmla="*/ 3575630 w 4931243"/>
              <a:gd name="connsiteY4" fmla="*/ 4131303 h 4175448"/>
              <a:gd name="connsiteX5" fmla="*/ 858591 w 4931243"/>
              <a:gd name="connsiteY5" fmla="*/ 3991042 h 4175448"/>
              <a:gd name="connsiteX6" fmla="*/ 73039 w 4931243"/>
              <a:gd name="connsiteY6" fmla="*/ 3313039 h 4175448"/>
              <a:gd name="connsiteX7" fmla="*/ 159642 w 4931243"/>
              <a:gd name="connsiteY7" fmla="*/ 1290513 h 4175448"/>
              <a:gd name="connsiteX8" fmla="*/ 986959 w 4931243"/>
              <a:gd name="connsiteY8" fmla="*/ 590018 h 4175448"/>
              <a:gd name="connsiteX9" fmla="*/ 1004891 w 4931243"/>
              <a:gd name="connsiteY9" fmla="*/ 0 h 4175448"/>
              <a:gd name="connsiteX0" fmla="*/ 1010726 w 4937078"/>
              <a:gd name="connsiteY0" fmla="*/ 0 h 4175448"/>
              <a:gd name="connsiteX1" fmla="*/ 1622444 w 4937078"/>
              <a:gd name="connsiteY1" fmla="*/ 571743 h 4175448"/>
              <a:gd name="connsiteX2" fmla="*/ 4634287 w 4937078"/>
              <a:gd name="connsiteY2" fmla="*/ 934302 h 4175448"/>
              <a:gd name="connsiteX3" fmla="*/ 4729528 w 4937078"/>
              <a:gd name="connsiteY3" fmla="*/ 3409206 h 4175448"/>
              <a:gd name="connsiteX4" fmla="*/ 3581465 w 4937078"/>
              <a:gd name="connsiteY4" fmla="*/ 4131303 h 4175448"/>
              <a:gd name="connsiteX5" fmla="*/ 864426 w 4937078"/>
              <a:gd name="connsiteY5" fmla="*/ 3991042 h 4175448"/>
              <a:gd name="connsiteX6" fmla="*/ 78874 w 4937078"/>
              <a:gd name="connsiteY6" fmla="*/ 3313039 h 4175448"/>
              <a:gd name="connsiteX7" fmla="*/ 165477 w 4937078"/>
              <a:gd name="connsiteY7" fmla="*/ 1290513 h 4175448"/>
              <a:gd name="connsiteX8" fmla="*/ 992794 w 4937078"/>
              <a:gd name="connsiteY8" fmla="*/ 590018 h 4175448"/>
              <a:gd name="connsiteX9" fmla="*/ 1010726 w 4937078"/>
              <a:gd name="connsiteY9" fmla="*/ 0 h 4175448"/>
              <a:gd name="connsiteX0" fmla="*/ 1010726 w 4961247"/>
              <a:gd name="connsiteY0" fmla="*/ 0 h 4175448"/>
              <a:gd name="connsiteX1" fmla="*/ 1648693 w 4961247"/>
              <a:gd name="connsiteY1" fmla="*/ 574434 h 4175448"/>
              <a:gd name="connsiteX2" fmla="*/ 4634287 w 4961247"/>
              <a:gd name="connsiteY2" fmla="*/ 934302 h 4175448"/>
              <a:gd name="connsiteX3" fmla="*/ 4729528 w 4961247"/>
              <a:gd name="connsiteY3" fmla="*/ 3409206 h 4175448"/>
              <a:gd name="connsiteX4" fmla="*/ 3581465 w 4961247"/>
              <a:gd name="connsiteY4" fmla="*/ 4131303 h 4175448"/>
              <a:gd name="connsiteX5" fmla="*/ 864426 w 4961247"/>
              <a:gd name="connsiteY5" fmla="*/ 3991042 h 4175448"/>
              <a:gd name="connsiteX6" fmla="*/ 78874 w 4961247"/>
              <a:gd name="connsiteY6" fmla="*/ 3313039 h 4175448"/>
              <a:gd name="connsiteX7" fmla="*/ 165477 w 4961247"/>
              <a:gd name="connsiteY7" fmla="*/ 1290513 h 4175448"/>
              <a:gd name="connsiteX8" fmla="*/ 992794 w 4961247"/>
              <a:gd name="connsiteY8" fmla="*/ 590018 h 4175448"/>
              <a:gd name="connsiteX9" fmla="*/ 1010726 w 4961247"/>
              <a:gd name="connsiteY9" fmla="*/ 0 h 4175448"/>
              <a:gd name="connsiteX0" fmla="*/ 1010726 w 4961247"/>
              <a:gd name="connsiteY0" fmla="*/ 0 h 4175448"/>
              <a:gd name="connsiteX1" fmla="*/ 1648693 w 4961247"/>
              <a:gd name="connsiteY1" fmla="*/ 574434 h 4175448"/>
              <a:gd name="connsiteX2" fmla="*/ 4634287 w 4961247"/>
              <a:gd name="connsiteY2" fmla="*/ 934302 h 4175448"/>
              <a:gd name="connsiteX3" fmla="*/ 4729528 w 4961247"/>
              <a:gd name="connsiteY3" fmla="*/ 3409206 h 4175448"/>
              <a:gd name="connsiteX4" fmla="*/ 3581465 w 4961247"/>
              <a:gd name="connsiteY4" fmla="*/ 4131303 h 4175448"/>
              <a:gd name="connsiteX5" fmla="*/ 864426 w 4961247"/>
              <a:gd name="connsiteY5" fmla="*/ 3991042 h 4175448"/>
              <a:gd name="connsiteX6" fmla="*/ 78874 w 4961247"/>
              <a:gd name="connsiteY6" fmla="*/ 3313039 h 4175448"/>
              <a:gd name="connsiteX7" fmla="*/ 165477 w 4961247"/>
              <a:gd name="connsiteY7" fmla="*/ 1290513 h 4175448"/>
              <a:gd name="connsiteX8" fmla="*/ 992794 w 4961247"/>
              <a:gd name="connsiteY8" fmla="*/ 590018 h 4175448"/>
              <a:gd name="connsiteX9" fmla="*/ 1010726 w 4961247"/>
              <a:gd name="connsiteY9" fmla="*/ 0 h 4175448"/>
              <a:gd name="connsiteX0" fmla="*/ 1008299 w 4958820"/>
              <a:gd name="connsiteY0" fmla="*/ 0 h 4175448"/>
              <a:gd name="connsiteX1" fmla="*/ 1646266 w 4958820"/>
              <a:gd name="connsiteY1" fmla="*/ 574434 h 4175448"/>
              <a:gd name="connsiteX2" fmla="*/ 4631860 w 4958820"/>
              <a:gd name="connsiteY2" fmla="*/ 934302 h 4175448"/>
              <a:gd name="connsiteX3" fmla="*/ 4727101 w 4958820"/>
              <a:gd name="connsiteY3" fmla="*/ 3409206 h 4175448"/>
              <a:gd name="connsiteX4" fmla="*/ 3579038 w 4958820"/>
              <a:gd name="connsiteY4" fmla="*/ 4131303 h 4175448"/>
              <a:gd name="connsiteX5" fmla="*/ 861999 w 4958820"/>
              <a:gd name="connsiteY5" fmla="*/ 3991042 h 4175448"/>
              <a:gd name="connsiteX6" fmla="*/ 76447 w 4958820"/>
              <a:gd name="connsiteY6" fmla="*/ 3313039 h 4175448"/>
              <a:gd name="connsiteX7" fmla="*/ 163050 w 4958820"/>
              <a:gd name="connsiteY7" fmla="*/ 1290513 h 4175448"/>
              <a:gd name="connsiteX8" fmla="*/ 990367 w 4958820"/>
              <a:gd name="connsiteY8" fmla="*/ 590018 h 4175448"/>
              <a:gd name="connsiteX9" fmla="*/ 1008299 w 4958820"/>
              <a:gd name="connsiteY9" fmla="*/ 0 h 4175448"/>
              <a:gd name="connsiteX0" fmla="*/ 1008299 w 4958820"/>
              <a:gd name="connsiteY0" fmla="*/ 0 h 4175448"/>
              <a:gd name="connsiteX1" fmla="*/ 1646266 w 4958820"/>
              <a:gd name="connsiteY1" fmla="*/ 574434 h 4175448"/>
              <a:gd name="connsiteX2" fmla="*/ 4631860 w 4958820"/>
              <a:gd name="connsiteY2" fmla="*/ 934302 h 4175448"/>
              <a:gd name="connsiteX3" fmla="*/ 4727101 w 4958820"/>
              <a:gd name="connsiteY3" fmla="*/ 3409206 h 4175448"/>
              <a:gd name="connsiteX4" fmla="*/ 3579038 w 4958820"/>
              <a:gd name="connsiteY4" fmla="*/ 4131303 h 4175448"/>
              <a:gd name="connsiteX5" fmla="*/ 861999 w 4958820"/>
              <a:gd name="connsiteY5" fmla="*/ 3991042 h 4175448"/>
              <a:gd name="connsiteX6" fmla="*/ 76447 w 4958820"/>
              <a:gd name="connsiteY6" fmla="*/ 3313039 h 4175448"/>
              <a:gd name="connsiteX7" fmla="*/ 163050 w 4958820"/>
              <a:gd name="connsiteY7" fmla="*/ 1290513 h 4175448"/>
              <a:gd name="connsiteX8" fmla="*/ 990367 w 4958820"/>
              <a:gd name="connsiteY8" fmla="*/ 590018 h 4175448"/>
              <a:gd name="connsiteX9" fmla="*/ 1008299 w 4958820"/>
              <a:gd name="connsiteY9" fmla="*/ 0 h 4175448"/>
              <a:gd name="connsiteX0" fmla="*/ 1008299 w 4958820"/>
              <a:gd name="connsiteY0" fmla="*/ 0 h 4165242"/>
              <a:gd name="connsiteX1" fmla="*/ 1646266 w 4958820"/>
              <a:gd name="connsiteY1" fmla="*/ 574434 h 4165242"/>
              <a:gd name="connsiteX2" fmla="*/ 4631860 w 4958820"/>
              <a:gd name="connsiteY2" fmla="*/ 934302 h 4165242"/>
              <a:gd name="connsiteX3" fmla="*/ 4727101 w 4958820"/>
              <a:gd name="connsiteY3" fmla="*/ 3409206 h 4165242"/>
              <a:gd name="connsiteX4" fmla="*/ 3579038 w 4958820"/>
              <a:gd name="connsiteY4" fmla="*/ 4131303 h 4165242"/>
              <a:gd name="connsiteX5" fmla="*/ 964723 w 4958820"/>
              <a:gd name="connsiteY5" fmla="*/ 3953024 h 4165242"/>
              <a:gd name="connsiteX6" fmla="*/ 76447 w 4958820"/>
              <a:gd name="connsiteY6" fmla="*/ 3313039 h 4165242"/>
              <a:gd name="connsiteX7" fmla="*/ 163050 w 4958820"/>
              <a:gd name="connsiteY7" fmla="*/ 1290513 h 4165242"/>
              <a:gd name="connsiteX8" fmla="*/ 990367 w 4958820"/>
              <a:gd name="connsiteY8" fmla="*/ 590018 h 4165242"/>
              <a:gd name="connsiteX9" fmla="*/ 1008299 w 4958820"/>
              <a:gd name="connsiteY9" fmla="*/ 0 h 4165242"/>
              <a:gd name="connsiteX0" fmla="*/ 879400 w 4829921"/>
              <a:gd name="connsiteY0" fmla="*/ 0 h 4165244"/>
              <a:gd name="connsiteX1" fmla="*/ 1517367 w 4829921"/>
              <a:gd name="connsiteY1" fmla="*/ 574434 h 4165244"/>
              <a:gd name="connsiteX2" fmla="*/ 4502961 w 4829921"/>
              <a:gd name="connsiteY2" fmla="*/ 934302 h 4165244"/>
              <a:gd name="connsiteX3" fmla="*/ 4598202 w 4829921"/>
              <a:gd name="connsiteY3" fmla="*/ 3409206 h 4165244"/>
              <a:gd name="connsiteX4" fmla="*/ 3450139 w 4829921"/>
              <a:gd name="connsiteY4" fmla="*/ 4131303 h 4165244"/>
              <a:gd name="connsiteX5" fmla="*/ 835824 w 4829921"/>
              <a:gd name="connsiteY5" fmla="*/ 3953024 h 4165244"/>
              <a:gd name="connsiteX6" fmla="*/ 388743 w 4829921"/>
              <a:gd name="connsiteY6" fmla="*/ 3217428 h 4165244"/>
              <a:gd name="connsiteX7" fmla="*/ 34151 w 4829921"/>
              <a:gd name="connsiteY7" fmla="*/ 1290513 h 4165244"/>
              <a:gd name="connsiteX8" fmla="*/ 861468 w 4829921"/>
              <a:gd name="connsiteY8" fmla="*/ 590018 h 4165244"/>
              <a:gd name="connsiteX9" fmla="*/ 879400 w 4829921"/>
              <a:gd name="connsiteY9" fmla="*/ 0 h 4165244"/>
              <a:gd name="connsiteX0" fmla="*/ 879400 w 4829921"/>
              <a:gd name="connsiteY0" fmla="*/ 0 h 4138288"/>
              <a:gd name="connsiteX1" fmla="*/ 1517367 w 4829921"/>
              <a:gd name="connsiteY1" fmla="*/ 574434 h 4138288"/>
              <a:gd name="connsiteX2" fmla="*/ 4502961 w 4829921"/>
              <a:gd name="connsiteY2" fmla="*/ 934302 h 4138288"/>
              <a:gd name="connsiteX3" fmla="*/ 4598202 w 4829921"/>
              <a:gd name="connsiteY3" fmla="*/ 3409206 h 4138288"/>
              <a:gd name="connsiteX4" fmla="*/ 3450139 w 4829921"/>
              <a:gd name="connsiteY4" fmla="*/ 4131303 h 4138288"/>
              <a:gd name="connsiteX5" fmla="*/ 982153 w 4829921"/>
              <a:gd name="connsiteY5" fmla="*/ 3738143 h 4138288"/>
              <a:gd name="connsiteX6" fmla="*/ 388743 w 4829921"/>
              <a:gd name="connsiteY6" fmla="*/ 3217428 h 4138288"/>
              <a:gd name="connsiteX7" fmla="*/ 34151 w 4829921"/>
              <a:gd name="connsiteY7" fmla="*/ 1290513 h 4138288"/>
              <a:gd name="connsiteX8" fmla="*/ 861468 w 4829921"/>
              <a:gd name="connsiteY8" fmla="*/ 590018 h 4138288"/>
              <a:gd name="connsiteX9" fmla="*/ 879400 w 4829921"/>
              <a:gd name="connsiteY9" fmla="*/ 0 h 4138288"/>
              <a:gd name="connsiteX0" fmla="*/ 797965 w 4748486"/>
              <a:gd name="connsiteY0" fmla="*/ 0 h 4138290"/>
              <a:gd name="connsiteX1" fmla="*/ 1435932 w 4748486"/>
              <a:gd name="connsiteY1" fmla="*/ 574434 h 4138290"/>
              <a:gd name="connsiteX2" fmla="*/ 4421526 w 4748486"/>
              <a:gd name="connsiteY2" fmla="*/ 934302 h 4138290"/>
              <a:gd name="connsiteX3" fmla="*/ 4516767 w 4748486"/>
              <a:gd name="connsiteY3" fmla="*/ 3409206 h 4138290"/>
              <a:gd name="connsiteX4" fmla="*/ 3368704 w 4748486"/>
              <a:gd name="connsiteY4" fmla="*/ 4131303 h 4138290"/>
              <a:gd name="connsiteX5" fmla="*/ 900718 w 4748486"/>
              <a:gd name="connsiteY5" fmla="*/ 3738143 h 4138290"/>
              <a:gd name="connsiteX6" fmla="*/ 307308 w 4748486"/>
              <a:gd name="connsiteY6" fmla="*/ 3217428 h 4138290"/>
              <a:gd name="connsiteX7" fmla="*/ 42133 w 4748486"/>
              <a:gd name="connsiteY7" fmla="*/ 1485818 h 4138290"/>
              <a:gd name="connsiteX8" fmla="*/ 780033 w 4748486"/>
              <a:gd name="connsiteY8" fmla="*/ 590018 h 4138290"/>
              <a:gd name="connsiteX9" fmla="*/ 797965 w 4748486"/>
              <a:gd name="connsiteY9" fmla="*/ 0 h 4138290"/>
              <a:gd name="connsiteX0" fmla="*/ 816235 w 4766756"/>
              <a:gd name="connsiteY0" fmla="*/ 0 h 4138288"/>
              <a:gd name="connsiteX1" fmla="*/ 1454202 w 4766756"/>
              <a:gd name="connsiteY1" fmla="*/ 574434 h 4138288"/>
              <a:gd name="connsiteX2" fmla="*/ 4439796 w 4766756"/>
              <a:gd name="connsiteY2" fmla="*/ 934302 h 4138288"/>
              <a:gd name="connsiteX3" fmla="*/ 4535037 w 4766756"/>
              <a:gd name="connsiteY3" fmla="*/ 3409206 h 4138288"/>
              <a:gd name="connsiteX4" fmla="*/ 3386974 w 4766756"/>
              <a:gd name="connsiteY4" fmla="*/ 4131303 h 4138288"/>
              <a:gd name="connsiteX5" fmla="*/ 918988 w 4766756"/>
              <a:gd name="connsiteY5" fmla="*/ 3738143 h 4138288"/>
              <a:gd name="connsiteX6" fmla="*/ 205861 w 4766756"/>
              <a:gd name="connsiteY6" fmla="*/ 2965662 h 4138288"/>
              <a:gd name="connsiteX7" fmla="*/ 60403 w 4766756"/>
              <a:gd name="connsiteY7" fmla="*/ 1485818 h 4138288"/>
              <a:gd name="connsiteX8" fmla="*/ 798303 w 4766756"/>
              <a:gd name="connsiteY8" fmla="*/ 590018 h 4138288"/>
              <a:gd name="connsiteX9" fmla="*/ 816235 w 4766756"/>
              <a:gd name="connsiteY9" fmla="*/ 0 h 4138288"/>
              <a:gd name="connsiteX0" fmla="*/ 816235 w 4622539"/>
              <a:gd name="connsiteY0" fmla="*/ 0 h 4138290"/>
              <a:gd name="connsiteX1" fmla="*/ 1454202 w 4622539"/>
              <a:gd name="connsiteY1" fmla="*/ 574434 h 4138290"/>
              <a:gd name="connsiteX2" fmla="*/ 4015228 w 4622539"/>
              <a:gd name="connsiteY2" fmla="*/ 1032218 h 4138290"/>
              <a:gd name="connsiteX3" fmla="*/ 4535037 w 4622539"/>
              <a:gd name="connsiteY3" fmla="*/ 3409206 h 4138290"/>
              <a:gd name="connsiteX4" fmla="*/ 3386974 w 4622539"/>
              <a:gd name="connsiteY4" fmla="*/ 4131303 h 4138290"/>
              <a:gd name="connsiteX5" fmla="*/ 918988 w 4622539"/>
              <a:gd name="connsiteY5" fmla="*/ 3738143 h 4138290"/>
              <a:gd name="connsiteX6" fmla="*/ 205861 w 4622539"/>
              <a:gd name="connsiteY6" fmla="*/ 2965662 h 4138290"/>
              <a:gd name="connsiteX7" fmla="*/ 60403 w 4622539"/>
              <a:gd name="connsiteY7" fmla="*/ 1485818 h 4138290"/>
              <a:gd name="connsiteX8" fmla="*/ 798303 w 4622539"/>
              <a:gd name="connsiteY8" fmla="*/ 590018 h 4138290"/>
              <a:gd name="connsiteX9" fmla="*/ 816235 w 4622539"/>
              <a:gd name="connsiteY9" fmla="*/ 0 h 4138290"/>
              <a:gd name="connsiteX0" fmla="*/ 816235 w 4622539"/>
              <a:gd name="connsiteY0" fmla="*/ 0 h 4132081"/>
              <a:gd name="connsiteX1" fmla="*/ 1454202 w 4622539"/>
              <a:gd name="connsiteY1" fmla="*/ 574434 h 4132081"/>
              <a:gd name="connsiteX2" fmla="*/ 4015228 w 4622539"/>
              <a:gd name="connsiteY2" fmla="*/ 1032218 h 4132081"/>
              <a:gd name="connsiteX3" fmla="*/ 4535037 w 4622539"/>
              <a:gd name="connsiteY3" fmla="*/ 3409206 h 4132081"/>
              <a:gd name="connsiteX4" fmla="*/ 3152706 w 4622539"/>
              <a:gd name="connsiteY4" fmla="*/ 4124957 h 4132081"/>
              <a:gd name="connsiteX5" fmla="*/ 918988 w 4622539"/>
              <a:gd name="connsiteY5" fmla="*/ 3738143 h 4132081"/>
              <a:gd name="connsiteX6" fmla="*/ 205861 w 4622539"/>
              <a:gd name="connsiteY6" fmla="*/ 2965662 h 4132081"/>
              <a:gd name="connsiteX7" fmla="*/ 60403 w 4622539"/>
              <a:gd name="connsiteY7" fmla="*/ 1485818 h 4132081"/>
              <a:gd name="connsiteX8" fmla="*/ 798303 w 4622539"/>
              <a:gd name="connsiteY8" fmla="*/ 590018 h 4132081"/>
              <a:gd name="connsiteX9" fmla="*/ 816235 w 4622539"/>
              <a:gd name="connsiteY9" fmla="*/ 0 h 4132081"/>
              <a:gd name="connsiteX0" fmla="*/ 816235 w 4372994"/>
              <a:gd name="connsiteY0" fmla="*/ 0 h 4138222"/>
              <a:gd name="connsiteX1" fmla="*/ 1454202 w 4372994"/>
              <a:gd name="connsiteY1" fmla="*/ 574434 h 4138222"/>
              <a:gd name="connsiteX2" fmla="*/ 4015228 w 4372994"/>
              <a:gd name="connsiteY2" fmla="*/ 1032218 h 4138222"/>
              <a:gd name="connsiteX3" fmla="*/ 4208394 w 4372994"/>
              <a:gd name="connsiteY3" fmla="*/ 3259401 h 4138222"/>
              <a:gd name="connsiteX4" fmla="*/ 3152706 w 4372994"/>
              <a:gd name="connsiteY4" fmla="*/ 4124957 h 4138222"/>
              <a:gd name="connsiteX5" fmla="*/ 918988 w 4372994"/>
              <a:gd name="connsiteY5" fmla="*/ 3738143 h 4138222"/>
              <a:gd name="connsiteX6" fmla="*/ 205861 w 4372994"/>
              <a:gd name="connsiteY6" fmla="*/ 2965662 h 4138222"/>
              <a:gd name="connsiteX7" fmla="*/ 60403 w 4372994"/>
              <a:gd name="connsiteY7" fmla="*/ 1485818 h 4138222"/>
              <a:gd name="connsiteX8" fmla="*/ 798303 w 4372994"/>
              <a:gd name="connsiteY8" fmla="*/ 590018 h 4138222"/>
              <a:gd name="connsiteX9" fmla="*/ 816235 w 4372994"/>
              <a:gd name="connsiteY9" fmla="*/ 0 h 4138222"/>
              <a:gd name="connsiteX0" fmla="*/ 816235 w 4372994"/>
              <a:gd name="connsiteY0" fmla="*/ 0 h 4138224"/>
              <a:gd name="connsiteX1" fmla="*/ 1454202 w 4372994"/>
              <a:gd name="connsiteY1" fmla="*/ 574434 h 4138224"/>
              <a:gd name="connsiteX2" fmla="*/ 4015228 w 4372994"/>
              <a:gd name="connsiteY2" fmla="*/ 1032218 h 4138224"/>
              <a:gd name="connsiteX3" fmla="*/ 4208394 w 4372994"/>
              <a:gd name="connsiteY3" fmla="*/ 3259401 h 4138224"/>
              <a:gd name="connsiteX4" fmla="*/ 3152706 w 4372994"/>
              <a:gd name="connsiteY4" fmla="*/ 4124957 h 4138224"/>
              <a:gd name="connsiteX5" fmla="*/ 918988 w 4372994"/>
              <a:gd name="connsiteY5" fmla="*/ 3738143 h 4138224"/>
              <a:gd name="connsiteX6" fmla="*/ 205861 w 4372994"/>
              <a:gd name="connsiteY6" fmla="*/ 2965662 h 4138224"/>
              <a:gd name="connsiteX7" fmla="*/ 60403 w 4372994"/>
              <a:gd name="connsiteY7" fmla="*/ 1485818 h 4138224"/>
              <a:gd name="connsiteX8" fmla="*/ 898165 w 4372994"/>
              <a:gd name="connsiteY8" fmla="*/ 606258 h 4138224"/>
              <a:gd name="connsiteX9" fmla="*/ 816235 w 4372994"/>
              <a:gd name="connsiteY9" fmla="*/ 0 h 4138224"/>
              <a:gd name="connsiteX0" fmla="*/ 816235 w 4372994"/>
              <a:gd name="connsiteY0" fmla="*/ 0 h 4138222"/>
              <a:gd name="connsiteX1" fmla="*/ 1454202 w 4372994"/>
              <a:gd name="connsiteY1" fmla="*/ 574434 h 4138222"/>
              <a:gd name="connsiteX2" fmla="*/ 4015228 w 4372994"/>
              <a:gd name="connsiteY2" fmla="*/ 1032218 h 4138222"/>
              <a:gd name="connsiteX3" fmla="*/ 4208394 w 4372994"/>
              <a:gd name="connsiteY3" fmla="*/ 3259401 h 4138222"/>
              <a:gd name="connsiteX4" fmla="*/ 3152706 w 4372994"/>
              <a:gd name="connsiteY4" fmla="*/ 4124957 h 4138222"/>
              <a:gd name="connsiteX5" fmla="*/ 918988 w 4372994"/>
              <a:gd name="connsiteY5" fmla="*/ 3738143 h 4138222"/>
              <a:gd name="connsiteX6" fmla="*/ 205861 w 4372994"/>
              <a:gd name="connsiteY6" fmla="*/ 2965662 h 4138222"/>
              <a:gd name="connsiteX7" fmla="*/ 60403 w 4372994"/>
              <a:gd name="connsiteY7" fmla="*/ 1485818 h 4138222"/>
              <a:gd name="connsiteX8" fmla="*/ 898165 w 4372994"/>
              <a:gd name="connsiteY8" fmla="*/ 606258 h 4138222"/>
              <a:gd name="connsiteX9" fmla="*/ 816235 w 4372994"/>
              <a:gd name="connsiteY9" fmla="*/ 0 h 4138222"/>
              <a:gd name="connsiteX0" fmla="*/ 816235 w 4372994"/>
              <a:gd name="connsiteY0" fmla="*/ 0 h 4138224"/>
              <a:gd name="connsiteX1" fmla="*/ 1454202 w 4372994"/>
              <a:gd name="connsiteY1" fmla="*/ 574434 h 4138224"/>
              <a:gd name="connsiteX2" fmla="*/ 4015228 w 4372994"/>
              <a:gd name="connsiteY2" fmla="*/ 1032218 h 4138224"/>
              <a:gd name="connsiteX3" fmla="*/ 4208394 w 4372994"/>
              <a:gd name="connsiteY3" fmla="*/ 3259401 h 4138224"/>
              <a:gd name="connsiteX4" fmla="*/ 3152706 w 4372994"/>
              <a:gd name="connsiteY4" fmla="*/ 4124957 h 4138224"/>
              <a:gd name="connsiteX5" fmla="*/ 918988 w 4372994"/>
              <a:gd name="connsiteY5" fmla="*/ 3738143 h 4138224"/>
              <a:gd name="connsiteX6" fmla="*/ 205861 w 4372994"/>
              <a:gd name="connsiteY6" fmla="*/ 2965662 h 4138224"/>
              <a:gd name="connsiteX7" fmla="*/ 60403 w 4372994"/>
              <a:gd name="connsiteY7" fmla="*/ 1485818 h 4138224"/>
              <a:gd name="connsiteX8" fmla="*/ 898165 w 4372994"/>
              <a:gd name="connsiteY8" fmla="*/ 606258 h 4138224"/>
              <a:gd name="connsiteX9" fmla="*/ 816235 w 4372994"/>
              <a:gd name="connsiteY9" fmla="*/ 0 h 4138224"/>
              <a:gd name="connsiteX0" fmla="*/ 816235 w 4372994"/>
              <a:gd name="connsiteY0" fmla="*/ 0 h 4138222"/>
              <a:gd name="connsiteX1" fmla="*/ 1454202 w 4372994"/>
              <a:gd name="connsiteY1" fmla="*/ 574434 h 4138222"/>
              <a:gd name="connsiteX2" fmla="*/ 4015228 w 4372994"/>
              <a:gd name="connsiteY2" fmla="*/ 1032218 h 4138222"/>
              <a:gd name="connsiteX3" fmla="*/ 4208394 w 4372994"/>
              <a:gd name="connsiteY3" fmla="*/ 3259401 h 4138222"/>
              <a:gd name="connsiteX4" fmla="*/ 3152706 w 4372994"/>
              <a:gd name="connsiteY4" fmla="*/ 4124957 h 4138222"/>
              <a:gd name="connsiteX5" fmla="*/ 918988 w 4372994"/>
              <a:gd name="connsiteY5" fmla="*/ 3738143 h 4138222"/>
              <a:gd name="connsiteX6" fmla="*/ 205861 w 4372994"/>
              <a:gd name="connsiteY6" fmla="*/ 2965662 h 4138222"/>
              <a:gd name="connsiteX7" fmla="*/ 60403 w 4372994"/>
              <a:gd name="connsiteY7" fmla="*/ 1485818 h 4138222"/>
              <a:gd name="connsiteX8" fmla="*/ 898165 w 4372994"/>
              <a:gd name="connsiteY8" fmla="*/ 606258 h 4138222"/>
              <a:gd name="connsiteX9" fmla="*/ 816235 w 4372994"/>
              <a:gd name="connsiteY9" fmla="*/ 0 h 4138222"/>
              <a:gd name="connsiteX0" fmla="*/ 816235 w 4372994"/>
              <a:gd name="connsiteY0" fmla="*/ 0 h 4138224"/>
              <a:gd name="connsiteX1" fmla="*/ 1454202 w 4372994"/>
              <a:gd name="connsiteY1" fmla="*/ 574434 h 4138224"/>
              <a:gd name="connsiteX2" fmla="*/ 4015228 w 4372994"/>
              <a:gd name="connsiteY2" fmla="*/ 1032218 h 4138224"/>
              <a:gd name="connsiteX3" fmla="*/ 4208394 w 4372994"/>
              <a:gd name="connsiteY3" fmla="*/ 3259401 h 4138224"/>
              <a:gd name="connsiteX4" fmla="*/ 3152706 w 4372994"/>
              <a:gd name="connsiteY4" fmla="*/ 4124957 h 4138224"/>
              <a:gd name="connsiteX5" fmla="*/ 918988 w 4372994"/>
              <a:gd name="connsiteY5" fmla="*/ 3738143 h 4138224"/>
              <a:gd name="connsiteX6" fmla="*/ 205861 w 4372994"/>
              <a:gd name="connsiteY6" fmla="*/ 2965662 h 4138224"/>
              <a:gd name="connsiteX7" fmla="*/ 60403 w 4372994"/>
              <a:gd name="connsiteY7" fmla="*/ 1485818 h 4138224"/>
              <a:gd name="connsiteX8" fmla="*/ 898165 w 4372994"/>
              <a:gd name="connsiteY8" fmla="*/ 606258 h 4138224"/>
              <a:gd name="connsiteX9" fmla="*/ 816235 w 4372994"/>
              <a:gd name="connsiteY9" fmla="*/ 0 h 4138224"/>
              <a:gd name="connsiteX0" fmla="*/ 810336 w 4367095"/>
              <a:gd name="connsiteY0" fmla="*/ 0 h 4138222"/>
              <a:gd name="connsiteX1" fmla="*/ 1448303 w 4367095"/>
              <a:gd name="connsiteY1" fmla="*/ 574434 h 4138222"/>
              <a:gd name="connsiteX2" fmla="*/ 4009329 w 4367095"/>
              <a:gd name="connsiteY2" fmla="*/ 1032218 h 4138222"/>
              <a:gd name="connsiteX3" fmla="*/ 4202495 w 4367095"/>
              <a:gd name="connsiteY3" fmla="*/ 3259401 h 4138222"/>
              <a:gd name="connsiteX4" fmla="*/ 3146807 w 4367095"/>
              <a:gd name="connsiteY4" fmla="*/ 4124957 h 4138222"/>
              <a:gd name="connsiteX5" fmla="*/ 913089 w 4367095"/>
              <a:gd name="connsiteY5" fmla="*/ 3738143 h 4138222"/>
              <a:gd name="connsiteX6" fmla="*/ 199962 w 4367095"/>
              <a:gd name="connsiteY6" fmla="*/ 2965662 h 4138222"/>
              <a:gd name="connsiteX7" fmla="*/ 54504 w 4367095"/>
              <a:gd name="connsiteY7" fmla="*/ 1485818 h 4138222"/>
              <a:gd name="connsiteX8" fmla="*/ 892266 w 4367095"/>
              <a:gd name="connsiteY8" fmla="*/ 606258 h 4138222"/>
              <a:gd name="connsiteX9" fmla="*/ 810336 w 4367095"/>
              <a:gd name="connsiteY9" fmla="*/ 0 h 4138222"/>
              <a:gd name="connsiteX0" fmla="*/ 814639 w 4371398"/>
              <a:gd name="connsiteY0" fmla="*/ 0 h 4138224"/>
              <a:gd name="connsiteX1" fmla="*/ 1452606 w 4371398"/>
              <a:gd name="connsiteY1" fmla="*/ 574434 h 4138224"/>
              <a:gd name="connsiteX2" fmla="*/ 4013632 w 4371398"/>
              <a:gd name="connsiteY2" fmla="*/ 1032218 h 4138224"/>
              <a:gd name="connsiteX3" fmla="*/ 4206798 w 4371398"/>
              <a:gd name="connsiteY3" fmla="*/ 3259401 h 4138224"/>
              <a:gd name="connsiteX4" fmla="*/ 3151110 w 4371398"/>
              <a:gd name="connsiteY4" fmla="*/ 4124957 h 4138224"/>
              <a:gd name="connsiteX5" fmla="*/ 917392 w 4371398"/>
              <a:gd name="connsiteY5" fmla="*/ 3738143 h 4138224"/>
              <a:gd name="connsiteX6" fmla="*/ 184820 w 4371398"/>
              <a:gd name="connsiteY6" fmla="*/ 2971263 h 4138224"/>
              <a:gd name="connsiteX7" fmla="*/ 58807 w 4371398"/>
              <a:gd name="connsiteY7" fmla="*/ 1485818 h 4138224"/>
              <a:gd name="connsiteX8" fmla="*/ 896569 w 4371398"/>
              <a:gd name="connsiteY8" fmla="*/ 606258 h 4138224"/>
              <a:gd name="connsiteX9" fmla="*/ 814639 w 4371398"/>
              <a:gd name="connsiteY9" fmla="*/ 0 h 4138224"/>
              <a:gd name="connsiteX0" fmla="*/ 824982 w 4381741"/>
              <a:gd name="connsiteY0" fmla="*/ 0 h 4138222"/>
              <a:gd name="connsiteX1" fmla="*/ 1462949 w 4381741"/>
              <a:gd name="connsiteY1" fmla="*/ 574434 h 4138222"/>
              <a:gd name="connsiteX2" fmla="*/ 4023975 w 4381741"/>
              <a:gd name="connsiteY2" fmla="*/ 1032218 h 4138222"/>
              <a:gd name="connsiteX3" fmla="*/ 4217141 w 4381741"/>
              <a:gd name="connsiteY3" fmla="*/ 3259401 h 4138222"/>
              <a:gd name="connsiteX4" fmla="*/ 3161453 w 4381741"/>
              <a:gd name="connsiteY4" fmla="*/ 4124957 h 4138222"/>
              <a:gd name="connsiteX5" fmla="*/ 927735 w 4381741"/>
              <a:gd name="connsiteY5" fmla="*/ 3738143 h 4138222"/>
              <a:gd name="connsiteX6" fmla="*/ 195163 w 4381741"/>
              <a:gd name="connsiteY6" fmla="*/ 2971263 h 4138222"/>
              <a:gd name="connsiteX7" fmla="*/ 69150 w 4381741"/>
              <a:gd name="connsiteY7" fmla="*/ 1485818 h 4138222"/>
              <a:gd name="connsiteX8" fmla="*/ 906912 w 4381741"/>
              <a:gd name="connsiteY8" fmla="*/ 606258 h 4138222"/>
              <a:gd name="connsiteX9" fmla="*/ 824982 w 4381741"/>
              <a:gd name="connsiteY9" fmla="*/ 0 h 4138222"/>
              <a:gd name="connsiteX0" fmla="*/ 824982 w 4385632"/>
              <a:gd name="connsiteY0" fmla="*/ 0 h 4138224"/>
              <a:gd name="connsiteX1" fmla="*/ 1462949 w 4385632"/>
              <a:gd name="connsiteY1" fmla="*/ 574434 h 4138224"/>
              <a:gd name="connsiteX2" fmla="*/ 4023975 w 4385632"/>
              <a:gd name="connsiteY2" fmla="*/ 1032218 h 4138224"/>
              <a:gd name="connsiteX3" fmla="*/ 4217141 w 4385632"/>
              <a:gd name="connsiteY3" fmla="*/ 3259401 h 4138224"/>
              <a:gd name="connsiteX4" fmla="*/ 3161453 w 4385632"/>
              <a:gd name="connsiteY4" fmla="*/ 4124957 h 4138224"/>
              <a:gd name="connsiteX5" fmla="*/ 927735 w 4385632"/>
              <a:gd name="connsiteY5" fmla="*/ 3738143 h 4138224"/>
              <a:gd name="connsiteX6" fmla="*/ 195163 w 4385632"/>
              <a:gd name="connsiteY6" fmla="*/ 2971263 h 4138224"/>
              <a:gd name="connsiteX7" fmla="*/ 69150 w 4385632"/>
              <a:gd name="connsiteY7" fmla="*/ 1485818 h 4138224"/>
              <a:gd name="connsiteX8" fmla="*/ 906912 w 4385632"/>
              <a:gd name="connsiteY8" fmla="*/ 606258 h 4138224"/>
              <a:gd name="connsiteX9" fmla="*/ 824982 w 4385632"/>
              <a:gd name="connsiteY9" fmla="*/ 0 h 4138224"/>
              <a:gd name="connsiteX0" fmla="*/ 832223 w 4392873"/>
              <a:gd name="connsiteY0" fmla="*/ 0 h 4138222"/>
              <a:gd name="connsiteX1" fmla="*/ 1470190 w 4392873"/>
              <a:gd name="connsiteY1" fmla="*/ 574434 h 4138222"/>
              <a:gd name="connsiteX2" fmla="*/ 4031216 w 4392873"/>
              <a:gd name="connsiteY2" fmla="*/ 1032218 h 4138222"/>
              <a:gd name="connsiteX3" fmla="*/ 4224382 w 4392873"/>
              <a:gd name="connsiteY3" fmla="*/ 3259401 h 4138222"/>
              <a:gd name="connsiteX4" fmla="*/ 3168694 w 4392873"/>
              <a:gd name="connsiteY4" fmla="*/ 4124957 h 4138222"/>
              <a:gd name="connsiteX5" fmla="*/ 934976 w 4392873"/>
              <a:gd name="connsiteY5" fmla="*/ 3738143 h 4138222"/>
              <a:gd name="connsiteX6" fmla="*/ 179579 w 4392873"/>
              <a:gd name="connsiteY6" fmla="*/ 3046439 h 4138222"/>
              <a:gd name="connsiteX7" fmla="*/ 76391 w 4392873"/>
              <a:gd name="connsiteY7" fmla="*/ 1485818 h 4138222"/>
              <a:gd name="connsiteX8" fmla="*/ 914153 w 4392873"/>
              <a:gd name="connsiteY8" fmla="*/ 606258 h 4138222"/>
              <a:gd name="connsiteX9" fmla="*/ 832223 w 4392873"/>
              <a:gd name="connsiteY9" fmla="*/ 0 h 4138222"/>
              <a:gd name="connsiteX0" fmla="*/ 823971 w 4384621"/>
              <a:gd name="connsiteY0" fmla="*/ 0 h 4138224"/>
              <a:gd name="connsiteX1" fmla="*/ 1461938 w 4384621"/>
              <a:gd name="connsiteY1" fmla="*/ 574434 h 4138224"/>
              <a:gd name="connsiteX2" fmla="*/ 4022964 w 4384621"/>
              <a:gd name="connsiteY2" fmla="*/ 1032218 h 4138224"/>
              <a:gd name="connsiteX3" fmla="*/ 4216130 w 4384621"/>
              <a:gd name="connsiteY3" fmla="*/ 3259401 h 4138224"/>
              <a:gd name="connsiteX4" fmla="*/ 3160442 w 4384621"/>
              <a:gd name="connsiteY4" fmla="*/ 4124957 h 4138224"/>
              <a:gd name="connsiteX5" fmla="*/ 926724 w 4384621"/>
              <a:gd name="connsiteY5" fmla="*/ 3738143 h 4138224"/>
              <a:gd name="connsiteX6" fmla="*/ 171327 w 4384621"/>
              <a:gd name="connsiteY6" fmla="*/ 3046439 h 4138224"/>
              <a:gd name="connsiteX7" fmla="*/ 68139 w 4384621"/>
              <a:gd name="connsiteY7" fmla="*/ 1485818 h 4138224"/>
              <a:gd name="connsiteX8" fmla="*/ 905901 w 4384621"/>
              <a:gd name="connsiteY8" fmla="*/ 606258 h 4138224"/>
              <a:gd name="connsiteX9" fmla="*/ 823971 w 4384621"/>
              <a:gd name="connsiteY9" fmla="*/ 0 h 4138224"/>
              <a:gd name="connsiteX0" fmla="*/ 806189 w 4366839"/>
              <a:gd name="connsiteY0" fmla="*/ 0 h 4138222"/>
              <a:gd name="connsiteX1" fmla="*/ 1444156 w 4366839"/>
              <a:gd name="connsiteY1" fmla="*/ 574434 h 4138222"/>
              <a:gd name="connsiteX2" fmla="*/ 4005182 w 4366839"/>
              <a:gd name="connsiteY2" fmla="*/ 1032218 h 4138222"/>
              <a:gd name="connsiteX3" fmla="*/ 4198348 w 4366839"/>
              <a:gd name="connsiteY3" fmla="*/ 3259401 h 4138222"/>
              <a:gd name="connsiteX4" fmla="*/ 3142660 w 4366839"/>
              <a:gd name="connsiteY4" fmla="*/ 4124957 h 4138222"/>
              <a:gd name="connsiteX5" fmla="*/ 908942 w 4366839"/>
              <a:gd name="connsiteY5" fmla="*/ 3738143 h 4138222"/>
              <a:gd name="connsiteX6" fmla="*/ 153545 w 4366839"/>
              <a:gd name="connsiteY6" fmla="*/ 3046439 h 4138222"/>
              <a:gd name="connsiteX7" fmla="*/ 50357 w 4366839"/>
              <a:gd name="connsiteY7" fmla="*/ 1485818 h 4138222"/>
              <a:gd name="connsiteX8" fmla="*/ 888119 w 4366839"/>
              <a:gd name="connsiteY8" fmla="*/ 606258 h 4138222"/>
              <a:gd name="connsiteX9" fmla="*/ 806189 w 4366839"/>
              <a:gd name="connsiteY9" fmla="*/ 0 h 4138222"/>
              <a:gd name="connsiteX0" fmla="*/ 806189 w 4366839"/>
              <a:gd name="connsiteY0" fmla="*/ 0 h 4138224"/>
              <a:gd name="connsiteX1" fmla="*/ 1444156 w 4366839"/>
              <a:gd name="connsiteY1" fmla="*/ 574434 h 4138224"/>
              <a:gd name="connsiteX2" fmla="*/ 4005182 w 4366839"/>
              <a:gd name="connsiteY2" fmla="*/ 1032218 h 4138224"/>
              <a:gd name="connsiteX3" fmla="*/ 4198348 w 4366839"/>
              <a:gd name="connsiteY3" fmla="*/ 3259401 h 4138224"/>
              <a:gd name="connsiteX4" fmla="*/ 3142660 w 4366839"/>
              <a:gd name="connsiteY4" fmla="*/ 4124957 h 4138224"/>
              <a:gd name="connsiteX5" fmla="*/ 908942 w 4366839"/>
              <a:gd name="connsiteY5" fmla="*/ 3738143 h 4138224"/>
              <a:gd name="connsiteX6" fmla="*/ 153545 w 4366839"/>
              <a:gd name="connsiteY6" fmla="*/ 3046439 h 4138224"/>
              <a:gd name="connsiteX7" fmla="*/ 50357 w 4366839"/>
              <a:gd name="connsiteY7" fmla="*/ 1485818 h 4138224"/>
              <a:gd name="connsiteX8" fmla="*/ 888119 w 4366839"/>
              <a:gd name="connsiteY8" fmla="*/ 606258 h 4138224"/>
              <a:gd name="connsiteX9" fmla="*/ 806189 w 4366839"/>
              <a:gd name="connsiteY9" fmla="*/ 0 h 4138224"/>
              <a:gd name="connsiteX0" fmla="*/ 756726 w 4317376"/>
              <a:gd name="connsiteY0" fmla="*/ 0 h 4138222"/>
              <a:gd name="connsiteX1" fmla="*/ 1394693 w 4317376"/>
              <a:gd name="connsiteY1" fmla="*/ 574434 h 4138222"/>
              <a:gd name="connsiteX2" fmla="*/ 3955719 w 4317376"/>
              <a:gd name="connsiteY2" fmla="*/ 1032218 h 4138222"/>
              <a:gd name="connsiteX3" fmla="*/ 4148885 w 4317376"/>
              <a:gd name="connsiteY3" fmla="*/ 3259401 h 4138222"/>
              <a:gd name="connsiteX4" fmla="*/ 3093197 w 4317376"/>
              <a:gd name="connsiteY4" fmla="*/ 4124957 h 4138222"/>
              <a:gd name="connsiteX5" fmla="*/ 859479 w 4317376"/>
              <a:gd name="connsiteY5" fmla="*/ 3738143 h 4138222"/>
              <a:gd name="connsiteX6" fmla="*/ 104082 w 4317376"/>
              <a:gd name="connsiteY6" fmla="*/ 3046439 h 4138222"/>
              <a:gd name="connsiteX7" fmla="*/ 894 w 4317376"/>
              <a:gd name="connsiteY7" fmla="*/ 1485818 h 4138222"/>
              <a:gd name="connsiteX8" fmla="*/ 838656 w 4317376"/>
              <a:gd name="connsiteY8" fmla="*/ 606258 h 4138222"/>
              <a:gd name="connsiteX9" fmla="*/ 756726 w 4317376"/>
              <a:gd name="connsiteY9" fmla="*/ 0 h 4138222"/>
              <a:gd name="connsiteX0" fmla="*/ 756726 w 4317376"/>
              <a:gd name="connsiteY0" fmla="*/ 0 h 4138224"/>
              <a:gd name="connsiteX1" fmla="*/ 1394693 w 4317376"/>
              <a:gd name="connsiteY1" fmla="*/ 574434 h 4138224"/>
              <a:gd name="connsiteX2" fmla="*/ 3955719 w 4317376"/>
              <a:gd name="connsiteY2" fmla="*/ 1032218 h 4138224"/>
              <a:gd name="connsiteX3" fmla="*/ 4148885 w 4317376"/>
              <a:gd name="connsiteY3" fmla="*/ 3259401 h 4138224"/>
              <a:gd name="connsiteX4" fmla="*/ 3093197 w 4317376"/>
              <a:gd name="connsiteY4" fmla="*/ 4124957 h 4138224"/>
              <a:gd name="connsiteX5" fmla="*/ 859479 w 4317376"/>
              <a:gd name="connsiteY5" fmla="*/ 3738143 h 4138224"/>
              <a:gd name="connsiteX6" fmla="*/ 219159 w 4317376"/>
              <a:gd name="connsiteY6" fmla="*/ 3144044 h 4138224"/>
              <a:gd name="connsiteX7" fmla="*/ 894 w 4317376"/>
              <a:gd name="connsiteY7" fmla="*/ 1485818 h 4138224"/>
              <a:gd name="connsiteX8" fmla="*/ 838656 w 4317376"/>
              <a:gd name="connsiteY8" fmla="*/ 606258 h 4138224"/>
              <a:gd name="connsiteX9" fmla="*/ 756726 w 4317376"/>
              <a:gd name="connsiteY9" fmla="*/ 0 h 4138224"/>
              <a:gd name="connsiteX0" fmla="*/ 756726 w 4317376"/>
              <a:gd name="connsiteY0" fmla="*/ 0 h 4138222"/>
              <a:gd name="connsiteX1" fmla="*/ 1394693 w 4317376"/>
              <a:gd name="connsiteY1" fmla="*/ 574434 h 4138222"/>
              <a:gd name="connsiteX2" fmla="*/ 3955719 w 4317376"/>
              <a:gd name="connsiteY2" fmla="*/ 1032218 h 4138222"/>
              <a:gd name="connsiteX3" fmla="*/ 4148885 w 4317376"/>
              <a:gd name="connsiteY3" fmla="*/ 3259401 h 4138222"/>
              <a:gd name="connsiteX4" fmla="*/ 3093197 w 4317376"/>
              <a:gd name="connsiteY4" fmla="*/ 4124957 h 4138222"/>
              <a:gd name="connsiteX5" fmla="*/ 859479 w 4317376"/>
              <a:gd name="connsiteY5" fmla="*/ 3738143 h 4138222"/>
              <a:gd name="connsiteX6" fmla="*/ 232580 w 4317376"/>
              <a:gd name="connsiteY6" fmla="*/ 3163758 h 4138222"/>
              <a:gd name="connsiteX7" fmla="*/ 894 w 4317376"/>
              <a:gd name="connsiteY7" fmla="*/ 1485818 h 4138222"/>
              <a:gd name="connsiteX8" fmla="*/ 838656 w 4317376"/>
              <a:gd name="connsiteY8" fmla="*/ 606258 h 4138222"/>
              <a:gd name="connsiteX9" fmla="*/ 756726 w 4317376"/>
              <a:gd name="connsiteY9" fmla="*/ 0 h 4138222"/>
              <a:gd name="connsiteX0" fmla="*/ 756726 w 4317376"/>
              <a:gd name="connsiteY0" fmla="*/ 0 h 4138731"/>
              <a:gd name="connsiteX1" fmla="*/ 1394693 w 4317376"/>
              <a:gd name="connsiteY1" fmla="*/ 574434 h 4138731"/>
              <a:gd name="connsiteX2" fmla="*/ 3955719 w 4317376"/>
              <a:gd name="connsiteY2" fmla="*/ 1032218 h 4138731"/>
              <a:gd name="connsiteX3" fmla="*/ 4148885 w 4317376"/>
              <a:gd name="connsiteY3" fmla="*/ 3259401 h 4138731"/>
              <a:gd name="connsiteX4" fmla="*/ 3093197 w 4317376"/>
              <a:gd name="connsiteY4" fmla="*/ 4124957 h 4138731"/>
              <a:gd name="connsiteX5" fmla="*/ 897522 w 4317376"/>
              <a:gd name="connsiteY5" fmla="*/ 3744330 h 4138731"/>
              <a:gd name="connsiteX6" fmla="*/ 232580 w 4317376"/>
              <a:gd name="connsiteY6" fmla="*/ 3163758 h 4138731"/>
              <a:gd name="connsiteX7" fmla="*/ 894 w 4317376"/>
              <a:gd name="connsiteY7" fmla="*/ 1485818 h 4138731"/>
              <a:gd name="connsiteX8" fmla="*/ 838656 w 4317376"/>
              <a:gd name="connsiteY8" fmla="*/ 606258 h 4138731"/>
              <a:gd name="connsiteX9" fmla="*/ 756726 w 4317376"/>
              <a:gd name="connsiteY9" fmla="*/ 0 h 4138731"/>
              <a:gd name="connsiteX0" fmla="*/ 756726 w 4317376"/>
              <a:gd name="connsiteY0" fmla="*/ 0 h 4138731"/>
              <a:gd name="connsiteX1" fmla="*/ 1394693 w 4317376"/>
              <a:gd name="connsiteY1" fmla="*/ 574434 h 4138731"/>
              <a:gd name="connsiteX2" fmla="*/ 3955719 w 4317376"/>
              <a:gd name="connsiteY2" fmla="*/ 1032218 h 4138731"/>
              <a:gd name="connsiteX3" fmla="*/ 4148885 w 4317376"/>
              <a:gd name="connsiteY3" fmla="*/ 3259401 h 4138731"/>
              <a:gd name="connsiteX4" fmla="*/ 3093197 w 4317376"/>
              <a:gd name="connsiteY4" fmla="*/ 4124957 h 4138731"/>
              <a:gd name="connsiteX5" fmla="*/ 897522 w 4317376"/>
              <a:gd name="connsiteY5" fmla="*/ 3744330 h 4138731"/>
              <a:gd name="connsiteX6" fmla="*/ 232580 w 4317376"/>
              <a:gd name="connsiteY6" fmla="*/ 3163758 h 4138731"/>
              <a:gd name="connsiteX7" fmla="*/ 894 w 4317376"/>
              <a:gd name="connsiteY7" fmla="*/ 1485818 h 4138731"/>
              <a:gd name="connsiteX8" fmla="*/ 838656 w 4317376"/>
              <a:gd name="connsiteY8" fmla="*/ 606258 h 4138731"/>
              <a:gd name="connsiteX9" fmla="*/ 756726 w 4317376"/>
              <a:gd name="connsiteY9" fmla="*/ 0 h 4138731"/>
              <a:gd name="connsiteX0" fmla="*/ 763583 w 4324233"/>
              <a:gd name="connsiteY0" fmla="*/ 0 h 4138731"/>
              <a:gd name="connsiteX1" fmla="*/ 1401550 w 4324233"/>
              <a:gd name="connsiteY1" fmla="*/ 574434 h 4138731"/>
              <a:gd name="connsiteX2" fmla="*/ 3962576 w 4324233"/>
              <a:gd name="connsiteY2" fmla="*/ 1032218 h 4138731"/>
              <a:gd name="connsiteX3" fmla="*/ 4155742 w 4324233"/>
              <a:gd name="connsiteY3" fmla="*/ 3259401 h 4138731"/>
              <a:gd name="connsiteX4" fmla="*/ 3100054 w 4324233"/>
              <a:gd name="connsiteY4" fmla="*/ 4124957 h 4138731"/>
              <a:gd name="connsiteX5" fmla="*/ 904379 w 4324233"/>
              <a:gd name="connsiteY5" fmla="*/ 3744330 h 4138731"/>
              <a:gd name="connsiteX6" fmla="*/ 239437 w 4324233"/>
              <a:gd name="connsiteY6" fmla="*/ 3163758 h 4138731"/>
              <a:gd name="connsiteX7" fmla="*/ 881 w 4324233"/>
              <a:gd name="connsiteY7" fmla="*/ 1528534 h 4138731"/>
              <a:gd name="connsiteX8" fmla="*/ 845513 w 4324233"/>
              <a:gd name="connsiteY8" fmla="*/ 606258 h 4138731"/>
              <a:gd name="connsiteX9" fmla="*/ 763583 w 4324233"/>
              <a:gd name="connsiteY9" fmla="*/ 0 h 4138731"/>
              <a:gd name="connsiteX0" fmla="*/ 763583 w 4324233"/>
              <a:gd name="connsiteY0" fmla="*/ 0 h 4138731"/>
              <a:gd name="connsiteX1" fmla="*/ 1401550 w 4324233"/>
              <a:gd name="connsiteY1" fmla="*/ 574434 h 4138731"/>
              <a:gd name="connsiteX2" fmla="*/ 3962576 w 4324233"/>
              <a:gd name="connsiteY2" fmla="*/ 1032218 h 4138731"/>
              <a:gd name="connsiteX3" fmla="*/ 4155742 w 4324233"/>
              <a:gd name="connsiteY3" fmla="*/ 3259401 h 4138731"/>
              <a:gd name="connsiteX4" fmla="*/ 3100054 w 4324233"/>
              <a:gd name="connsiteY4" fmla="*/ 4124957 h 4138731"/>
              <a:gd name="connsiteX5" fmla="*/ 904379 w 4324233"/>
              <a:gd name="connsiteY5" fmla="*/ 3744330 h 4138731"/>
              <a:gd name="connsiteX6" fmla="*/ 239437 w 4324233"/>
              <a:gd name="connsiteY6" fmla="*/ 3163758 h 4138731"/>
              <a:gd name="connsiteX7" fmla="*/ 881 w 4324233"/>
              <a:gd name="connsiteY7" fmla="*/ 1528534 h 4138731"/>
              <a:gd name="connsiteX8" fmla="*/ 845513 w 4324233"/>
              <a:gd name="connsiteY8" fmla="*/ 606258 h 4138731"/>
              <a:gd name="connsiteX9" fmla="*/ 763583 w 4324233"/>
              <a:gd name="connsiteY9" fmla="*/ 0 h 4138731"/>
              <a:gd name="connsiteX0" fmla="*/ 763706 w 4324356"/>
              <a:gd name="connsiteY0" fmla="*/ 0 h 4138731"/>
              <a:gd name="connsiteX1" fmla="*/ 1401673 w 4324356"/>
              <a:gd name="connsiteY1" fmla="*/ 574434 h 4138731"/>
              <a:gd name="connsiteX2" fmla="*/ 3962699 w 4324356"/>
              <a:gd name="connsiteY2" fmla="*/ 1032218 h 4138731"/>
              <a:gd name="connsiteX3" fmla="*/ 4155865 w 4324356"/>
              <a:gd name="connsiteY3" fmla="*/ 3259401 h 4138731"/>
              <a:gd name="connsiteX4" fmla="*/ 3100177 w 4324356"/>
              <a:gd name="connsiteY4" fmla="*/ 4124957 h 4138731"/>
              <a:gd name="connsiteX5" fmla="*/ 904502 w 4324356"/>
              <a:gd name="connsiteY5" fmla="*/ 3744330 h 4138731"/>
              <a:gd name="connsiteX6" fmla="*/ 239560 w 4324356"/>
              <a:gd name="connsiteY6" fmla="*/ 3163758 h 4138731"/>
              <a:gd name="connsiteX7" fmla="*/ 1004 w 4324356"/>
              <a:gd name="connsiteY7" fmla="*/ 1528534 h 4138731"/>
              <a:gd name="connsiteX8" fmla="*/ 845636 w 4324356"/>
              <a:gd name="connsiteY8" fmla="*/ 606258 h 4138731"/>
              <a:gd name="connsiteX9" fmla="*/ 763706 w 4324356"/>
              <a:gd name="connsiteY9" fmla="*/ 0 h 4138731"/>
              <a:gd name="connsiteX0" fmla="*/ 763710 w 4324360"/>
              <a:gd name="connsiteY0" fmla="*/ 0 h 4138731"/>
              <a:gd name="connsiteX1" fmla="*/ 1401677 w 4324360"/>
              <a:gd name="connsiteY1" fmla="*/ 574434 h 4138731"/>
              <a:gd name="connsiteX2" fmla="*/ 3962703 w 4324360"/>
              <a:gd name="connsiteY2" fmla="*/ 1032218 h 4138731"/>
              <a:gd name="connsiteX3" fmla="*/ 4155869 w 4324360"/>
              <a:gd name="connsiteY3" fmla="*/ 3259401 h 4138731"/>
              <a:gd name="connsiteX4" fmla="*/ 3100181 w 4324360"/>
              <a:gd name="connsiteY4" fmla="*/ 4124957 h 4138731"/>
              <a:gd name="connsiteX5" fmla="*/ 904506 w 4324360"/>
              <a:gd name="connsiteY5" fmla="*/ 3744330 h 4138731"/>
              <a:gd name="connsiteX6" fmla="*/ 239564 w 4324360"/>
              <a:gd name="connsiteY6" fmla="*/ 3163758 h 4138731"/>
              <a:gd name="connsiteX7" fmla="*/ 1008 w 4324360"/>
              <a:gd name="connsiteY7" fmla="*/ 1528534 h 4138731"/>
              <a:gd name="connsiteX8" fmla="*/ 845640 w 4324360"/>
              <a:gd name="connsiteY8" fmla="*/ 606258 h 4138731"/>
              <a:gd name="connsiteX9" fmla="*/ 763710 w 4324360"/>
              <a:gd name="connsiteY9" fmla="*/ 0 h 413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24360" h="4138731">
                <a:moveTo>
                  <a:pt x="763710" y="0"/>
                </a:moveTo>
                <a:cubicBezTo>
                  <a:pt x="835632" y="58905"/>
                  <a:pt x="1258100" y="357725"/>
                  <a:pt x="1401677" y="574434"/>
                </a:cubicBezTo>
                <a:cubicBezTo>
                  <a:pt x="1557398" y="585526"/>
                  <a:pt x="3503671" y="584724"/>
                  <a:pt x="3962703" y="1032218"/>
                </a:cubicBezTo>
                <a:cubicBezTo>
                  <a:pt x="4421735" y="1479712"/>
                  <a:pt x="4393755" y="2068459"/>
                  <a:pt x="4155869" y="3259401"/>
                </a:cubicBezTo>
                <a:cubicBezTo>
                  <a:pt x="4006903" y="3825365"/>
                  <a:pt x="3642075" y="4044135"/>
                  <a:pt x="3100181" y="4124957"/>
                </a:cubicBezTo>
                <a:cubicBezTo>
                  <a:pt x="2558287" y="4205779"/>
                  <a:pt x="1639845" y="3911670"/>
                  <a:pt x="904506" y="3744330"/>
                </a:cubicBezTo>
                <a:cubicBezTo>
                  <a:pt x="600271" y="3642054"/>
                  <a:pt x="464613" y="3557214"/>
                  <a:pt x="239564" y="3163758"/>
                </a:cubicBezTo>
                <a:cubicBezTo>
                  <a:pt x="75461" y="2876879"/>
                  <a:pt x="40807" y="2193725"/>
                  <a:pt x="1008" y="1528534"/>
                </a:cubicBezTo>
                <a:cubicBezTo>
                  <a:pt x="-24451" y="805482"/>
                  <a:pt x="437089" y="647961"/>
                  <a:pt x="845640" y="606258"/>
                </a:cubicBezTo>
                <a:cubicBezTo>
                  <a:pt x="845640" y="606258"/>
                  <a:pt x="854014" y="343114"/>
                  <a:pt x="763710" y="0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D6A03ED-7B7A-4C88-8FFC-A4D862447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человек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A19679C6-1A20-AF8D-8BCB-03ADC52F68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30" r="2" b="2"/>
          <a:stretch/>
        </p:blipFill>
        <p:spPr>
          <a:xfrm>
            <a:off x="4561582" y="404592"/>
            <a:ext cx="7177672" cy="5810149"/>
          </a:xfrm>
          <a:custGeom>
            <a:avLst/>
            <a:gdLst/>
            <a:ahLst/>
            <a:cxnLst/>
            <a:rect l="l" t="t" r="r" b="b"/>
            <a:pathLst>
              <a:path w="7401982" h="6180550">
                <a:moveTo>
                  <a:pt x="468623" y="34"/>
                </a:moveTo>
                <a:cubicBezTo>
                  <a:pt x="635980" y="409"/>
                  <a:pt x="845682" y="3920"/>
                  <a:pt x="1032947" y="8815"/>
                </a:cubicBezTo>
                <a:lnTo>
                  <a:pt x="6362252" y="38273"/>
                </a:lnTo>
                <a:lnTo>
                  <a:pt x="7392971" y="78157"/>
                </a:lnTo>
                <a:cubicBezTo>
                  <a:pt x="7425268" y="2113988"/>
                  <a:pt x="7360673" y="4125596"/>
                  <a:pt x="7356636" y="6149315"/>
                </a:cubicBezTo>
                <a:lnTo>
                  <a:pt x="7156946" y="6148904"/>
                </a:lnTo>
                <a:lnTo>
                  <a:pt x="1149311" y="6180550"/>
                </a:lnTo>
                <a:cubicBezTo>
                  <a:pt x="670432" y="6151091"/>
                  <a:pt x="328375" y="6180551"/>
                  <a:pt x="0" y="6151091"/>
                </a:cubicBezTo>
                <a:cubicBezTo>
                  <a:pt x="20775" y="3685334"/>
                  <a:pt x="-22804" y="1383584"/>
                  <a:pt x="68412" y="126652"/>
                </a:cubicBezTo>
                <a:cubicBezTo>
                  <a:pt x="76255" y="-27768"/>
                  <a:pt x="69755" y="22759"/>
                  <a:pt x="227100" y="3120"/>
                </a:cubicBezTo>
                <a:cubicBezTo>
                  <a:pt x="283036" y="711"/>
                  <a:pt x="368207" y="-192"/>
                  <a:pt x="468623" y="34"/>
                </a:cubicBez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3975754-B125-4FFC-9140-F88A16E3D0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560726" y="398616"/>
            <a:ext cx="7177671" cy="5810148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  <a:gd name="connsiteX0" fmla="*/ 7142118 w 7631470"/>
              <a:gd name="connsiteY0" fmla="*/ 6405352 h 6405386"/>
              <a:gd name="connsiteX1" fmla="*/ 6552830 w 7631470"/>
              <a:gd name="connsiteY1" fmla="*/ 6396252 h 6405386"/>
              <a:gd name="connsiteX2" fmla="*/ 987782 w 7631470"/>
              <a:gd name="connsiteY2" fmla="*/ 6365722 h 6405386"/>
              <a:gd name="connsiteX3" fmla="*/ 0 w 7631470"/>
              <a:gd name="connsiteY3" fmla="*/ 6336938 h 6405386"/>
              <a:gd name="connsiteX4" fmla="*/ 0 w 7631470"/>
              <a:gd name="connsiteY4" fmla="*/ 32372 h 6405386"/>
              <a:gd name="connsiteX5" fmla="*/ 157934 w 7631470"/>
              <a:gd name="connsiteY5" fmla="*/ 32797 h 6405386"/>
              <a:gd name="connsiteX6" fmla="*/ 6431319 w 7631470"/>
              <a:gd name="connsiteY6" fmla="*/ 0 h 6405386"/>
              <a:gd name="connsiteX7" fmla="*/ 7631470 w 7631470"/>
              <a:gd name="connsiteY7" fmla="*/ 30531 h 6405386"/>
              <a:gd name="connsiteX8" fmla="*/ 7560032 w 7631470"/>
              <a:gd name="connsiteY8" fmla="*/ 6274128 h 6405386"/>
              <a:gd name="connsiteX9" fmla="*/ 7394324 w 7631470"/>
              <a:gd name="connsiteY9" fmla="*/ 6402154 h 6405386"/>
              <a:gd name="connsiteX10" fmla="*/ 7142118 w 7631470"/>
              <a:gd name="connsiteY10" fmla="*/ 6405352 h 6405386"/>
              <a:gd name="connsiteX0" fmla="*/ 7154766 w 7644118"/>
              <a:gd name="connsiteY0" fmla="*/ 6405352 h 6405386"/>
              <a:gd name="connsiteX1" fmla="*/ 6565478 w 7644118"/>
              <a:gd name="connsiteY1" fmla="*/ 6396252 h 6405386"/>
              <a:gd name="connsiteX2" fmla="*/ 1000430 w 7644118"/>
              <a:gd name="connsiteY2" fmla="*/ 6365722 h 6405386"/>
              <a:gd name="connsiteX3" fmla="*/ 0 w 7644118"/>
              <a:gd name="connsiteY3" fmla="*/ 6324387 h 6405386"/>
              <a:gd name="connsiteX4" fmla="*/ 12648 w 7644118"/>
              <a:gd name="connsiteY4" fmla="*/ 32372 h 6405386"/>
              <a:gd name="connsiteX5" fmla="*/ 170582 w 7644118"/>
              <a:gd name="connsiteY5" fmla="*/ 32797 h 6405386"/>
              <a:gd name="connsiteX6" fmla="*/ 6443967 w 7644118"/>
              <a:gd name="connsiteY6" fmla="*/ 0 h 6405386"/>
              <a:gd name="connsiteX7" fmla="*/ 7644118 w 7644118"/>
              <a:gd name="connsiteY7" fmla="*/ 30531 h 6405386"/>
              <a:gd name="connsiteX8" fmla="*/ 7572680 w 7644118"/>
              <a:gd name="connsiteY8" fmla="*/ 6274128 h 6405386"/>
              <a:gd name="connsiteX9" fmla="*/ 7406972 w 7644118"/>
              <a:gd name="connsiteY9" fmla="*/ 6402154 h 6405386"/>
              <a:gd name="connsiteX10" fmla="*/ 7154766 w 7644118"/>
              <a:gd name="connsiteY10" fmla="*/ 6405352 h 6405386"/>
              <a:gd name="connsiteX0" fmla="*/ 7167747 w 7657099"/>
              <a:gd name="connsiteY0" fmla="*/ 6405352 h 6405386"/>
              <a:gd name="connsiteX1" fmla="*/ 6578459 w 7657099"/>
              <a:gd name="connsiteY1" fmla="*/ 6396252 h 6405386"/>
              <a:gd name="connsiteX2" fmla="*/ 1013411 w 7657099"/>
              <a:gd name="connsiteY2" fmla="*/ 6365722 h 6405386"/>
              <a:gd name="connsiteX3" fmla="*/ 12981 w 7657099"/>
              <a:gd name="connsiteY3" fmla="*/ 6324387 h 6405386"/>
              <a:gd name="connsiteX4" fmla="*/ 25629 w 7657099"/>
              <a:gd name="connsiteY4" fmla="*/ 32372 h 6405386"/>
              <a:gd name="connsiteX5" fmla="*/ 183563 w 7657099"/>
              <a:gd name="connsiteY5" fmla="*/ 32797 h 6405386"/>
              <a:gd name="connsiteX6" fmla="*/ 6456948 w 7657099"/>
              <a:gd name="connsiteY6" fmla="*/ 0 h 6405386"/>
              <a:gd name="connsiteX7" fmla="*/ 7657099 w 7657099"/>
              <a:gd name="connsiteY7" fmla="*/ 30531 h 6405386"/>
              <a:gd name="connsiteX8" fmla="*/ 7585661 w 7657099"/>
              <a:gd name="connsiteY8" fmla="*/ 6274128 h 6405386"/>
              <a:gd name="connsiteX9" fmla="*/ 7419953 w 7657099"/>
              <a:gd name="connsiteY9" fmla="*/ 6402154 h 6405386"/>
              <a:gd name="connsiteX10" fmla="*/ 7167747 w 7657099"/>
              <a:gd name="connsiteY10" fmla="*/ 6405352 h 6405386"/>
              <a:gd name="connsiteX0" fmla="*/ 7236700 w 7726052"/>
              <a:gd name="connsiteY0" fmla="*/ 6405352 h 6405386"/>
              <a:gd name="connsiteX1" fmla="*/ 6647412 w 7726052"/>
              <a:gd name="connsiteY1" fmla="*/ 6396252 h 6405386"/>
              <a:gd name="connsiteX2" fmla="*/ 1082364 w 7726052"/>
              <a:gd name="connsiteY2" fmla="*/ 6365722 h 6405386"/>
              <a:gd name="connsiteX3" fmla="*/ 6051 w 7726052"/>
              <a:gd name="connsiteY3" fmla="*/ 6324387 h 6405386"/>
              <a:gd name="connsiteX4" fmla="*/ 94582 w 7726052"/>
              <a:gd name="connsiteY4" fmla="*/ 32372 h 6405386"/>
              <a:gd name="connsiteX5" fmla="*/ 252516 w 7726052"/>
              <a:gd name="connsiteY5" fmla="*/ 32797 h 6405386"/>
              <a:gd name="connsiteX6" fmla="*/ 6525901 w 7726052"/>
              <a:gd name="connsiteY6" fmla="*/ 0 h 6405386"/>
              <a:gd name="connsiteX7" fmla="*/ 7726052 w 7726052"/>
              <a:gd name="connsiteY7" fmla="*/ 30531 h 6405386"/>
              <a:gd name="connsiteX8" fmla="*/ 7654614 w 7726052"/>
              <a:gd name="connsiteY8" fmla="*/ 6274128 h 6405386"/>
              <a:gd name="connsiteX9" fmla="*/ 7488906 w 7726052"/>
              <a:gd name="connsiteY9" fmla="*/ 6402154 h 6405386"/>
              <a:gd name="connsiteX10" fmla="*/ 7236700 w 7726052"/>
              <a:gd name="connsiteY10" fmla="*/ 6405352 h 6405386"/>
              <a:gd name="connsiteX0" fmla="*/ 7240058 w 7729410"/>
              <a:gd name="connsiteY0" fmla="*/ 6405352 h 6405386"/>
              <a:gd name="connsiteX1" fmla="*/ 6650770 w 7729410"/>
              <a:gd name="connsiteY1" fmla="*/ 6396252 h 6405386"/>
              <a:gd name="connsiteX2" fmla="*/ 1085722 w 7729410"/>
              <a:gd name="connsiteY2" fmla="*/ 6365722 h 6405386"/>
              <a:gd name="connsiteX3" fmla="*/ 9409 w 7729410"/>
              <a:gd name="connsiteY3" fmla="*/ 6324387 h 6405386"/>
              <a:gd name="connsiteX4" fmla="*/ 47351 w 7729410"/>
              <a:gd name="connsiteY4" fmla="*/ 32372 h 6405386"/>
              <a:gd name="connsiteX5" fmla="*/ 255874 w 7729410"/>
              <a:gd name="connsiteY5" fmla="*/ 32797 h 6405386"/>
              <a:gd name="connsiteX6" fmla="*/ 6529259 w 7729410"/>
              <a:gd name="connsiteY6" fmla="*/ 0 h 6405386"/>
              <a:gd name="connsiteX7" fmla="*/ 7729410 w 7729410"/>
              <a:gd name="connsiteY7" fmla="*/ 30531 h 6405386"/>
              <a:gd name="connsiteX8" fmla="*/ 7657972 w 7729410"/>
              <a:gd name="connsiteY8" fmla="*/ 6274128 h 6405386"/>
              <a:gd name="connsiteX9" fmla="*/ 7492264 w 7729410"/>
              <a:gd name="connsiteY9" fmla="*/ 6402154 h 6405386"/>
              <a:gd name="connsiteX10" fmla="*/ 7240058 w 7729410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9410" h="6405386">
                <a:moveTo>
                  <a:pt x="7240058" y="6405352"/>
                </a:moveTo>
                <a:cubicBezTo>
                  <a:pt x="7065297" y="6404963"/>
                  <a:pt x="6846319" y="6401325"/>
                  <a:pt x="6650770" y="6396252"/>
                </a:cubicBezTo>
                <a:lnTo>
                  <a:pt x="1085722" y="6365722"/>
                </a:lnTo>
                <a:lnTo>
                  <a:pt x="9409" y="6324387"/>
                </a:lnTo>
                <a:cubicBezTo>
                  <a:pt x="-24317" y="4214496"/>
                  <a:pt x="43135" y="2129710"/>
                  <a:pt x="47351" y="32372"/>
                </a:cubicBezTo>
                <a:lnTo>
                  <a:pt x="255874" y="32797"/>
                </a:lnTo>
                <a:lnTo>
                  <a:pt x="6529259" y="0"/>
                </a:lnTo>
                <a:cubicBezTo>
                  <a:pt x="7029322" y="30531"/>
                  <a:pt x="7386510" y="-1"/>
                  <a:pt x="7729410" y="30531"/>
                </a:cubicBezTo>
                <a:cubicBezTo>
                  <a:pt x="7707716" y="2585987"/>
                  <a:pt x="7753223" y="4971471"/>
                  <a:pt x="7657972" y="6274128"/>
                </a:cubicBezTo>
                <a:cubicBezTo>
                  <a:pt x="7649782" y="6434165"/>
                  <a:pt x="7656570" y="6381800"/>
                  <a:pt x="7492264" y="6402154"/>
                </a:cubicBezTo>
                <a:cubicBezTo>
                  <a:pt x="7433854" y="6404650"/>
                  <a:pt x="7344915" y="6405586"/>
                  <a:pt x="724005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673667-46AA-4DF0-A85B-F7D6E52DB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539370" flipH="1" flipV="1">
            <a:off x="617882" y="494866"/>
            <a:ext cx="4036224" cy="2597228"/>
          </a:xfrm>
          <a:custGeom>
            <a:avLst/>
            <a:gdLst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403600 w 3637280"/>
              <a:gd name="connsiteY39" fmla="*/ 3505200 h 4023360"/>
              <a:gd name="connsiteX40" fmla="*/ 3505200 w 3637280"/>
              <a:gd name="connsiteY40" fmla="*/ 3596640 h 4023360"/>
              <a:gd name="connsiteX41" fmla="*/ 3545840 w 3637280"/>
              <a:gd name="connsiteY41" fmla="*/ 3637280 h 4023360"/>
              <a:gd name="connsiteX42" fmla="*/ 3596640 w 3637280"/>
              <a:gd name="connsiteY42" fmla="*/ 3667760 h 4023360"/>
              <a:gd name="connsiteX43" fmla="*/ 3637280 w 3637280"/>
              <a:gd name="connsiteY43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45840 w 3637280"/>
              <a:gd name="connsiteY40" fmla="*/ 3637280 h 4023360"/>
              <a:gd name="connsiteX41" fmla="*/ 3596640 w 3637280"/>
              <a:gd name="connsiteY41" fmla="*/ 3667760 h 4023360"/>
              <a:gd name="connsiteX42" fmla="*/ 3637280 w 3637280"/>
              <a:gd name="connsiteY42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41" fmla="*/ 3637280 w 3637280"/>
              <a:gd name="connsiteY41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0" fmla="*/ 3637280 w 3820160"/>
              <a:gd name="connsiteY0" fmla="*/ 3352800 h 4023360"/>
              <a:gd name="connsiteX1" fmla="*/ 3606800 w 3820160"/>
              <a:gd name="connsiteY1" fmla="*/ 3403600 h 4023360"/>
              <a:gd name="connsiteX2" fmla="*/ 3556000 w 3820160"/>
              <a:gd name="connsiteY2" fmla="*/ 3474720 h 4023360"/>
              <a:gd name="connsiteX3" fmla="*/ 3535680 w 3820160"/>
              <a:gd name="connsiteY3" fmla="*/ 3505200 h 4023360"/>
              <a:gd name="connsiteX4" fmla="*/ 3515360 w 3820160"/>
              <a:gd name="connsiteY4" fmla="*/ 3525520 h 4023360"/>
              <a:gd name="connsiteX5" fmla="*/ 3474720 w 3820160"/>
              <a:gd name="connsiteY5" fmla="*/ 3576320 h 4023360"/>
              <a:gd name="connsiteX6" fmla="*/ 3230880 w 3820160"/>
              <a:gd name="connsiteY6" fmla="*/ 3749040 h 4023360"/>
              <a:gd name="connsiteX7" fmla="*/ 2763520 w 3820160"/>
              <a:gd name="connsiteY7" fmla="*/ 3931920 h 4023360"/>
              <a:gd name="connsiteX8" fmla="*/ 2407920 w 3820160"/>
              <a:gd name="connsiteY8" fmla="*/ 4013200 h 4023360"/>
              <a:gd name="connsiteX9" fmla="*/ 2204720 w 3820160"/>
              <a:gd name="connsiteY9" fmla="*/ 4023360 h 4023360"/>
              <a:gd name="connsiteX10" fmla="*/ 1869440 w 3820160"/>
              <a:gd name="connsiteY10" fmla="*/ 4013200 h 4023360"/>
              <a:gd name="connsiteX11" fmla="*/ 1483360 w 3820160"/>
              <a:gd name="connsiteY11" fmla="*/ 3942080 h 4023360"/>
              <a:gd name="connsiteX12" fmla="*/ 1259840 w 3820160"/>
              <a:gd name="connsiteY12" fmla="*/ 3870960 h 4023360"/>
              <a:gd name="connsiteX13" fmla="*/ 1056640 w 3820160"/>
              <a:gd name="connsiteY13" fmla="*/ 3779520 h 4023360"/>
              <a:gd name="connsiteX14" fmla="*/ 792480 w 3820160"/>
              <a:gd name="connsiteY14" fmla="*/ 3616960 h 4023360"/>
              <a:gd name="connsiteX15" fmla="*/ 355600 w 3820160"/>
              <a:gd name="connsiteY15" fmla="*/ 3017520 h 4023360"/>
              <a:gd name="connsiteX16" fmla="*/ 152400 w 3820160"/>
              <a:gd name="connsiteY16" fmla="*/ 2611120 h 4023360"/>
              <a:gd name="connsiteX17" fmla="*/ 30480 w 3820160"/>
              <a:gd name="connsiteY17" fmla="*/ 2204720 h 4023360"/>
              <a:gd name="connsiteX18" fmla="*/ 0 w 3820160"/>
              <a:gd name="connsiteY18" fmla="*/ 1981200 h 4023360"/>
              <a:gd name="connsiteX19" fmla="*/ 71120 w 3820160"/>
              <a:gd name="connsiteY19" fmla="*/ 1158240 h 4023360"/>
              <a:gd name="connsiteX20" fmla="*/ 132080 w 3820160"/>
              <a:gd name="connsiteY20" fmla="*/ 975360 h 4023360"/>
              <a:gd name="connsiteX21" fmla="*/ 294640 w 3820160"/>
              <a:gd name="connsiteY21" fmla="*/ 690880 h 4023360"/>
              <a:gd name="connsiteX22" fmla="*/ 751840 w 3820160"/>
              <a:gd name="connsiteY22" fmla="*/ 254000 h 4023360"/>
              <a:gd name="connsiteX23" fmla="*/ 1127760 w 3820160"/>
              <a:gd name="connsiteY23" fmla="*/ 71120 h 4023360"/>
              <a:gd name="connsiteX24" fmla="*/ 1432560 w 3820160"/>
              <a:gd name="connsiteY24" fmla="*/ 10160 h 4023360"/>
              <a:gd name="connsiteX25" fmla="*/ 1625600 w 3820160"/>
              <a:gd name="connsiteY25" fmla="*/ 0 h 4023360"/>
              <a:gd name="connsiteX26" fmla="*/ 2174240 w 3820160"/>
              <a:gd name="connsiteY26" fmla="*/ 20320 h 4023360"/>
              <a:gd name="connsiteX27" fmla="*/ 2407920 w 3820160"/>
              <a:gd name="connsiteY27" fmla="*/ 101600 h 4023360"/>
              <a:gd name="connsiteX28" fmla="*/ 2580640 w 3820160"/>
              <a:gd name="connsiteY28" fmla="*/ 223520 h 4023360"/>
              <a:gd name="connsiteX29" fmla="*/ 2794000 w 3820160"/>
              <a:gd name="connsiteY29" fmla="*/ 599440 h 4023360"/>
              <a:gd name="connsiteX30" fmla="*/ 2885440 w 3820160"/>
              <a:gd name="connsiteY30" fmla="*/ 853440 h 4023360"/>
              <a:gd name="connsiteX31" fmla="*/ 3007360 w 3820160"/>
              <a:gd name="connsiteY31" fmla="*/ 1361440 h 4023360"/>
              <a:gd name="connsiteX32" fmla="*/ 3078480 w 3820160"/>
              <a:gd name="connsiteY32" fmla="*/ 1899920 h 4023360"/>
              <a:gd name="connsiteX33" fmla="*/ 3078480 w 3820160"/>
              <a:gd name="connsiteY33" fmla="*/ 2570480 h 4023360"/>
              <a:gd name="connsiteX34" fmla="*/ 3037840 w 3820160"/>
              <a:gd name="connsiteY34" fmla="*/ 2844800 h 4023360"/>
              <a:gd name="connsiteX35" fmla="*/ 3017520 w 3820160"/>
              <a:gd name="connsiteY35" fmla="*/ 2926080 h 4023360"/>
              <a:gd name="connsiteX36" fmla="*/ 2997200 w 3820160"/>
              <a:gd name="connsiteY36" fmla="*/ 2966720 h 4023360"/>
              <a:gd name="connsiteX37" fmla="*/ 3068320 w 3820160"/>
              <a:gd name="connsiteY37" fmla="*/ 3098800 h 4023360"/>
              <a:gd name="connsiteX38" fmla="*/ 3108960 w 3820160"/>
              <a:gd name="connsiteY38" fmla="*/ 3169920 h 4023360"/>
              <a:gd name="connsiteX39" fmla="*/ 3820160 w 3820160"/>
              <a:gd name="connsiteY39" fmla="*/ 3078480 h 4023360"/>
              <a:gd name="connsiteX0" fmla="*/ 3606800 w 3820160"/>
              <a:gd name="connsiteY0" fmla="*/ 3403600 h 4023360"/>
              <a:gd name="connsiteX1" fmla="*/ 3556000 w 3820160"/>
              <a:gd name="connsiteY1" fmla="*/ 3474720 h 4023360"/>
              <a:gd name="connsiteX2" fmla="*/ 3535680 w 3820160"/>
              <a:gd name="connsiteY2" fmla="*/ 3505200 h 4023360"/>
              <a:gd name="connsiteX3" fmla="*/ 3515360 w 3820160"/>
              <a:gd name="connsiteY3" fmla="*/ 3525520 h 4023360"/>
              <a:gd name="connsiteX4" fmla="*/ 3474720 w 3820160"/>
              <a:gd name="connsiteY4" fmla="*/ 3576320 h 4023360"/>
              <a:gd name="connsiteX5" fmla="*/ 3230880 w 3820160"/>
              <a:gd name="connsiteY5" fmla="*/ 3749040 h 4023360"/>
              <a:gd name="connsiteX6" fmla="*/ 2763520 w 3820160"/>
              <a:gd name="connsiteY6" fmla="*/ 3931920 h 4023360"/>
              <a:gd name="connsiteX7" fmla="*/ 2407920 w 3820160"/>
              <a:gd name="connsiteY7" fmla="*/ 4013200 h 4023360"/>
              <a:gd name="connsiteX8" fmla="*/ 2204720 w 3820160"/>
              <a:gd name="connsiteY8" fmla="*/ 4023360 h 4023360"/>
              <a:gd name="connsiteX9" fmla="*/ 1869440 w 3820160"/>
              <a:gd name="connsiteY9" fmla="*/ 4013200 h 4023360"/>
              <a:gd name="connsiteX10" fmla="*/ 1483360 w 3820160"/>
              <a:gd name="connsiteY10" fmla="*/ 3942080 h 4023360"/>
              <a:gd name="connsiteX11" fmla="*/ 1259840 w 3820160"/>
              <a:gd name="connsiteY11" fmla="*/ 3870960 h 4023360"/>
              <a:gd name="connsiteX12" fmla="*/ 1056640 w 3820160"/>
              <a:gd name="connsiteY12" fmla="*/ 3779520 h 4023360"/>
              <a:gd name="connsiteX13" fmla="*/ 792480 w 3820160"/>
              <a:gd name="connsiteY13" fmla="*/ 3616960 h 4023360"/>
              <a:gd name="connsiteX14" fmla="*/ 355600 w 3820160"/>
              <a:gd name="connsiteY14" fmla="*/ 3017520 h 4023360"/>
              <a:gd name="connsiteX15" fmla="*/ 152400 w 3820160"/>
              <a:gd name="connsiteY15" fmla="*/ 2611120 h 4023360"/>
              <a:gd name="connsiteX16" fmla="*/ 30480 w 3820160"/>
              <a:gd name="connsiteY16" fmla="*/ 2204720 h 4023360"/>
              <a:gd name="connsiteX17" fmla="*/ 0 w 3820160"/>
              <a:gd name="connsiteY17" fmla="*/ 1981200 h 4023360"/>
              <a:gd name="connsiteX18" fmla="*/ 71120 w 3820160"/>
              <a:gd name="connsiteY18" fmla="*/ 1158240 h 4023360"/>
              <a:gd name="connsiteX19" fmla="*/ 132080 w 3820160"/>
              <a:gd name="connsiteY19" fmla="*/ 975360 h 4023360"/>
              <a:gd name="connsiteX20" fmla="*/ 294640 w 3820160"/>
              <a:gd name="connsiteY20" fmla="*/ 690880 h 4023360"/>
              <a:gd name="connsiteX21" fmla="*/ 751840 w 3820160"/>
              <a:gd name="connsiteY21" fmla="*/ 254000 h 4023360"/>
              <a:gd name="connsiteX22" fmla="*/ 1127760 w 3820160"/>
              <a:gd name="connsiteY22" fmla="*/ 71120 h 4023360"/>
              <a:gd name="connsiteX23" fmla="*/ 1432560 w 3820160"/>
              <a:gd name="connsiteY23" fmla="*/ 10160 h 4023360"/>
              <a:gd name="connsiteX24" fmla="*/ 1625600 w 3820160"/>
              <a:gd name="connsiteY24" fmla="*/ 0 h 4023360"/>
              <a:gd name="connsiteX25" fmla="*/ 2174240 w 3820160"/>
              <a:gd name="connsiteY25" fmla="*/ 20320 h 4023360"/>
              <a:gd name="connsiteX26" fmla="*/ 2407920 w 3820160"/>
              <a:gd name="connsiteY26" fmla="*/ 101600 h 4023360"/>
              <a:gd name="connsiteX27" fmla="*/ 2580640 w 3820160"/>
              <a:gd name="connsiteY27" fmla="*/ 223520 h 4023360"/>
              <a:gd name="connsiteX28" fmla="*/ 2794000 w 3820160"/>
              <a:gd name="connsiteY28" fmla="*/ 599440 h 4023360"/>
              <a:gd name="connsiteX29" fmla="*/ 2885440 w 3820160"/>
              <a:gd name="connsiteY29" fmla="*/ 853440 h 4023360"/>
              <a:gd name="connsiteX30" fmla="*/ 3007360 w 3820160"/>
              <a:gd name="connsiteY30" fmla="*/ 1361440 h 4023360"/>
              <a:gd name="connsiteX31" fmla="*/ 3078480 w 3820160"/>
              <a:gd name="connsiteY31" fmla="*/ 1899920 h 4023360"/>
              <a:gd name="connsiteX32" fmla="*/ 3078480 w 3820160"/>
              <a:gd name="connsiteY32" fmla="*/ 2570480 h 4023360"/>
              <a:gd name="connsiteX33" fmla="*/ 3037840 w 3820160"/>
              <a:gd name="connsiteY33" fmla="*/ 2844800 h 4023360"/>
              <a:gd name="connsiteX34" fmla="*/ 3017520 w 3820160"/>
              <a:gd name="connsiteY34" fmla="*/ 2926080 h 4023360"/>
              <a:gd name="connsiteX35" fmla="*/ 2997200 w 3820160"/>
              <a:gd name="connsiteY35" fmla="*/ 2966720 h 4023360"/>
              <a:gd name="connsiteX36" fmla="*/ 3068320 w 3820160"/>
              <a:gd name="connsiteY36" fmla="*/ 3098800 h 4023360"/>
              <a:gd name="connsiteX37" fmla="*/ 3108960 w 3820160"/>
              <a:gd name="connsiteY37" fmla="*/ 3169920 h 4023360"/>
              <a:gd name="connsiteX38" fmla="*/ 3820160 w 3820160"/>
              <a:gd name="connsiteY38" fmla="*/ 3078480 h 4023360"/>
              <a:gd name="connsiteX0" fmla="*/ 3556000 w 3820160"/>
              <a:gd name="connsiteY0" fmla="*/ 3474720 h 4023360"/>
              <a:gd name="connsiteX1" fmla="*/ 3535680 w 3820160"/>
              <a:gd name="connsiteY1" fmla="*/ 3505200 h 4023360"/>
              <a:gd name="connsiteX2" fmla="*/ 3515360 w 3820160"/>
              <a:gd name="connsiteY2" fmla="*/ 3525520 h 4023360"/>
              <a:gd name="connsiteX3" fmla="*/ 3474720 w 3820160"/>
              <a:gd name="connsiteY3" fmla="*/ 3576320 h 4023360"/>
              <a:gd name="connsiteX4" fmla="*/ 3230880 w 3820160"/>
              <a:gd name="connsiteY4" fmla="*/ 3749040 h 4023360"/>
              <a:gd name="connsiteX5" fmla="*/ 2763520 w 3820160"/>
              <a:gd name="connsiteY5" fmla="*/ 3931920 h 4023360"/>
              <a:gd name="connsiteX6" fmla="*/ 2407920 w 3820160"/>
              <a:gd name="connsiteY6" fmla="*/ 4013200 h 4023360"/>
              <a:gd name="connsiteX7" fmla="*/ 2204720 w 3820160"/>
              <a:gd name="connsiteY7" fmla="*/ 4023360 h 4023360"/>
              <a:gd name="connsiteX8" fmla="*/ 1869440 w 3820160"/>
              <a:gd name="connsiteY8" fmla="*/ 4013200 h 4023360"/>
              <a:gd name="connsiteX9" fmla="*/ 1483360 w 3820160"/>
              <a:gd name="connsiteY9" fmla="*/ 3942080 h 4023360"/>
              <a:gd name="connsiteX10" fmla="*/ 1259840 w 3820160"/>
              <a:gd name="connsiteY10" fmla="*/ 3870960 h 4023360"/>
              <a:gd name="connsiteX11" fmla="*/ 1056640 w 3820160"/>
              <a:gd name="connsiteY11" fmla="*/ 3779520 h 4023360"/>
              <a:gd name="connsiteX12" fmla="*/ 792480 w 3820160"/>
              <a:gd name="connsiteY12" fmla="*/ 3616960 h 4023360"/>
              <a:gd name="connsiteX13" fmla="*/ 355600 w 3820160"/>
              <a:gd name="connsiteY13" fmla="*/ 3017520 h 4023360"/>
              <a:gd name="connsiteX14" fmla="*/ 152400 w 3820160"/>
              <a:gd name="connsiteY14" fmla="*/ 2611120 h 4023360"/>
              <a:gd name="connsiteX15" fmla="*/ 30480 w 3820160"/>
              <a:gd name="connsiteY15" fmla="*/ 2204720 h 4023360"/>
              <a:gd name="connsiteX16" fmla="*/ 0 w 3820160"/>
              <a:gd name="connsiteY16" fmla="*/ 1981200 h 4023360"/>
              <a:gd name="connsiteX17" fmla="*/ 71120 w 3820160"/>
              <a:gd name="connsiteY17" fmla="*/ 1158240 h 4023360"/>
              <a:gd name="connsiteX18" fmla="*/ 132080 w 3820160"/>
              <a:gd name="connsiteY18" fmla="*/ 975360 h 4023360"/>
              <a:gd name="connsiteX19" fmla="*/ 294640 w 3820160"/>
              <a:gd name="connsiteY19" fmla="*/ 690880 h 4023360"/>
              <a:gd name="connsiteX20" fmla="*/ 751840 w 3820160"/>
              <a:gd name="connsiteY20" fmla="*/ 254000 h 4023360"/>
              <a:gd name="connsiteX21" fmla="*/ 1127760 w 3820160"/>
              <a:gd name="connsiteY21" fmla="*/ 71120 h 4023360"/>
              <a:gd name="connsiteX22" fmla="*/ 1432560 w 3820160"/>
              <a:gd name="connsiteY22" fmla="*/ 10160 h 4023360"/>
              <a:gd name="connsiteX23" fmla="*/ 1625600 w 3820160"/>
              <a:gd name="connsiteY23" fmla="*/ 0 h 4023360"/>
              <a:gd name="connsiteX24" fmla="*/ 2174240 w 3820160"/>
              <a:gd name="connsiteY24" fmla="*/ 20320 h 4023360"/>
              <a:gd name="connsiteX25" fmla="*/ 2407920 w 3820160"/>
              <a:gd name="connsiteY25" fmla="*/ 101600 h 4023360"/>
              <a:gd name="connsiteX26" fmla="*/ 2580640 w 3820160"/>
              <a:gd name="connsiteY26" fmla="*/ 223520 h 4023360"/>
              <a:gd name="connsiteX27" fmla="*/ 2794000 w 3820160"/>
              <a:gd name="connsiteY27" fmla="*/ 599440 h 4023360"/>
              <a:gd name="connsiteX28" fmla="*/ 2885440 w 3820160"/>
              <a:gd name="connsiteY28" fmla="*/ 853440 h 4023360"/>
              <a:gd name="connsiteX29" fmla="*/ 3007360 w 3820160"/>
              <a:gd name="connsiteY29" fmla="*/ 1361440 h 4023360"/>
              <a:gd name="connsiteX30" fmla="*/ 3078480 w 3820160"/>
              <a:gd name="connsiteY30" fmla="*/ 1899920 h 4023360"/>
              <a:gd name="connsiteX31" fmla="*/ 3078480 w 3820160"/>
              <a:gd name="connsiteY31" fmla="*/ 2570480 h 4023360"/>
              <a:gd name="connsiteX32" fmla="*/ 3037840 w 3820160"/>
              <a:gd name="connsiteY32" fmla="*/ 2844800 h 4023360"/>
              <a:gd name="connsiteX33" fmla="*/ 3017520 w 3820160"/>
              <a:gd name="connsiteY33" fmla="*/ 2926080 h 4023360"/>
              <a:gd name="connsiteX34" fmla="*/ 2997200 w 3820160"/>
              <a:gd name="connsiteY34" fmla="*/ 2966720 h 4023360"/>
              <a:gd name="connsiteX35" fmla="*/ 3068320 w 3820160"/>
              <a:gd name="connsiteY35" fmla="*/ 3098800 h 4023360"/>
              <a:gd name="connsiteX36" fmla="*/ 3108960 w 3820160"/>
              <a:gd name="connsiteY36" fmla="*/ 3169920 h 4023360"/>
              <a:gd name="connsiteX37" fmla="*/ 3820160 w 3820160"/>
              <a:gd name="connsiteY37" fmla="*/ 3078480 h 4023360"/>
              <a:gd name="connsiteX0" fmla="*/ 3535680 w 3820160"/>
              <a:gd name="connsiteY0" fmla="*/ 3505200 h 4023360"/>
              <a:gd name="connsiteX1" fmla="*/ 3515360 w 3820160"/>
              <a:gd name="connsiteY1" fmla="*/ 3525520 h 4023360"/>
              <a:gd name="connsiteX2" fmla="*/ 3474720 w 3820160"/>
              <a:gd name="connsiteY2" fmla="*/ 3576320 h 4023360"/>
              <a:gd name="connsiteX3" fmla="*/ 3230880 w 3820160"/>
              <a:gd name="connsiteY3" fmla="*/ 3749040 h 4023360"/>
              <a:gd name="connsiteX4" fmla="*/ 2763520 w 3820160"/>
              <a:gd name="connsiteY4" fmla="*/ 3931920 h 4023360"/>
              <a:gd name="connsiteX5" fmla="*/ 2407920 w 3820160"/>
              <a:gd name="connsiteY5" fmla="*/ 4013200 h 4023360"/>
              <a:gd name="connsiteX6" fmla="*/ 2204720 w 3820160"/>
              <a:gd name="connsiteY6" fmla="*/ 4023360 h 4023360"/>
              <a:gd name="connsiteX7" fmla="*/ 1869440 w 3820160"/>
              <a:gd name="connsiteY7" fmla="*/ 4013200 h 4023360"/>
              <a:gd name="connsiteX8" fmla="*/ 1483360 w 3820160"/>
              <a:gd name="connsiteY8" fmla="*/ 3942080 h 4023360"/>
              <a:gd name="connsiteX9" fmla="*/ 1259840 w 3820160"/>
              <a:gd name="connsiteY9" fmla="*/ 3870960 h 4023360"/>
              <a:gd name="connsiteX10" fmla="*/ 1056640 w 3820160"/>
              <a:gd name="connsiteY10" fmla="*/ 3779520 h 4023360"/>
              <a:gd name="connsiteX11" fmla="*/ 792480 w 3820160"/>
              <a:gd name="connsiteY11" fmla="*/ 3616960 h 4023360"/>
              <a:gd name="connsiteX12" fmla="*/ 355600 w 3820160"/>
              <a:gd name="connsiteY12" fmla="*/ 3017520 h 4023360"/>
              <a:gd name="connsiteX13" fmla="*/ 152400 w 3820160"/>
              <a:gd name="connsiteY13" fmla="*/ 2611120 h 4023360"/>
              <a:gd name="connsiteX14" fmla="*/ 30480 w 3820160"/>
              <a:gd name="connsiteY14" fmla="*/ 2204720 h 4023360"/>
              <a:gd name="connsiteX15" fmla="*/ 0 w 3820160"/>
              <a:gd name="connsiteY15" fmla="*/ 1981200 h 4023360"/>
              <a:gd name="connsiteX16" fmla="*/ 71120 w 3820160"/>
              <a:gd name="connsiteY16" fmla="*/ 1158240 h 4023360"/>
              <a:gd name="connsiteX17" fmla="*/ 132080 w 3820160"/>
              <a:gd name="connsiteY17" fmla="*/ 975360 h 4023360"/>
              <a:gd name="connsiteX18" fmla="*/ 294640 w 3820160"/>
              <a:gd name="connsiteY18" fmla="*/ 690880 h 4023360"/>
              <a:gd name="connsiteX19" fmla="*/ 751840 w 3820160"/>
              <a:gd name="connsiteY19" fmla="*/ 254000 h 4023360"/>
              <a:gd name="connsiteX20" fmla="*/ 1127760 w 3820160"/>
              <a:gd name="connsiteY20" fmla="*/ 71120 h 4023360"/>
              <a:gd name="connsiteX21" fmla="*/ 1432560 w 3820160"/>
              <a:gd name="connsiteY21" fmla="*/ 10160 h 4023360"/>
              <a:gd name="connsiteX22" fmla="*/ 1625600 w 3820160"/>
              <a:gd name="connsiteY22" fmla="*/ 0 h 4023360"/>
              <a:gd name="connsiteX23" fmla="*/ 2174240 w 3820160"/>
              <a:gd name="connsiteY23" fmla="*/ 20320 h 4023360"/>
              <a:gd name="connsiteX24" fmla="*/ 2407920 w 3820160"/>
              <a:gd name="connsiteY24" fmla="*/ 101600 h 4023360"/>
              <a:gd name="connsiteX25" fmla="*/ 2580640 w 3820160"/>
              <a:gd name="connsiteY25" fmla="*/ 223520 h 4023360"/>
              <a:gd name="connsiteX26" fmla="*/ 2794000 w 3820160"/>
              <a:gd name="connsiteY26" fmla="*/ 599440 h 4023360"/>
              <a:gd name="connsiteX27" fmla="*/ 2885440 w 3820160"/>
              <a:gd name="connsiteY27" fmla="*/ 853440 h 4023360"/>
              <a:gd name="connsiteX28" fmla="*/ 3007360 w 3820160"/>
              <a:gd name="connsiteY28" fmla="*/ 1361440 h 4023360"/>
              <a:gd name="connsiteX29" fmla="*/ 3078480 w 3820160"/>
              <a:gd name="connsiteY29" fmla="*/ 1899920 h 4023360"/>
              <a:gd name="connsiteX30" fmla="*/ 3078480 w 3820160"/>
              <a:gd name="connsiteY30" fmla="*/ 2570480 h 4023360"/>
              <a:gd name="connsiteX31" fmla="*/ 3037840 w 3820160"/>
              <a:gd name="connsiteY31" fmla="*/ 2844800 h 4023360"/>
              <a:gd name="connsiteX32" fmla="*/ 3017520 w 3820160"/>
              <a:gd name="connsiteY32" fmla="*/ 2926080 h 4023360"/>
              <a:gd name="connsiteX33" fmla="*/ 2997200 w 3820160"/>
              <a:gd name="connsiteY33" fmla="*/ 2966720 h 4023360"/>
              <a:gd name="connsiteX34" fmla="*/ 3068320 w 3820160"/>
              <a:gd name="connsiteY34" fmla="*/ 3098800 h 4023360"/>
              <a:gd name="connsiteX35" fmla="*/ 3108960 w 3820160"/>
              <a:gd name="connsiteY35" fmla="*/ 3169920 h 4023360"/>
              <a:gd name="connsiteX36" fmla="*/ 3820160 w 3820160"/>
              <a:gd name="connsiteY36" fmla="*/ 3078480 h 4023360"/>
              <a:gd name="connsiteX0" fmla="*/ 3535680 w 3820160"/>
              <a:gd name="connsiteY0" fmla="*/ 350520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20160"/>
              <a:gd name="connsiteY0" fmla="*/ 327152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261360 w 3810000"/>
              <a:gd name="connsiteY27" fmla="*/ 129032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786592 w 3810000"/>
              <a:gd name="connsiteY33" fmla="*/ 3236276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09999 w 3810000"/>
              <a:gd name="connsiteY33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108960 w 3810000"/>
              <a:gd name="connsiteY31" fmla="*/ 3169920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436071 w 3810000"/>
              <a:gd name="connsiteY28" fmla="*/ 2265991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359674 w 3810000"/>
              <a:gd name="connsiteY26" fmla="*/ 1222849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3001978 w 3810000"/>
              <a:gd name="connsiteY24" fmla="*/ 421964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407920 w 3810000"/>
              <a:gd name="connsiteY22" fmla="*/ 101600 h 4023360"/>
              <a:gd name="connsiteX23" fmla="*/ 3001978 w 3810000"/>
              <a:gd name="connsiteY23" fmla="*/ 421964 h 4023360"/>
              <a:gd name="connsiteX24" fmla="*/ 3359674 w 3810000"/>
              <a:gd name="connsiteY24" fmla="*/ 1222849 h 4023360"/>
              <a:gd name="connsiteX25" fmla="*/ 3436071 w 3810000"/>
              <a:gd name="connsiteY25" fmla="*/ 2265991 h 4023360"/>
              <a:gd name="connsiteX26" fmla="*/ 3373317 w 3810000"/>
              <a:gd name="connsiteY26" fmla="*/ 2711759 h 4023360"/>
              <a:gd name="connsiteX27" fmla="*/ 3306183 w 3810000"/>
              <a:gd name="connsiteY27" fmla="*/ 2962752 h 4023360"/>
              <a:gd name="connsiteX28" fmla="*/ 3277496 w 3810000"/>
              <a:gd name="connsiteY28" fmla="*/ 3058791 h 4023360"/>
              <a:gd name="connsiteX29" fmla="*/ 3809999 w 3810000"/>
              <a:gd name="connsiteY29" fmla="*/ 3287872 h 4023360"/>
              <a:gd name="connsiteX0" fmla="*/ 3810000 w 3810000"/>
              <a:gd name="connsiteY0" fmla="*/ 3272025 h 4023865"/>
              <a:gd name="connsiteX1" fmla="*/ 3474720 w 3810000"/>
              <a:gd name="connsiteY1" fmla="*/ 3576825 h 4023865"/>
              <a:gd name="connsiteX2" fmla="*/ 3230880 w 3810000"/>
              <a:gd name="connsiteY2" fmla="*/ 3749545 h 4023865"/>
              <a:gd name="connsiteX3" fmla="*/ 2763520 w 3810000"/>
              <a:gd name="connsiteY3" fmla="*/ 3932425 h 4023865"/>
              <a:gd name="connsiteX4" fmla="*/ 2407920 w 3810000"/>
              <a:gd name="connsiteY4" fmla="*/ 4013705 h 4023865"/>
              <a:gd name="connsiteX5" fmla="*/ 2204720 w 3810000"/>
              <a:gd name="connsiteY5" fmla="*/ 4023865 h 4023865"/>
              <a:gd name="connsiteX6" fmla="*/ 1869440 w 3810000"/>
              <a:gd name="connsiteY6" fmla="*/ 4013705 h 4023865"/>
              <a:gd name="connsiteX7" fmla="*/ 1483360 w 3810000"/>
              <a:gd name="connsiteY7" fmla="*/ 3942585 h 4023865"/>
              <a:gd name="connsiteX8" fmla="*/ 1259840 w 3810000"/>
              <a:gd name="connsiteY8" fmla="*/ 3871465 h 4023865"/>
              <a:gd name="connsiteX9" fmla="*/ 1056640 w 3810000"/>
              <a:gd name="connsiteY9" fmla="*/ 3780025 h 4023865"/>
              <a:gd name="connsiteX10" fmla="*/ 792480 w 3810000"/>
              <a:gd name="connsiteY10" fmla="*/ 3617465 h 4023865"/>
              <a:gd name="connsiteX11" fmla="*/ 355600 w 3810000"/>
              <a:gd name="connsiteY11" fmla="*/ 3018025 h 4023865"/>
              <a:gd name="connsiteX12" fmla="*/ 152400 w 3810000"/>
              <a:gd name="connsiteY12" fmla="*/ 2611625 h 4023865"/>
              <a:gd name="connsiteX13" fmla="*/ 30480 w 3810000"/>
              <a:gd name="connsiteY13" fmla="*/ 2205225 h 4023865"/>
              <a:gd name="connsiteX14" fmla="*/ 0 w 3810000"/>
              <a:gd name="connsiteY14" fmla="*/ 1981705 h 4023865"/>
              <a:gd name="connsiteX15" fmla="*/ 71120 w 3810000"/>
              <a:gd name="connsiteY15" fmla="*/ 1158745 h 4023865"/>
              <a:gd name="connsiteX16" fmla="*/ 132080 w 3810000"/>
              <a:gd name="connsiteY16" fmla="*/ 975865 h 4023865"/>
              <a:gd name="connsiteX17" fmla="*/ 294640 w 3810000"/>
              <a:gd name="connsiteY17" fmla="*/ 691385 h 4023865"/>
              <a:gd name="connsiteX18" fmla="*/ 751840 w 3810000"/>
              <a:gd name="connsiteY18" fmla="*/ 254505 h 4023865"/>
              <a:gd name="connsiteX19" fmla="*/ 1127760 w 3810000"/>
              <a:gd name="connsiteY19" fmla="*/ 71625 h 4023865"/>
              <a:gd name="connsiteX20" fmla="*/ 1625600 w 3810000"/>
              <a:gd name="connsiteY20" fmla="*/ 505 h 4023865"/>
              <a:gd name="connsiteX21" fmla="*/ 2407920 w 3810000"/>
              <a:gd name="connsiteY21" fmla="*/ 102105 h 4023865"/>
              <a:gd name="connsiteX22" fmla="*/ 3001978 w 3810000"/>
              <a:gd name="connsiteY22" fmla="*/ 422469 h 4023865"/>
              <a:gd name="connsiteX23" fmla="*/ 3359674 w 3810000"/>
              <a:gd name="connsiteY23" fmla="*/ 1223354 h 4023865"/>
              <a:gd name="connsiteX24" fmla="*/ 3436071 w 3810000"/>
              <a:gd name="connsiteY24" fmla="*/ 2266496 h 4023865"/>
              <a:gd name="connsiteX25" fmla="*/ 3373317 w 3810000"/>
              <a:gd name="connsiteY25" fmla="*/ 2712264 h 4023865"/>
              <a:gd name="connsiteX26" fmla="*/ 3306183 w 3810000"/>
              <a:gd name="connsiteY26" fmla="*/ 2963257 h 4023865"/>
              <a:gd name="connsiteX27" fmla="*/ 3277496 w 3810000"/>
              <a:gd name="connsiteY27" fmla="*/ 3059296 h 4023865"/>
              <a:gd name="connsiteX28" fmla="*/ 3809999 w 3810000"/>
              <a:gd name="connsiteY28" fmla="*/ 3288377 h 4023865"/>
              <a:gd name="connsiteX0" fmla="*/ 3810000 w 3810000"/>
              <a:gd name="connsiteY0" fmla="*/ 3281919 h 4033759"/>
              <a:gd name="connsiteX1" fmla="*/ 3474720 w 3810000"/>
              <a:gd name="connsiteY1" fmla="*/ 3586719 h 4033759"/>
              <a:gd name="connsiteX2" fmla="*/ 3230880 w 3810000"/>
              <a:gd name="connsiteY2" fmla="*/ 3759439 h 4033759"/>
              <a:gd name="connsiteX3" fmla="*/ 2763520 w 3810000"/>
              <a:gd name="connsiteY3" fmla="*/ 3942319 h 4033759"/>
              <a:gd name="connsiteX4" fmla="*/ 2407920 w 3810000"/>
              <a:gd name="connsiteY4" fmla="*/ 4023599 h 4033759"/>
              <a:gd name="connsiteX5" fmla="*/ 2204720 w 3810000"/>
              <a:gd name="connsiteY5" fmla="*/ 4033759 h 4033759"/>
              <a:gd name="connsiteX6" fmla="*/ 1869440 w 3810000"/>
              <a:gd name="connsiteY6" fmla="*/ 4023599 h 4033759"/>
              <a:gd name="connsiteX7" fmla="*/ 1483360 w 3810000"/>
              <a:gd name="connsiteY7" fmla="*/ 3952479 h 4033759"/>
              <a:gd name="connsiteX8" fmla="*/ 1259840 w 3810000"/>
              <a:gd name="connsiteY8" fmla="*/ 3881359 h 4033759"/>
              <a:gd name="connsiteX9" fmla="*/ 1056640 w 3810000"/>
              <a:gd name="connsiteY9" fmla="*/ 3789919 h 4033759"/>
              <a:gd name="connsiteX10" fmla="*/ 792480 w 3810000"/>
              <a:gd name="connsiteY10" fmla="*/ 3627359 h 4033759"/>
              <a:gd name="connsiteX11" fmla="*/ 355600 w 3810000"/>
              <a:gd name="connsiteY11" fmla="*/ 3027919 h 4033759"/>
              <a:gd name="connsiteX12" fmla="*/ 152400 w 3810000"/>
              <a:gd name="connsiteY12" fmla="*/ 2621519 h 4033759"/>
              <a:gd name="connsiteX13" fmla="*/ 30480 w 3810000"/>
              <a:gd name="connsiteY13" fmla="*/ 2215119 h 4033759"/>
              <a:gd name="connsiteX14" fmla="*/ 0 w 3810000"/>
              <a:gd name="connsiteY14" fmla="*/ 1991599 h 4033759"/>
              <a:gd name="connsiteX15" fmla="*/ 71120 w 3810000"/>
              <a:gd name="connsiteY15" fmla="*/ 1168639 h 4033759"/>
              <a:gd name="connsiteX16" fmla="*/ 132080 w 3810000"/>
              <a:gd name="connsiteY16" fmla="*/ 985759 h 4033759"/>
              <a:gd name="connsiteX17" fmla="*/ 294640 w 3810000"/>
              <a:gd name="connsiteY17" fmla="*/ 701279 h 4033759"/>
              <a:gd name="connsiteX18" fmla="*/ 1127760 w 3810000"/>
              <a:gd name="connsiteY18" fmla="*/ 81519 h 4033759"/>
              <a:gd name="connsiteX19" fmla="*/ 1625600 w 3810000"/>
              <a:gd name="connsiteY19" fmla="*/ 10399 h 4033759"/>
              <a:gd name="connsiteX20" fmla="*/ 2407920 w 3810000"/>
              <a:gd name="connsiteY20" fmla="*/ 111999 h 4033759"/>
              <a:gd name="connsiteX21" fmla="*/ 3001978 w 3810000"/>
              <a:gd name="connsiteY21" fmla="*/ 432363 h 4033759"/>
              <a:gd name="connsiteX22" fmla="*/ 3359674 w 3810000"/>
              <a:gd name="connsiteY22" fmla="*/ 1233248 h 4033759"/>
              <a:gd name="connsiteX23" fmla="*/ 3436071 w 3810000"/>
              <a:gd name="connsiteY23" fmla="*/ 2276390 h 4033759"/>
              <a:gd name="connsiteX24" fmla="*/ 3373317 w 3810000"/>
              <a:gd name="connsiteY24" fmla="*/ 2722158 h 4033759"/>
              <a:gd name="connsiteX25" fmla="*/ 3306183 w 3810000"/>
              <a:gd name="connsiteY25" fmla="*/ 2973151 h 4033759"/>
              <a:gd name="connsiteX26" fmla="*/ 3277496 w 3810000"/>
              <a:gd name="connsiteY26" fmla="*/ 3069190 h 4033759"/>
              <a:gd name="connsiteX27" fmla="*/ 3809999 w 3810000"/>
              <a:gd name="connsiteY27" fmla="*/ 3298271 h 4033759"/>
              <a:gd name="connsiteX0" fmla="*/ 3810000 w 3810000"/>
              <a:gd name="connsiteY0" fmla="*/ 3271645 h 4023485"/>
              <a:gd name="connsiteX1" fmla="*/ 3474720 w 3810000"/>
              <a:gd name="connsiteY1" fmla="*/ 3576445 h 4023485"/>
              <a:gd name="connsiteX2" fmla="*/ 3230880 w 3810000"/>
              <a:gd name="connsiteY2" fmla="*/ 3749165 h 4023485"/>
              <a:gd name="connsiteX3" fmla="*/ 2763520 w 3810000"/>
              <a:gd name="connsiteY3" fmla="*/ 3932045 h 4023485"/>
              <a:gd name="connsiteX4" fmla="*/ 2407920 w 3810000"/>
              <a:gd name="connsiteY4" fmla="*/ 4013325 h 4023485"/>
              <a:gd name="connsiteX5" fmla="*/ 2204720 w 3810000"/>
              <a:gd name="connsiteY5" fmla="*/ 4023485 h 4023485"/>
              <a:gd name="connsiteX6" fmla="*/ 1869440 w 3810000"/>
              <a:gd name="connsiteY6" fmla="*/ 4013325 h 4023485"/>
              <a:gd name="connsiteX7" fmla="*/ 1483360 w 3810000"/>
              <a:gd name="connsiteY7" fmla="*/ 3942205 h 4023485"/>
              <a:gd name="connsiteX8" fmla="*/ 1259840 w 3810000"/>
              <a:gd name="connsiteY8" fmla="*/ 3871085 h 4023485"/>
              <a:gd name="connsiteX9" fmla="*/ 1056640 w 3810000"/>
              <a:gd name="connsiteY9" fmla="*/ 3779645 h 4023485"/>
              <a:gd name="connsiteX10" fmla="*/ 792480 w 3810000"/>
              <a:gd name="connsiteY10" fmla="*/ 3617085 h 4023485"/>
              <a:gd name="connsiteX11" fmla="*/ 355600 w 3810000"/>
              <a:gd name="connsiteY11" fmla="*/ 3017645 h 4023485"/>
              <a:gd name="connsiteX12" fmla="*/ 152400 w 3810000"/>
              <a:gd name="connsiteY12" fmla="*/ 2611245 h 4023485"/>
              <a:gd name="connsiteX13" fmla="*/ 30480 w 3810000"/>
              <a:gd name="connsiteY13" fmla="*/ 2204845 h 4023485"/>
              <a:gd name="connsiteX14" fmla="*/ 0 w 3810000"/>
              <a:gd name="connsiteY14" fmla="*/ 1981325 h 4023485"/>
              <a:gd name="connsiteX15" fmla="*/ 71120 w 3810000"/>
              <a:gd name="connsiteY15" fmla="*/ 1158365 h 4023485"/>
              <a:gd name="connsiteX16" fmla="*/ 132080 w 3810000"/>
              <a:gd name="connsiteY16" fmla="*/ 975485 h 4023485"/>
              <a:gd name="connsiteX17" fmla="*/ 294640 w 3810000"/>
              <a:gd name="connsiteY17" fmla="*/ 691005 h 4023485"/>
              <a:gd name="connsiteX18" fmla="*/ 893683 w 3810000"/>
              <a:gd name="connsiteY18" fmla="*/ 261752 h 4023485"/>
              <a:gd name="connsiteX19" fmla="*/ 1625600 w 3810000"/>
              <a:gd name="connsiteY19" fmla="*/ 125 h 4023485"/>
              <a:gd name="connsiteX20" fmla="*/ 2407920 w 3810000"/>
              <a:gd name="connsiteY20" fmla="*/ 101725 h 4023485"/>
              <a:gd name="connsiteX21" fmla="*/ 3001978 w 3810000"/>
              <a:gd name="connsiteY21" fmla="*/ 422089 h 4023485"/>
              <a:gd name="connsiteX22" fmla="*/ 3359674 w 3810000"/>
              <a:gd name="connsiteY22" fmla="*/ 1222974 h 4023485"/>
              <a:gd name="connsiteX23" fmla="*/ 3436071 w 3810000"/>
              <a:gd name="connsiteY23" fmla="*/ 2266116 h 4023485"/>
              <a:gd name="connsiteX24" fmla="*/ 3373317 w 3810000"/>
              <a:gd name="connsiteY24" fmla="*/ 2711884 h 4023485"/>
              <a:gd name="connsiteX25" fmla="*/ 3306183 w 3810000"/>
              <a:gd name="connsiteY25" fmla="*/ 2962877 h 4023485"/>
              <a:gd name="connsiteX26" fmla="*/ 3277496 w 3810000"/>
              <a:gd name="connsiteY26" fmla="*/ 3058916 h 4023485"/>
              <a:gd name="connsiteX27" fmla="*/ 3809999 w 3810000"/>
              <a:gd name="connsiteY27" fmla="*/ 3287997 h 4023485"/>
              <a:gd name="connsiteX0" fmla="*/ 3810000 w 3810000"/>
              <a:gd name="connsiteY0" fmla="*/ 3220097 h 3971937"/>
              <a:gd name="connsiteX1" fmla="*/ 3474720 w 3810000"/>
              <a:gd name="connsiteY1" fmla="*/ 3524897 h 3971937"/>
              <a:gd name="connsiteX2" fmla="*/ 3230880 w 3810000"/>
              <a:gd name="connsiteY2" fmla="*/ 3697617 h 3971937"/>
              <a:gd name="connsiteX3" fmla="*/ 2763520 w 3810000"/>
              <a:gd name="connsiteY3" fmla="*/ 3880497 h 3971937"/>
              <a:gd name="connsiteX4" fmla="*/ 2407920 w 3810000"/>
              <a:gd name="connsiteY4" fmla="*/ 3961777 h 3971937"/>
              <a:gd name="connsiteX5" fmla="*/ 2204720 w 3810000"/>
              <a:gd name="connsiteY5" fmla="*/ 3971937 h 3971937"/>
              <a:gd name="connsiteX6" fmla="*/ 1869440 w 3810000"/>
              <a:gd name="connsiteY6" fmla="*/ 3961777 h 3971937"/>
              <a:gd name="connsiteX7" fmla="*/ 1483360 w 3810000"/>
              <a:gd name="connsiteY7" fmla="*/ 3890657 h 3971937"/>
              <a:gd name="connsiteX8" fmla="*/ 1259840 w 3810000"/>
              <a:gd name="connsiteY8" fmla="*/ 3819537 h 3971937"/>
              <a:gd name="connsiteX9" fmla="*/ 1056640 w 3810000"/>
              <a:gd name="connsiteY9" fmla="*/ 3728097 h 3971937"/>
              <a:gd name="connsiteX10" fmla="*/ 792480 w 3810000"/>
              <a:gd name="connsiteY10" fmla="*/ 3565537 h 3971937"/>
              <a:gd name="connsiteX11" fmla="*/ 355600 w 3810000"/>
              <a:gd name="connsiteY11" fmla="*/ 2966097 h 3971937"/>
              <a:gd name="connsiteX12" fmla="*/ 152400 w 3810000"/>
              <a:gd name="connsiteY12" fmla="*/ 2559697 h 3971937"/>
              <a:gd name="connsiteX13" fmla="*/ 30480 w 3810000"/>
              <a:gd name="connsiteY13" fmla="*/ 2153297 h 3971937"/>
              <a:gd name="connsiteX14" fmla="*/ 0 w 3810000"/>
              <a:gd name="connsiteY14" fmla="*/ 1929777 h 3971937"/>
              <a:gd name="connsiteX15" fmla="*/ 71120 w 3810000"/>
              <a:gd name="connsiteY15" fmla="*/ 1106817 h 3971937"/>
              <a:gd name="connsiteX16" fmla="*/ 132080 w 3810000"/>
              <a:gd name="connsiteY16" fmla="*/ 923937 h 3971937"/>
              <a:gd name="connsiteX17" fmla="*/ 294640 w 3810000"/>
              <a:gd name="connsiteY17" fmla="*/ 639457 h 3971937"/>
              <a:gd name="connsiteX18" fmla="*/ 893683 w 3810000"/>
              <a:gd name="connsiteY18" fmla="*/ 210204 h 3971937"/>
              <a:gd name="connsiteX19" fmla="*/ 1625600 w 3810000"/>
              <a:gd name="connsiteY19" fmla="*/ 172 h 3971937"/>
              <a:gd name="connsiteX20" fmla="*/ 2407920 w 3810000"/>
              <a:gd name="connsiteY20" fmla="*/ 50177 h 3971937"/>
              <a:gd name="connsiteX21" fmla="*/ 3001978 w 3810000"/>
              <a:gd name="connsiteY21" fmla="*/ 370541 h 3971937"/>
              <a:gd name="connsiteX22" fmla="*/ 3359674 w 3810000"/>
              <a:gd name="connsiteY22" fmla="*/ 1171426 h 3971937"/>
              <a:gd name="connsiteX23" fmla="*/ 3436071 w 3810000"/>
              <a:gd name="connsiteY23" fmla="*/ 2214568 h 3971937"/>
              <a:gd name="connsiteX24" fmla="*/ 3373317 w 3810000"/>
              <a:gd name="connsiteY24" fmla="*/ 2660336 h 3971937"/>
              <a:gd name="connsiteX25" fmla="*/ 3306183 w 3810000"/>
              <a:gd name="connsiteY25" fmla="*/ 2911329 h 3971937"/>
              <a:gd name="connsiteX26" fmla="*/ 3277496 w 3810000"/>
              <a:gd name="connsiteY26" fmla="*/ 3007368 h 3971937"/>
              <a:gd name="connsiteX27" fmla="*/ 3809999 w 3810000"/>
              <a:gd name="connsiteY27" fmla="*/ 3236449 h 3971937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94640 w 3810000"/>
              <a:gd name="connsiteY17" fmla="*/ 639285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937609 w 3810000"/>
              <a:gd name="connsiteY9" fmla="*/ 3434392 h 3971765"/>
              <a:gd name="connsiteX10" fmla="*/ 266650 w 3810000"/>
              <a:gd name="connsiteY10" fmla="*/ 3001646 h 3971765"/>
              <a:gd name="connsiteX11" fmla="*/ 152400 w 3810000"/>
              <a:gd name="connsiteY11" fmla="*/ 2559525 h 3971765"/>
              <a:gd name="connsiteX12" fmla="*/ 30480 w 3810000"/>
              <a:gd name="connsiteY12" fmla="*/ 2153125 h 3971765"/>
              <a:gd name="connsiteX13" fmla="*/ 0 w 3810000"/>
              <a:gd name="connsiteY13" fmla="*/ 1929605 h 3971765"/>
              <a:gd name="connsiteX14" fmla="*/ 61757 w 3810000"/>
              <a:gd name="connsiteY14" fmla="*/ 1344779 h 3971765"/>
              <a:gd name="connsiteX15" fmla="*/ 275913 w 3810000"/>
              <a:gd name="connsiteY15" fmla="*/ 940921 h 3971765"/>
              <a:gd name="connsiteX16" fmla="*/ 893683 w 3810000"/>
              <a:gd name="connsiteY16" fmla="*/ 210032 h 3971765"/>
              <a:gd name="connsiteX17" fmla="*/ 1625600 w 3810000"/>
              <a:gd name="connsiteY17" fmla="*/ 0 h 3971765"/>
              <a:gd name="connsiteX18" fmla="*/ 2407920 w 3810000"/>
              <a:gd name="connsiteY18" fmla="*/ 50005 h 3971765"/>
              <a:gd name="connsiteX19" fmla="*/ 3001978 w 3810000"/>
              <a:gd name="connsiteY19" fmla="*/ 370369 h 3971765"/>
              <a:gd name="connsiteX20" fmla="*/ 3359674 w 3810000"/>
              <a:gd name="connsiteY20" fmla="*/ 1171254 h 3971765"/>
              <a:gd name="connsiteX21" fmla="*/ 3436071 w 3810000"/>
              <a:gd name="connsiteY21" fmla="*/ 2214396 h 3971765"/>
              <a:gd name="connsiteX22" fmla="*/ 3373317 w 3810000"/>
              <a:gd name="connsiteY22" fmla="*/ 2660164 h 3971765"/>
              <a:gd name="connsiteX23" fmla="*/ 3306183 w 3810000"/>
              <a:gd name="connsiteY23" fmla="*/ 2911157 h 3971765"/>
              <a:gd name="connsiteX24" fmla="*/ 3277496 w 3810000"/>
              <a:gd name="connsiteY24" fmla="*/ 3007196 h 3971765"/>
              <a:gd name="connsiteX25" fmla="*/ 3809999 w 3810000"/>
              <a:gd name="connsiteY25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483360 w 3810000"/>
              <a:gd name="connsiteY6" fmla="*/ 3890485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0326"/>
              <a:gd name="connsiteX1" fmla="*/ 3474720 w 3810000"/>
              <a:gd name="connsiteY1" fmla="*/ 3524725 h 3970326"/>
              <a:gd name="connsiteX2" fmla="*/ 3230880 w 3810000"/>
              <a:gd name="connsiteY2" fmla="*/ 3697445 h 3970326"/>
              <a:gd name="connsiteX3" fmla="*/ 2763520 w 3810000"/>
              <a:gd name="connsiteY3" fmla="*/ 3880325 h 3970326"/>
              <a:gd name="connsiteX4" fmla="*/ 2407920 w 3810000"/>
              <a:gd name="connsiteY4" fmla="*/ 3961605 h 3970326"/>
              <a:gd name="connsiteX5" fmla="*/ 1665941 w 3810000"/>
              <a:gd name="connsiteY5" fmla="*/ 3644413 h 3970326"/>
              <a:gd name="connsiteX6" fmla="*/ 1372197 w 3810000"/>
              <a:gd name="connsiteY6" fmla="*/ 3581231 h 3970326"/>
              <a:gd name="connsiteX7" fmla="*/ 937609 w 3810000"/>
              <a:gd name="connsiteY7" fmla="*/ 3434392 h 3970326"/>
              <a:gd name="connsiteX8" fmla="*/ 266650 w 3810000"/>
              <a:gd name="connsiteY8" fmla="*/ 3001646 h 3970326"/>
              <a:gd name="connsiteX9" fmla="*/ 152400 w 3810000"/>
              <a:gd name="connsiteY9" fmla="*/ 2559525 h 3970326"/>
              <a:gd name="connsiteX10" fmla="*/ 30480 w 3810000"/>
              <a:gd name="connsiteY10" fmla="*/ 2153125 h 3970326"/>
              <a:gd name="connsiteX11" fmla="*/ 0 w 3810000"/>
              <a:gd name="connsiteY11" fmla="*/ 1929605 h 3970326"/>
              <a:gd name="connsiteX12" fmla="*/ 61757 w 3810000"/>
              <a:gd name="connsiteY12" fmla="*/ 1344779 h 3970326"/>
              <a:gd name="connsiteX13" fmla="*/ 275913 w 3810000"/>
              <a:gd name="connsiteY13" fmla="*/ 940921 h 3970326"/>
              <a:gd name="connsiteX14" fmla="*/ 893683 w 3810000"/>
              <a:gd name="connsiteY14" fmla="*/ 210032 h 3970326"/>
              <a:gd name="connsiteX15" fmla="*/ 1625600 w 3810000"/>
              <a:gd name="connsiteY15" fmla="*/ 0 h 3970326"/>
              <a:gd name="connsiteX16" fmla="*/ 2407920 w 3810000"/>
              <a:gd name="connsiteY16" fmla="*/ 50005 h 3970326"/>
              <a:gd name="connsiteX17" fmla="*/ 3001978 w 3810000"/>
              <a:gd name="connsiteY17" fmla="*/ 370369 h 3970326"/>
              <a:gd name="connsiteX18" fmla="*/ 3359674 w 3810000"/>
              <a:gd name="connsiteY18" fmla="*/ 1171254 h 3970326"/>
              <a:gd name="connsiteX19" fmla="*/ 3436071 w 3810000"/>
              <a:gd name="connsiteY19" fmla="*/ 2214396 h 3970326"/>
              <a:gd name="connsiteX20" fmla="*/ 3373317 w 3810000"/>
              <a:gd name="connsiteY20" fmla="*/ 2660164 h 3970326"/>
              <a:gd name="connsiteX21" fmla="*/ 3306183 w 3810000"/>
              <a:gd name="connsiteY21" fmla="*/ 2911157 h 3970326"/>
              <a:gd name="connsiteX22" fmla="*/ 3277496 w 3810000"/>
              <a:gd name="connsiteY22" fmla="*/ 3007196 h 3970326"/>
              <a:gd name="connsiteX23" fmla="*/ 3809999 w 3810000"/>
              <a:gd name="connsiteY23" fmla="*/ 3236277 h 3970326"/>
              <a:gd name="connsiteX0" fmla="*/ 3810000 w 3810000"/>
              <a:gd name="connsiteY0" fmla="*/ 3219925 h 3880478"/>
              <a:gd name="connsiteX1" fmla="*/ 3474720 w 3810000"/>
              <a:gd name="connsiteY1" fmla="*/ 3524725 h 3880478"/>
              <a:gd name="connsiteX2" fmla="*/ 3230880 w 3810000"/>
              <a:gd name="connsiteY2" fmla="*/ 3697445 h 3880478"/>
              <a:gd name="connsiteX3" fmla="*/ 2763520 w 3810000"/>
              <a:gd name="connsiteY3" fmla="*/ 3880325 h 3880478"/>
              <a:gd name="connsiteX4" fmla="*/ 2384513 w 3810000"/>
              <a:gd name="connsiteY4" fmla="*/ 3727441 h 3880478"/>
              <a:gd name="connsiteX5" fmla="*/ 1665941 w 3810000"/>
              <a:gd name="connsiteY5" fmla="*/ 3644413 h 3880478"/>
              <a:gd name="connsiteX6" fmla="*/ 1372197 w 3810000"/>
              <a:gd name="connsiteY6" fmla="*/ 3581231 h 3880478"/>
              <a:gd name="connsiteX7" fmla="*/ 937609 w 3810000"/>
              <a:gd name="connsiteY7" fmla="*/ 3434392 h 3880478"/>
              <a:gd name="connsiteX8" fmla="*/ 266650 w 3810000"/>
              <a:gd name="connsiteY8" fmla="*/ 3001646 h 3880478"/>
              <a:gd name="connsiteX9" fmla="*/ 152400 w 3810000"/>
              <a:gd name="connsiteY9" fmla="*/ 2559525 h 3880478"/>
              <a:gd name="connsiteX10" fmla="*/ 30480 w 3810000"/>
              <a:gd name="connsiteY10" fmla="*/ 2153125 h 3880478"/>
              <a:gd name="connsiteX11" fmla="*/ 0 w 3810000"/>
              <a:gd name="connsiteY11" fmla="*/ 1929605 h 3880478"/>
              <a:gd name="connsiteX12" fmla="*/ 61757 w 3810000"/>
              <a:gd name="connsiteY12" fmla="*/ 1344779 h 3880478"/>
              <a:gd name="connsiteX13" fmla="*/ 275913 w 3810000"/>
              <a:gd name="connsiteY13" fmla="*/ 940921 h 3880478"/>
              <a:gd name="connsiteX14" fmla="*/ 893683 w 3810000"/>
              <a:gd name="connsiteY14" fmla="*/ 210032 h 3880478"/>
              <a:gd name="connsiteX15" fmla="*/ 1625600 w 3810000"/>
              <a:gd name="connsiteY15" fmla="*/ 0 h 3880478"/>
              <a:gd name="connsiteX16" fmla="*/ 2407920 w 3810000"/>
              <a:gd name="connsiteY16" fmla="*/ 50005 h 3880478"/>
              <a:gd name="connsiteX17" fmla="*/ 3001978 w 3810000"/>
              <a:gd name="connsiteY17" fmla="*/ 370369 h 3880478"/>
              <a:gd name="connsiteX18" fmla="*/ 3359674 w 3810000"/>
              <a:gd name="connsiteY18" fmla="*/ 1171254 h 3880478"/>
              <a:gd name="connsiteX19" fmla="*/ 3436071 w 3810000"/>
              <a:gd name="connsiteY19" fmla="*/ 2214396 h 3880478"/>
              <a:gd name="connsiteX20" fmla="*/ 3373317 w 3810000"/>
              <a:gd name="connsiteY20" fmla="*/ 2660164 h 3880478"/>
              <a:gd name="connsiteX21" fmla="*/ 3306183 w 3810000"/>
              <a:gd name="connsiteY21" fmla="*/ 2911157 h 3880478"/>
              <a:gd name="connsiteX22" fmla="*/ 3277496 w 3810000"/>
              <a:gd name="connsiteY22" fmla="*/ 3007196 h 3880478"/>
              <a:gd name="connsiteX23" fmla="*/ 3809999 w 3810000"/>
              <a:gd name="connsiteY23" fmla="*/ 3236277 h 3880478"/>
              <a:gd name="connsiteX0" fmla="*/ 3810000 w 3810000"/>
              <a:gd name="connsiteY0" fmla="*/ 3219925 h 3735785"/>
              <a:gd name="connsiteX1" fmla="*/ 3474720 w 3810000"/>
              <a:gd name="connsiteY1" fmla="*/ 3524725 h 3735785"/>
              <a:gd name="connsiteX2" fmla="*/ 3230880 w 3810000"/>
              <a:gd name="connsiteY2" fmla="*/ 3697445 h 3735785"/>
              <a:gd name="connsiteX3" fmla="*/ 2688614 w 3810000"/>
              <a:gd name="connsiteY3" fmla="*/ 3729507 h 3735785"/>
              <a:gd name="connsiteX4" fmla="*/ 2384513 w 3810000"/>
              <a:gd name="connsiteY4" fmla="*/ 3727441 h 3735785"/>
              <a:gd name="connsiteX5" fmla="*/ 1665941 w 3810000"/>
              <a:gd name="connsiteY5" fmla="*/ 3644413 h 3735785"/>
              <a:gd name="connsiteX6" fmla="*/ 1372197 w 3810000"/>
              <a:gd name="connsiteY6" fmla="*/ 3581231 h 3735785"/>
              <a:gd name="connsiteX7" fmla="*/ 937609 w 3810000"/>
              <a:gd name="connsiteY7" fmla="*/ 3434392 h 3735785"/>
              <a:gd name="connsiteX8" fmla="*/ 266650 w 3810000"/>
              <a:gd name="connsiteY8" fmla="*/ 3001646 h 3735785"/>
              <a:gd name="connsiteX9" fmla="*/ 152400 w 3810000"/>
              <a:gd name="connsiteY9" fmla="*/ 2559525 h 3735785"/>
              <a:gd name="connsiteX10" fmla="*/ 30480 w 3810000"/>
              <a:gd name="connsiteY10" fmla="*/ 2153125 h 3735785"/>
              <a:gd name="connsiteX11" fmla="*/ 0 w 3810000"/>
              <a:gd name="connsiteY11" fmla="*/ 1929605 h 3735785"/>
              <a:gd name="connsiteX12" fmla="*/ 61757 w 3810000"/>
              <a:gd name="connsiteY12" fmla="*/ 1344779 h 3735785"/>
              <a:gd name="connsiteX13" fmla="*/ 275913 w 3810000"/>
              <a:gd name="connsiteY13" fmla="*/ 940921 h 3735785"/>
              <a:gd name="connsiteX14" fmla="*/ 893683 w 3810000"/>
              <a:gd name="connsiteY14" fmla="*/ 210032 h 3735785"/>
              <a:gd name="connsiteX15" fmla="*/ 1625600 w 3810000"/>
              <a:gd name="connsiteY15" fmla="*/ 0 h 3735785"/>
              <a:gd name="connsiteX16" fmla="*/ 2407920 w 3810000"/>
              <a:gd name="connsiteY16" fmla="*/ 50005 h 3735785"/>
              <a:gd name="connsiteX17" fmla="*/ 3001978 w 3810000"/>
              <a:gd name="connsiteY17" fmla="*/ 370369 h 3735785"/>
              <a:gd name="connsiteX18" fmla="*/ 3359674 w 3810000"/>
              <a:gd name="connsiteY18" fmla="*/ 1171254 h 3735785"/>
              <a:gd name="connsiteX19" fmla="*/ 3436071 w 3810000"/>
              <a:gd name="connsiteY19" fmla="*/ 2214396 h 3735785"/>
              <a:gd name="connsiteX20" fmla="*/ 3373317 w 3810000"/>
              <a:gd name="connsiteY20" fmla="*/ 2660164 h 3735785"/>
              <a:gd name="connsiteX21" fmla="*/ 3306183 w 3810000"/>
              <a:gd name="connsiteY21" fmla="*/ 2911157 h 3735785"/>
              <a:gd name="connsiteX22" fmla="*/ 3277496 w 3810000"/>
              <a:gd name="connsiteY22" fmla="*/ 3007196 h 3735785"/>
              <a:gd name="connsiteX23" fmla="*/ 3809999 w 3810000"/>
              <a:gd name="connsiteY23" fmla="*/ 3236277 h 3735785"/>
              <a:gd name="connsiteX0" fmla="*/ 3810000 w 3810000"/>
              <a:gd name="connsiteY0" fmla="*/ 3219925 h 3736003"/>
              <a:gd name="connsiteX1" fmla="*/ 3474720 w 3810000"/>
              <a:gd name="connsiteY1" fmla="*/ 3524725 h 3736003"/>
              <a:gd name="connsiteX2" fmla="*/ 3062345 w 3810000"/>
              <a:gd name="connsiteY2" fmla="*/ 3693477 h 3736003"/>
              <a:gd name="connsiteX3" fmla="*/ 2688614 w 3810000"/>
              <a:gd name="connsiteY3" fmla="*/ 3729507 h 3736003"/>
              <a:gd name="connsiteX4" fmla="*/ 2384513 w 3810000"/>
              <a:gd name="connsiteY4" fmla="*/ 3727441 h 3736003"/>
              <a:gd name="connsiteX5" fmla="*/ 1665941 w 3810000"/>
              <a:gd name="connsiteY5" fmla="*/ 3644413 h 3736003"/>
              <a:gd name="connsiteX6" fmla="*/ 1372197 w 3810000"/>
              <a:gd name="connsiteY6" fmla="*/ 3581231 h 3736003"/>
              <a:gd name="connsiteX7" fmla="*/ 937609 w 3810000"/>
              <a:gd name="connsiteY7" fmla="*/ 3434392 h 3736003"/>
              <a:gd name="connsiteX8" fmla="*/ 266650 w 3810000"/>
              <a:gd name="connsiteY8" fmla="*/ 3001646 h 3736003"/>
              <a:gd name="connsiteX9" fmla="*/ 152400 w 3810000"/>
              <a:gd name="connsiteY9" fmla="*/ 2559525 h 3736003"/>
              <a:gd name="connsiteX10" fmla="*/ 30480 w 3810000"/>
              <a:gd name="connsiteY10" fmla="*/ 2153125 h 3736003"/>
              <a:gd name="connsiteX11" fmla="*/ 0 w 3810000"/>
              <a:gd name="connsiteY11" fmla="*/ 1929605 h 3736003"/>
              <a:gd name="connsiteX12" fmla="*/ 61757 w 3810000"/>
              <a:gd name="connsiteY12" fmla="*/ 1344779 h 3736003"/>
              <a:gd name="connsiteX13" fmla="*/ 275913 w 3810000"/>
              <a:gd name="connsiteY13" fmla="*/ 940921 h 3736003"/>
              <a:gd name="connsiteX14" fmla="*/ 893683 w 3810000"/>
              <a:gd name="connsiteY14" fmla="*/ 210032 h 3736003"/>
              <a:gd name="connsiteX15" fmla="*/ 1625600 w 3810000"/>
              <a:gd name="connsiteY15" fmla="*/ 0 h 3736003"/>
              <a:gd name="connsiteX16" fmla="*/ 2407920 w 3810000"/>
              <a:gd name="connsiteY16" fmla="*/ 50005 h 3736003"/>
              <a:gd name="connsiteX17" fmla="*/ 3001978 w 3810000"/>
              <a:gd name="connsiteY17" fmla="*/ 370369 h 3736003"/>
              <a:gd name="connsiteX18" fmla="*/ 3359674 w 3810000"/>
              <a:gd name="connsiteY18" fmla="*/ 1171254 h 3736003"/>
              <a:gd name="connsiteX19" fmla="*/ 3436071 w 3810000"/>
              <a:gd name="connsiteY19" fmla="*/ 2214396 h 3736003"/>
              <a:gd name="connsiteX20" fmla="*/ 3373317 w 3810000"/>
              <a:gd name="connsiteY20" fmla="*/ 2660164 h 3736003"/>
              <a:gd name="connsiteX21" fmla="*/ 3306183 w 3810000"/>
              <a:gd name="connsiteY21" fmla="*/ 2911157 h 3736003"/>
              <a:gd name="connsiteX22" fmla="*/ 3277496 w 3810000"/>
              <a:gd name="connsiteY22" fmla="*/ 3007196 h 3736003"/>
              <a:gd name="connsiteX23" fmla="*/ 3809999 w 3810000"/>
              <a:gd name="connsiteY23" fmla="*/ 3236277 h 3736003"/>
              <a:gd name="connsiteX0" fmla="*/ 3810000 w 3810000"/>
              <a:gd name="connsiteY0" fmla="*/ 3219925 h 3730351"/>
              <a:gd name="connsiteX1" fmla="*/ 3474720 w 3810000"/>
              <a:gd name="connsiteY1" fmla="*/ 3524725 h 3730351"/>
              <a:gd name="connsiteX2" fmla="*/ 3062345 w 3810000"/>
              <a:gd name="connsiteY2" fmla="*/ 3693477 h 3730351"/>
              <a:gd name="connsiteX3" fmla="*/ 2384513 w 3810000"/>
              <a:gd name="connsiteY3" fmla="*/ 3727441 h 3730351"/>
              <a:gd name="connsiteX4" fmla="*/ 1665941 w 3810000"/>
              <a:gd name="connsiteY4" fmla="*/ 3644413 h 3730351"/>
              <a:gd name="connsiteX5" fmla="*/ 1372197 w 3810000"/>
              <a:gd name="connsiteY5" fmla="*/ 3581231 h 3730351"/>
              <a:gd name="connsiteX6" fmla="*/ 937609 w 3810000"/>
              <a:gd name="connsiteY6" fmla="*/ 3434392 h 3730351"/>
              <a:gd name="connsiteX7" fmla="*/ 266650 w 3810000"/>
              <a:gd name="connsiteY7" fmla="*/ 3001646 h 3730351"/>
              <a:gd name="connsiteX8" fmla="*/ 152400 w 3810000"/>
              <a:gd name="connsiteY8" fmla="*/ 2559525 h 3730351"/>
              <a:gd name="connsiteX9" fmla="*/ 30480 w 3810000"/>
              <a:gd name="connsiteY9" fmla="*/ 2153125 h 3730351"/>
              <a:gd name="connsiteX10" fmla="*/ 0 w 3810000"/>
              <a:gd name="connsiteY10" fmla="*/ 1929605 h 3730351"/>
              <a:gd name="connsiteX11" fmla="*/ 61757 w 3810000"/>
              <a:gd name="connsiteY11" fmla="*/ 1344779 h 3730351"/>
              <a:gd name="connsiteX12" fmla="*/ 275913 w 3810000"/>
              <a:gd name="connsiteY12" fmla="*/ 940921 h 3730351"/>
              <a:gd name="connsiteX13" fmla="*/ 893683 w 3810000"/>
              <a:gd name="connsiteY13" fmla="*/ 210032 h 3730351"/>
              <a:gd name="connsiteX14" fmla="*/ 1625600 w 3810000"/>
              <a:gd name="connsiteY14" fmla="*/ 0 h 3730351"/>
              <a:gd name="connsiteX15" fmla="*/ 2407920 w 3810000"/>
              <a:gd name="connsiteY15" fmla="*/ 50005 h 3730351"/>
              <a:gd name="connsiteX16" fmla="*/ 3001978 w 3810000"/>
              <a:gd name="connsiteY16" fmla="*/ 370369 h 3730351"/>
              <a:gd name="connsiteX17" fmla="*/ 3359674 w 3810000"/>
              <a:gd name="connsiteY17" fmla="*/ 1171254 h 3730351"/>
              <a:gd name="connsiteX18" fmla="*/ 3436071 w 3810000"/>
              <a:gd name="connsiteY18" fmla="*/ 2214396 h 3730351"/>
              <a:gd name="connsiteX19" fmla="*/ 3373317 w 3810000"/>
              <a:gd name="connsiteY19" fmla="*/ 2660164 h 3730351"/>
              <a:gd name="connsiteX20" fmla="*/ 3306183 w 3810000"/>
              <a:gd name="connsiteY20" fmla="*/ 2911157 h 3730351"/>
              <a:gd name="connsiteX21" fmla="*/ 3277496 w 3810000"/>
              <a:gd name="connsiteY21" fmla="*/ 3007196 h 3730351"/>
              <a:gd name="connsiteX22" fmla="*/ 3809999 w 3810000"/>
              <a:gd name="connsiteY22" fmla="*/ 3236277 h 3730351"/>
              <a:gd name="connsiteX0" fmla="*/ 3810000 w 3810000"/>
              <a:gd name="connsiteY0" fmla="*/ 3219925 h 3729628"/>
              <a:gd name="connsiteX1" fmla="*/ 3474720 w 3810000"/>
              <a:gd name="connsiteY1" fmla="*/ 3524725 h 3729628"/>
              <a:gd name="connsiteX2" fmla="*/ 3020211 w 3810000"/>
              <a:gd name="connsiteY2" fmla="*/ 3689508 h 3729628"/>
              <a:gd name="connsiteX3" fmla="*/ 2384513 w 3810000"/>
              <a:gd name="connsiteY3" fmla="*/ 3727441 h 3729628"/>
              <a:gd name="connsiteX4" fmla="*/ 1665941 w 3810000"/>
              <a:gd name="connsiteY4" fmla="*/ 3644413 h 3729628"/>
              <a:gd name="connsiteX5" fmla="*/ 1372197 w 3810000"/>
              <a:gd name="connsiteY5" fmla="*/ 3581231 h 3729628"/>
              <a:gd name="connsiteX6" fmla="*/ 937609 w 3810000"/>
              <a:gd name="connsiteY6" fmla="*/ 3434392 h 3729628"/>
              <a:gd name="connsiteX7" fmla="*/ 266650 w 3810000"/>
              <a:gd name="connsiteY7" fmla="*/ 3001646 h 3729628"/>
              <a:gd name="connsiteX8" fmla="*/ 152400 w 3810000"/>
              <a:gd name="connsiteY8" fmla="*/ 2559525 h 3729628"/>
              <a:gd name="connsiteX9" fmla="*/ 30480 w 3810000"/>
              <a:gd name="connsiteY9" fmla="*/ 2153125 h 3729628"/>
              <a:gd name="connsiteX10" fmla="*/ 0 w 3810000"/>
              <a:gd name="connsiteY10" fmla="*/ 1929605 h 3729628"/>
              <a:gd name="connsiteX11" fmla="*/ 61757 w 3810000"/>
              <a:gd name="connsiteY11" fmla="*/ 1344779 h 3729628"/>
              <a:gd name="connsiteX12" fmla="*/ 275913 w 3810000"/>
              <a:gd name="connsiteY12" fmla="*/ 940921 h 3729628"/>
              <a:gd name="connsiteX13" fmla="*/ 893683 w 3810000"/>
              <a:gd name="connsiteY13" fmla="*/ 210032 h 3729628"/>
              <a:gd name="connsiteX14" fmla="*/ 1625600 w 3810000"/>
              <a:gd name="connsiteY14" fmla="*/ 0 h 3729628"/>
              <a:gd name="connsiteX15" fmla="*/ 2407920 w 3810000"/>
              <a:gd name="connsiteY15" fmla="*/ 50005 h 3729628"/>
              <a:gd name="connsiteX16" fmla="*/ 3001978 w 3810000"/>
              <a:gd name="connsiteY16" fmla="*/ 370369 h 3729628"/>
              <a:gd name="connsiteX17" fmla="*/ 3359674 w 3810000"/>
              <a:gd name="connsiteY17" fmla="*/ 1171254 h 3729628"/>
              <a:gd name="connsiteX18" fmla="*/ 3436071 w 3810000"/>
              <a:gd name="connsiteY18" fmla="*/ 2214396 h 3729628"/>
              <a:gd name="connsiteX19" fmla="*/ 3373317 w 3810000"/>
              <a:gd name="connsiteY19" fmla="*/ 2660164 h 3729628"/>
              <a:gd name="connsiteX20" fmla="*/ 3306183 w 3810000"/>
              <a:gd name="connsiteY20" fmla="*/ 2911157 h 3729628"/>
              <a:gd name="connsiteX21" fmla="*/ 3277496 w 3810000"/>
              <a:gd name="connsiteY21" fmla="*/ 3007196 h 3729628"/>
              <a:gd name="connsiteX22" fmla="*/ 3809999 w 3810000"/>
              <a:gd name="connsiteY22" fmla="*/ 3236277 h 3729628"/>
              <a:gd name="connsiteX0" fmla="*/ 3810000 w 3810000"/>
              <a:gd name="connsiteY0" fmla="*/ 3219925 h 3729629"/>
              <a:gd name="connsiteX1" fmla="*/ 3474720 w 3810000"/>
              <a:gd name="connsiteY1" fmla="*/ 3524725 h 3729629"/>
              <a:gd name="connsiteX2" fmla="*/ 3020211 w 3810000"/>
              <a:gd name="connsiteY2" fmla="*/ 3689508 h 3729629"/>
              <a:gd name="connsiteX3" fmla="*/ 2309608 w 3810000"/>
              <a:gd name="connsiteY3" fmla="*/ 3727442 h 3729629"/>
              <a:gd name="connsiteX4" fmla="*/ 1665941 w 3810000"/>
              <a:gd name="connsiteY4" fmla="*/ 3644413 h 3729629"/>
              <a:gd name="connsiteX5" fmla="*/ 1372197 w 3810000"/>
              <a:gd name="connsiteY5" fmla="*/ 3581231 h 3729629"/>
              <a:gd name="connsiteX6" fmla="*/ 937609 w 3810000"/>
              <a:gd name="connsiteY6" fmla="*/ 3434392 h 3729629"/>
              <a:gd name="connsiteX7" fmla="*/ 266650 w 3810000"/>
              <a:gd name="connsiteY7" fmla="*/ 3001646 h 3729629"/>
              <a:gd name="connsiteX8" fmla="*/ 152400 w 3810000"/>
              <a:gd name="connsiteY8" fmla="*/ 2559525 h 3729629"/>
              <a:gd name="connsiteX9" fmla="*/ 30480 w 3810000"/>
              <a:gd name="connsiteY9" fmla="*/ 2153125 h 3729629"/>
              <a:gd name="connsiteX10" fmla="*/ 0 w 3810000"/>
              <a:gd name="connsiteY10" fmla="*/ 1929605 h 3729629"/>
              <a:gd name="connsiteX11" fmla="*/ 61757 w 3810000"/>
              <a:gd name="connsiteY11" fmla="*/ 1344779 h 3729629"/>
              <a:gd name="connsiteX12" fmla="*/ 275913 w 3810000"/>
              <a:gd name="connsiteY12" fmla="*/ 940921 h 3729629"/>
              <a:gd name="connsiteX13" fmla="*/ 893683 w 3810000"/>
              <a:gd name="connsiteY13" fmla="*/ 210032 h 3729629"/>
              <a:gd name="connsiteX14" fmla="*/ 1625600 w 3810000"/>
              <a:gd name="connsiteY14" fmla="*/ 0 h 3729629"/>
              <a:gd name="connsiteX15" fmla="*/ 2407920 w 3810000"/>
              <a:gd name="connsiteY15" fmla="*/ 50005 h 3729629"/>
              <a:gd name="connsiteX16" fmla="*/ 3001978 w 3810000"/>
              <a:gd name="connsiteY16" fmla="*/ 370369 h 3729629"/>
              <a:gd name="connsiteX17" fmla="*/ 3359674 w 3810000"/>
              <a:gd name="connsiteY17" fmla="*/ 1171254 h 3729629"/>
              <a:gd name="connsiteX18" fmla="*/ 3436071 w 3810000"/>
              <a:gd name="connsiteY18" fmla="*/ 2214396 h 3729629"/>
              <a:gd name="connsiteX19" fmla="*/ 3373317 w 3810000"/>
              <a:gd name="connsiteY19" fmla="*/ 2660164 h 3729629"/>
              <a:gd name="connsiteX20" fmla="*/ 3306183 w 3810000"/>
              <a:gd name="connsiteY20" fmla="*/ 2911157 h 3729629"/>
              <a:gd name="connsiteX21" fmla="*/ 3277496 w 3810000"/>
              <a:gd name="connsiteY21" fmla="*/ 3007196 h 3729629"/>
              <a:gd name="connsiteX22" fmla="*/ 3809999 w 3810000"/>
              <a:gd name="connsiteY22" fmla="*/ 3236277 h 3729629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152400 w 3810000"/>
              <a:gd name="connsiteY8" fmla="*/ 2559525 h 3729312"/>
              <a:gd name="connsiteX9" fmla="*/ 30480 w 3810000"/>
              <a:gd name="connsiteY9" fmla="*/ 2153125 h 3729312"/>
              <a:gd name="connsiteX10" fmla="*/ 0 w 3810000"/>
              <a:gd name="connsiteY10" fmla="*/ 1929605 h 3729312"/>
              <a:gd name="connsiteX11" fmla="*/ 61757 w 3810000"/>
              <a:gd name="connsiteY11" fmla="*/ 1344779 h 3729312"/>
              <a:gd name="connsiteX12" fmla="*/ 275913 w 3810000"/>
              <a:gd name="connsiteY12" fmla="*/ 940921 h 3729312"/>
              <a:gd name="connsiteX13" fmla="*/ 893683 w 3810000"/>
              <a:gd name="connsiteY13" fmla="*/ 210032 h 3729312"/>
              <a:gd name="connsiteX14" fmla="*/ 1625600 w 3810000"/>
              <a:gd name="connsiteY14" fmla="*/ 0 h 3729312"/>
              <a:gd name="connsiteX15" fmla="*/ 2407920 w 3810000"/>
              <a:gd name="connsiteY15" fmla="*/ 50005 h 3729312"/>
              <a:gd name="connsiteX16" fmla="*/ 3001978 w 3810000"/>
              <a:gd name="connsiteY16" fmla="*/ 370369 h 3729312"/>
              <a:gd name="connsiteX17" fmla="*/ 3359674 w 3810000"/>
              <a:gd name="connsiteY17" fmla="*/ 1171254 h 3729312"/>
              <a:gd name="connsiteX18" fmla="*/ 3436071 w 3810000"/>
              <a:gd name="connsiteY18" fmla="*/ 2214396 h 3729312"/>
              <a:gd name="connsiteX19" fmla="*/ 3373317 w 3810000"/>
              <a:gd name="connsiteY19" fmla="*/ 2660164 h 3729312"/>
              <a:gd name="connsiteX20" fmla="*/ 3306183 w 3810000"/>
              <a:gd name="connsiteY20" fmla="*/ 2911157 h 3729312"/>
              <a:gd name="connsiteX21" fmla="*/ 3277496 w 3810000"/>
              <a:gd name="connsiteY21" fmla="*/ 3007196 h 3729312"/>
              <a:gd name="connsiteX22" fmla="*/ 3809999 w 3810000"/>
              <a:gd name="connsiteY22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83357 w 3831600"/>
              <a:gd name="connsiteY9" fmla="*/ 1344779 h 3729312"/>
              <a:gd name="connsiteX10" fmla="*/ 297513 w 3831600"/>
              <a:gd name="connsiteY10" fmla="*/ 940921 h 3729312"/>
              <a:gd name="connsiteX11" fmla="*/ 915283 w 3831600"/>
              <a:gd name="connsiteY11" fmla="*/ 210032 h 3729312"/>
              <a:gd name="connsiteX12" fmla="*/ 1647200 w 3831600"/>
              <a:gd name="connsiteY12" fmla="*/ 0 h 3729312"/>
              <a:gd name="connsiteX13" fmla="*/ 2429520 w 3831600"/>
              <a:gd name="connsiteY13" fmla="*/ 50005 h 3729312"/>
              <a:gd name="connsiteX14" fmla="*/ 3023578 w 3831600"/>
              <a:gd name="connsiteY14" fmla="*/ 370369 h 3729312"/>
              <a:gd name="connsiteX15" fmla="*/ 3381274 w 3831600"/>
              <a:gd name="connsiteY15" fmla="*/ 1171254 h 3729312"/>
              <a:gd name="connsiteX16" fmla="*/ 3457671 w 3831600"/>
              <a:gd name="connsiteY16" fmla="*/ 2214396 h 3729312"/>
              <a:gd name="connsiteX17" fmla="*/ 3394917 w 3831600"/>
              <a:gd name="connsiteY17" fmla="*/ 2660164 h 3729312"/>
              <a:gd name="connsiteX18" fmla="*/ 3327783 w 3831600"/>
              <a:gd name="connsiteY18" fmla="*/ 2911157 h 3729312"/>
              <a:gd name="connsiteX19" fmla="*/ 3299096 w 3831600"/>
              <a:gd name="connsiteY19" fmla="*/ 3007196 h 3729312"/>
              <a:gd name="connsiteX20" fmla="*/ 3831599 w 38316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311558 w 3831600"/>
              <a:gd name="connsiteY9" fmla="*/ 841700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27607 w 3827607"/>
              <a:gd name="connsiteY0" fmla="*/ 3219925 h 3729312"/>
              <a:gd name="connsiteX1" fmla="*/ 3412740 w 3827607"/>
              <a:gd name="connsiteY1" fmla="*/ 3548539 h 3729312"/>
              <a:gd name="connsiteX2" fmla="*/ 3037818 w 3827607"/>
              <a:gd name="connsiteY2" fmla="*/ 3689508 h 3729312"/>
              <a:gd name="connsiteX3" fmla="*/ 2327215 w 3827607"/>
              <a:gd name="connsiteY3" fmla="*/ 3727442 h 3729312"/>
              <a:gd name="connsiteX4" fmla="*/ 1683548 w 3827607"/>
              <a:gd name="connsiteY4" fmla="*/ 3644413 h 3729312"/>
              <a:gd name="connsiteX5" fmla="*/ 1038687 w 3827607"/>
              <a:gd name="connsiteY5" fmla="*/ 3462165 h 3729312"/>
              <a:gd name="connsiteX6" fmla="*/ 260849 w 3827607"/>
              <a:gd name="connsiteY6" fmla="*/ 2950050 h 3729312"/>
              <a:gd name="connsiteX7" fmla="*/ 10635 w 3827607"/>
              <a:gd name="connsiteY7" fmla="*/ 2200752 h 3729312"/>
              <a:gd name="connsiteX8" fmla="*/ 17607 w 3827607"/>
              <a:gd name="connsiteY8" fmla="*/ 1854197 h 3729312"/>
              <a:gd name="connsiteX9" fmla="*/ 307565 w 3827607"/>
              <a:gd name="connsiteY9" fmla="*/ 841700 h 3729312"/>
              <a:gd name="connsiteX10" fmla="*/ 911290 w 3827607"/>
              <a:gd name="connsiteY10" fmla="*/ 210032 h 3729312"/>
              <a:gd name="connsiteX11" fmla="*/ 1643207 w 3827607"/>
              <a:gd name="connsiteY11" fmla="*/ 0 h 3729312"/>
              <a:gd name="connsiteX12" fmla="*/ 2425527 w 3827607"/>
              <a:gd name="connsiteY12" fmla="*/ 50005 h 3729312"/>
              <a:gd name="connsiteX13" fmla="*/ 3019585 w 3827607"/>
              <a:gd name="connsiteY13" fmla="*/ 370369 h 3729312"/>
              <a:gd name="connsiteX14" fmla="*/ 3377281 w 3827607"/>
              <a:gd name="connsiteY14" fmla="*/ 1171254 h 3729312"/>
              <a:gd name="connsiteX15" fmla="*/ 3453678 w 3827607"/>
              <a:gd name="connsiteY15" fmla="*/ 2214396 h 3729312"/>
              <a:gd name="connsiteX16" fmla="*/ 3390924 w 3827607"/>
              <a:gd name="connsiteY16" fmla="*/ 2660164 h 3729312"/>
              <a:gd name="connsiteX17" fmla="*/ 3323790 w 3827607"/>
              <a:gd name="connsiteY17" fmla="*/ 2911157 h 3729312"/>
              <a:gd name="connsiteX18" fmla="*/ 3295103 w 3827607"/>
              <a:gd name="connsiteY18" fmla="*/ 3007196 h 3729312"/>
              <a:gd name="connsiteX19" fmla="*/ 3827606 w 3827607"/>
              <a:gd name="connsiteY19" fmla="*/ 3236277 h 3729312"/>
              <a:gd name="connsiteX0" fmla="*/ 3833194 w 3833194"/>
              <a:gd name="connsiteY0" fmla="*/ 3219925 h 3729312"/>
              <a:gd name="connsiteX1" fmla="*/ 3418327 w 3833194"/>
              <a:gd name="connsiteY1" fmla="*/ 3548539 h 3729312"/>
              <a:gd name="connsiteX2" fmla="*/ 3043405 w 3833194"/>
              <a:gd name="connsiteY2" fmla="*/ 3689508 h 3729312"/>
              <a:gd name="connsiteX3" fmla="*/ 2332802 w 3833194"/>
              <a:gd name="connsiteY3" fmla="*/ 3727442 h 3729312"/>
              <a:gd name="connsiteX4" fmla="*/ 1689135 w 3833194"/>
              <a:gd name="connsiteY4" fmla="*/ 3644413 h 3729312"/>
              <a:gd name="connsiteX5" fmla="*/ 1044274 w 3833194"/>
              <a:gd name="connsiteY5" fmla="*/ 3462165 h 3729312"/>
              <a:gd name="connsiteX6" fmla="*/ 266436 w 3833194"/>
              <a:gd name="connsiteY6" fmla="*/ 2950050 h 3729312"/>
              <a:gd name="connsiteX7" fmla="*/ 16222 w 3833194"/>
              <a:gd name="connsiteY7" fmla="*/ 2200752 h 3729312"/>
              <a:gd name="connsiteX8" fmla="*/ 23194 w 3833194"/>
              <a:gd name="connsiteY8" fmla="*/ 1854197 h 3729312"/>
              <a:gd name="connsiteX9" fmla="*/ 313152 w 3833194"/>
              <a:gd name="connsiteY9" fmla="*/ 841700 h 3729312"/>
              <a:gd name="connsiteX10" fmla="*/ 916877 w 3833194"/>
              <a:gd name="connsiteY10" fmla="*/ 210032 h 3729312"/>
              <a:gd name="connsiteX11" fmla="*/ 1648794 w 3833194"/>
              <a:gd name="connsiteY11" fmla="*/ 0 h 3729312"/>
              <a:gd name="connsiteX12" fmla="*/ 2431114 w 3833194"/>
              <a:gd name="connsiteY12" fmla="*/ 50005 h 3729312"/>
              <a:gd name="connsiteX13" fmla="*/ 3025172 w 3833194"/>
              <a:gd name="connsiteY13" fmla="*/ 370369 h 3729312"/>
              <a:gd name="connsiteX14" fmla="*/ 3382868 w 3833194"/>
              <a:gd name="connsiteY14" fmla="*/ 1171254 h 3729312"/>
              <a:gd name="connsiteX15" fmla="*/ 3459265 w 3833194"/>
              <a:gd name="connsiteY15" fmla="*/ 2214396 h 3729312"/>
              <a:gd name="connsiteX16" fmla="*/ 3396511 w 3833194"/>
              <a:gd name="connsiteY16" fmla="*/ 2660164 h 3729312"/>
              <a:gd name="connsiteX17" fmla="*/ 3329377 w 3833194"/>
              <a:gd name="connsiteY17" fmla="*/ 2911157 h 3729312"/>
              <a:gd name="connsiteX18" fmla="*/ 3300690 w 3833194"/>
              <a:gd name="connsiteY18" fmla="*/ 3007196 h 3729312"/>
              <a:gd name="connsiteX19" fmla="*/ 3833193 w 3833194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15574 w 3835616"/>
              <a:gd name="connsiteY9" fmla="*/ 841700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171595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29746 w 3835616"/>
              <a:gd name="connsiteY19" fmla="*/ 3216376 h 3729312"/>
              <a:gd name="connsiteX0" fmla="*/ 3835616 w 3841659"/>
              <a:gd name="connsiteY0" fmla="*/ 3219925 h 3729312"/>
              <a:gd name="connsiteX1" fmla="*/ 3420749 w 3841659"/>
              <a:gd name="connsiteY1" fmla="*/ 3548539 h 3729312"/>
              <a:gd name="connsiteX2" fmla="*/ 3045827 w 3841659"/>
              <a:gd name="connsiteY2" fmla="*/ 3689508 h 3729312"/>
              <a:gd name="connsiteX3" fmla="*/ 2335224 w 3841659"/>
              <a:gd name="connsiteY3" fmla="*/ 3727442 h 3729312"/>
              <a:gd name="connsiteX4" fmla="*/ 1691557 w 3841659"/>
              <a:gd name="connsiteY4" fmla="*/ 3644413 h 3729312"/>
              <a:gd name="connsiteX5" fmla="*/ 1046696 w 3841659"/>
              <a:gd name="connsiteY5" fmla="*/ 3462165 h 3729312"/>
              <a:gd name="connsiteX6" fmla="*/ 268858 w 3841659"/>
              <a:gd name="connsiteY6" fmla="*/ 2950050 h 3729312"/>
              <a:gd name="connsiteX7" fmla="*/ 18644 w 3841659"/>
              <a:gd name="connsiteY7" fmla="*/ 2200752 h 3729312"/>
              <a:gd name="connsiteX8" fmla="*/ 30297 w 3841659"/>
              <a:gd name="connsiteY8" fmla="*/ 1762911 h 3729312"/>
              <a:gd name="connsiteX9" fmla="*/ 301529 w 3841659"/>
              <a:gd name="connsiteY9" fmla="*/ 901232 h 3729312"/>
              <a:gd name="connsiteX10" fmla="*/ 717992 w 3841659"/>
              <a:gd name="connsiteY10" fmla="*/ 341005 h 3729312"/>
              <a:gd name="connsiteX11" fmla="*/ 1651216 w 3841659"/>
              <a:gd name="connsiteY11" fmla="*/ 0 h 3729312"/>
              <a:gd name="connsiteX12" fmla="*/ 2433536 w 3841659"/>
              <a:gd name="connsiteY12" fmla="*/ 50005 h 3729312"/>
              <a:gd name="connsiteX13" fmla="*/ 3027594 w 3841659"/>
              <a:gd name="connsiteY13" fmla="*/ 370369 h 3729312"/>
              <a:gd name="connsiteX14" fmla="*/ 3385290 w 3841659"/>
              <a:gd name="connsiteY14" fmla="*/ 1171254 h 3729312"/>
              <a:gd name="connsiteX15" fmla="*/ 3461687 w 3841659"/>
              <a:gd name="connsiteY15" fmla="*/ 2214396 h 3729312"/>
              <a:gd name="connsiteX16" fmla="*/ 3398933 w 3841659"/>
              <a:gd name="connsiteY16" fmla="*/ 2660164 h 3729312"/>
              <a:gd name="connsiteX17" fmla="*/ 3331799 w 3841659"/>
              <a:gd name="connsiteY17" fmla="*/ 2911157 h 3729312"/>
              <a:gd name="connsiteX18" fmla="*/ 3303112 w 3841659"/>
              <a:gd name="connsiteY18" fmla="*/ 3007196 h 3729312"/>
              <a:gd name="connsiteX19" fmla="*/ 3841659 w 3841659"/>
              <a:gd name="connsiteY19" fmla="*/ 3223109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762243 w 3835616"/>
              <a:gd name="connsiteY19" fmla="*/ 3112020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65486"/>
              <a:gd name="connsiteY0" fmla="*/ 3219925 h 3729312"/>
              <a:gd name="connsiteX1" fmla="*/ 3420749 w 3865486"/>
              <a:gd name="connsiteY1" fmla="*/ 3548539 h 3729312"/>
              <a:gd name="connsiteX2" fmla="*/ 3045827 w 3865486"/>
              <a:gd name="connsiteY2" fmla="*/ 3689508 h 3729312"/>
              <a:gd name="connsiteX3" fmla="*/ 2335224 w 3865486"/>
              <a:gd name="connsiteY3" fmla="*/ 3727442 h 3729312"/>
              <a:gd name="connsiteX4" fmla="*/ 1691557 w 3865486"/>
              <a:gd name="connsiteY4" fmla="*/ 3644413 h 3729312"/>
              <a:gd name="connsiteX5" fmla="*/ 1046696 w 3865486"/>
              <a:gd name="connsiteY5" fmla="*/ 3462165 h 3729312"/>
              <a:gd name="connsiteX6" fmla="*/ 268858 w 3865486"/>
              <a:gd name="connsiteY6" fmla="*/ 2950050 h 3729312"/>
              <a:gd name="connsiteX7" fmla="*/ 18644 w 3865486"/>
              <a:gd name="connsiteY7" fmla="*/ 2200752 h 3729312"/>
              <a:gd name="connsiteX8" fmla="*/ 30297 w 3865486"/>
              <a:gd name="connsiteY8" fmla="*/ 1762911 h 3729312"/>
              <a:gd name="connsiteX9" fmla="*/ 301529 w 3865486"/>
              <a:gd name="connsiteY9" fmla="*/ 901232 h 3729312"/>
              <a:gd name="connsiteX10" fmla="*/ 717992 w 3865486"/>
              <a:gd name="connsiteY10" fmla="*/ 341005 h 3729312"/>
              <a:gd name="connsiteX11" fmla="*/ 1651216 w 3865486"/>
              <a:gd name="connsiteY11" fmla="*/ 0 h 3729312"/>
              <a:gd name="connsiteX12" fmla="*/ 2433536 w 3865486"/>
              <a:gd name="connsiteY12" fmla="*/ 50005 h 3729312"/>
              <a:gd name="connsiteX13" fmla="*/ 3027594 w 3865486"/>
              <a:gd name="connsiteY13" fmla="*/ 370369 h 3729312"/>
              <a:gd name="connsiteX14" fmla="*/ 3385290 w 3865486"/>
              <a:gd name="connsiteY14" fmla="*/ 1171254 h 3729312"/>
              <a:gd name="connsiteX15" fmla="*/ 3461687 w 3865486"/>
              <a:gd name="connsiteY15" fmla="*/ 2214396 h 3729312"/>
              <a:gd name="connsiteX16" fmla="*/ 3398933 w 3865486"/>
              <a:gd name="connsiteY16" fmla="*/ 2660164 h 3729312"/>
              <a:gd name="connsiteX17" fmla="*/ 3331799 w 3865486"/>
              <a:gd name="connsiteY17" fmla="*/ 2911157 h 3729312"/>
              <a:gd name="connsiteX18" fmla="*/ 3865486 w 3865486"/>
              <a:gd name="connsiteY18" fmla="*/ 313895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576"/>
              <a:gd name="connsiteX1" fmla="*/ 3416779 w 3837690"/>
              <a:gd name="connsiteY1" fmla="*/ 3528340 h 3729576"/>
              <a:gd name="connsiteX2" fmla="*/ 3045827 w 3837690"/>
              <a:gd name="connsiteY2" fmla="*/ 3689508 h 3729576"/>
              <a:gd name="connsiteX3" fmla="*/ 2335224 w 3837690"/>
              <a:gd name="connsiteY3" fmla="*/ 3727442 h 3729576"/>
              <a:gd name="connsiteX4" fmla="*/ 1691557 w 3837690"/>
              <a:gd name="connsiteY4" fmla="*/ 3644413 h 3729576"/>
              <a:gd name="connsiteX5" fmla="*/ 1046696 w 3837690"/>
              <a:gd name="connsiteY5" fmla="*/ 3462165 h 3729576"/>
              <a:gd name="connsiteX6" fmla="*/ 268858 w 3837690"/>
              <a:gd name="connsiteY6" fmla="*/ 2950050 h 3729576"/>
              <a:gd name="connsiteX7" fmla="*/ 18644 w 3837690"/>
              <a:gd name="connsiteY7" fmla="*/ 2200752 h 3729576"/>
              <a:gd name="connsiteX8" fmla="*/ 30297 w 3837690"/>
              <a:gd name="connsiteY8" fmla="*/ 1762911 h 3729576"/>
              <a:gd name="connsiteX9" fmla="*/ 301529 w 3837690"/>
              <a:gd name="connsiteY9" fmla="*/ 901232 h 3729576"/>
              <a:gd name="connsiteX10" fmla="*/ 717992 w 3837690"/>
              <a:gd name="connsiteY10" fmla="*/ 341005 h 3729576"/>
              <a:gd name="connsiteX11" fmla="*/ 1651216 w 3837690"/>
              <a:gd name="connsiteY11" fmla="*/ 0 h 3729576"/>
              <a:gd name="connsiteX12" fmla="*/ 2433536 w 3837690"/>
              <a:gd name="connsiteY12" fmla="*/ 50005 h 3729576"/>
              <a:gd name="connsiteX13" fmla="*/ 3027594 w 3837690"/>
              <a:gd name="connsiteY13" fmla="*/ 370369 h 3729576"/>
              <a:gd name="connsiteX14" fmla="*/ 3385290 w 3837690"/>
              <a:gd name="connsiteY14" fmla="*/ 1171254 h 3729576"/>
              <a:gd name="connsiteX15" fmla="*/ 3461687 w 3837690"/>
              <a:gd name="connsiteY15" fmla="*/ 2214396 h 3729576"/>
              <a:gd name="connsiteX16" fmla="*/ 3430700 w 3837690"/>
              <a:gd name="connsiteY16" fmla="*/ 2656798 h 3729576"/>
              <a:gd name="connsiteX17" fmla="*/ 3292091 w 3837690"/>
              <a:gd name="connsiteY17" fmla="*/ 2978484 h 3729576"/>
              <a:gd name="connsiteX18" fmla="*/ 3837690 w 3837690"/>
              <a:gd name="connsiteY18" fmla="*/ 3213012 h 3729576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13012 h 3727718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23110 h 3727718"/>
              <a:gd name="connsiteX0" fmla="*/ 3835616 w 3837690"/>
              <a:gd name="connsiteY0" fmla="*/ 3219925 h 3729804"/>
              <a:gd name="connsiteX1" fmla="*/ 3416779 w 3837690"/>
              <a:gd name="connsiteY1" fmla="*/ 3528340 h 3729804"/>
              <a:gd name="connsiteX2" fmla="*/ 2964477 w 3837690"/>
              <a:gd name="connsiteY2" fmla="*/ 3558897 h 3729804"/>
              <a:gd name="connsiteX3" fmla="*/ 2335224 w 3837690"/>
              <a:gd name="connsiteY3" fmla="*/ 3727442 h 3729804"/>
              <a:gd name="connsiteX4" fmla="*/ 1691557 w 3837690"/>
              <a:gd name="connsiteY4" fmla="*/ 3644413 h 3729804"/>
              <a:gd name="connsiteX5" fmla="*/ 1046696 w 3837690"/>
              <a:gd name="connsiteY5" fmla="*/ 3462165 h 3729804"/>
              <a:gd name="connsiteX6" fmla="*/ 268858 w 3837690"/>
              <a:gd name="connsiteY6" fmla="*/ 2950050 h 3729804"/>
              <a:gd name="connsiteX7" fmla="*/ 18644 w 3837690"/>
              <a:gd name="connsiteY7" fmla="*/ 2200752 h 3729804"/>
              <a:gd name="connsiteX8" fmla="*/ 30297 w 3837690"/>
              <a:gd name="connsiteY8" fmla="*/ 1762911 h 3729804"/>
              <a:gd name="connsiteX9" fmla="*/ 301529 w 3837690"/>
              <a:gd name="connsiteY9" fmla="*/ 901232 h 3729804"/>
              <a:gd name="connsiteX10" fmla="*/ 717992 w 3837690"/>
              <a:gd name="connsiteY10" fmla="*/ 341005 h 3729804"/>
              <a:gd name="connsiteX11" fmla="*/ 1651216 w 3837690"/>
              <a:gd name="connsiteY11" fmla="*/ 0 h 3729804"/>
              <a:gd name="connsiteX12" fmla="*/ 2433536 w 3837690"/>
              <a:gd name="connsiteY12" fmla="*/ 50005 h 3729804"/>
              <a:gd name="connsiteX13" fmla="*/ 3027594 w 3837690"/>
              <a:gd name="connsiteY13" fmla="*/ 370369 h 3729804"/>
              <a:gd name="connsiteX14" fmla="*/ 3385290 w 3837690"/>
              <a:gd name="connsiteY14" fmla="*/ 1171254 h 3729804"/>
              <a:gd name="connsiteX15" fmla="*/ 3461687 w 3837690"/>
              <a:gd name="connsiteY15" fmla="*/ 2214396 h 3729804"/>
              <a:gd name="connsiteX16" fmla="*/ 3430700 w 3837690"/>
              <a:gd name="connsiteY16" fmla="*/ 2656798 h 3729804"/>
              <a:gd name="connsiteX17" fmla="*/ 3292091 w 3837690"/>
              <a:gd name="connsiteY17" fmla="*/ 2978484 h 3729804"/>
              <a:gd name="connsiteX18" fmla="*/ 3837690 w 3837690"/>
              <a:gd name="connsiteY18" fmla="*/ 3223110 h 3729804"/>
              <a:gd name="connsiteX0" fmla="*/ 3835616 w 3837690"/>
              <a:gd name="connsiteY0" fmla="*/ 3219925 h 3728640"/>
              <a:gd name="connsiteX1" fmla="*/ 3416779 w 3837690"/>
              <a:gd name="connsiteY1" fmla="*/ 3528340 h 3728640"/>
              <a:gd name="connsiteX2" fmla="*/ 2964477 w 3837690"/>
              <a:gd name="connsiteY2" fmla="*/ 3558897 h 3728640"/>
              <a:gd name="connsiteX3" fmla="*/ 2335224 w 3837690"/>
              <a:gd name="connsiteY3" fmla="*/ 3727442 h 3728640"/>
              <a:gd name="connsiteX4" fmla="*/ 1046696 w 3837690"/>
              <a:gd name="connsiteY4" fmla="*/ 3462165 h 3728640"/>
              <a:gd name="connsiteX5" fmla="*/ 268858 w 3837690"/>
              <a:gd name="connsiteY5" fmla="*/ 2950050 h 3728640"/>
              <a:gd name="connsiteX6" fmla="*/ 18644 w 3837690"/>
              <a:gd name="connsiteY6" fmla="*/ 2200752 h 3728640"/>
              <a:gd name="connsiteX7" fmla="*/ 30297 w 3837690"/>
              <a:gd name="connsiteY7" fmla="*/ 1762911 h 3728640"/>
              <a:gd name="connsiteX8" fmla="*/ 301529 w 3837690"/>
              <a:gd name="connsiteY8" fmla="*/ 901232 h 3728640"/>
              <a:gd name="connsiteX9" fmla="*/ 717992 w 3837690"/>
              <a:gd name="connsiteY9" fmla="*/ 341005 h 3728640"/>
              <a:gd name="connsiteX10" fmla="*/ 1651216 w 3837690"/>
              <a:gd name="connsiteY10" fmla="*/ 0 h 3728640"/>
              <a:gd name="connsiteX11" fmla="*/ 2433536 w 3837690"/>
              <a:gd name="connsiteY11" fmla="*/ 50005 h 3728640"/>
              <a:gd name="connsiteX12" fmla="*/ 3027594 w 3837690"/>
              <a:gd name="connsiteY12" fmla="*/ 370369 h 3728640"/>
              <a:gd name="connsiteX13" fmla="*/ 3385290 w 3837690"/>
              <a:gd name="connsiteY13" fmla="*/ 1171254 h 3728640"/>
              <a:gd name="connsiteX14" fmla="*/ 3461687 w 3837690"/>
              <a:gd name="connsiteY14" fmla="*/ 2214396 h 3728640"/>
              <a:gd name="connsiteX15" fmla="*/ 3430700 w 3837690"/>
              <a:gd name="connsiteY15" fmla="*/ 2656798 h 3728640"/>
              <a:gd name="connsiteX16" fmla="*/ 3292091 w 3837690"/>
              <a:gd name="connsiteY16" fmla="*/ 2978484 h 3728640"/>
              <a:gd name="connsiteX17" fmla="*/ 3837690 w 3837690"/>
              <a:gd name="connsiteY17" fmla="*/ 3223110 h 3728640"/>
              <a:gd name="connsiteX0" fmla="*/ 3835616 w 3837690"/>
              <a:gd name="connsiteY0" fmla="*/ 3219925 h 3728656"/>
              <a:gd name="connsiteX1" fmla="*/ 3417487 w 3837690"/>
              <a:gd name="connsiteY1" fmla="*/ 3513956 h 3728656"/>
              <a:gd name="connsiteX2" fmla="*/ 2964477 w 3837690"/>
              <a:gd name="connsiteY2" fmla="*/ 3558897 h 3728656"/>
              <a:gd name="connsiteX3" fmla="*/ 2335224 w 3837690"/>
              <a:gd name="connsiteY3" fmla="*/ 3727442 h 3728656"/>
              <a:gd name="connsiteX4" fmla="*/ 1046696 w 3837690"/>
              <a:gd name="connsiteY4" fmla="*/ 3462165 h 3728656"/>
              <a:gd name="connsiteX5" fmla="*/ 268858 w 3837690"/>
              <a:gd name="connsiteY5" fmla="*/ 2950050 h 3728656"/>
              <a:gd name="connsiteX6" fmla="*/ 18644 w 3837690"/>
              <a:gd name="connsiteY6" fmla="*/ 2200752 h 3728656"/>
              <a:gd name="connsiteX7" fmla="*/ 30297 w 3837690"/>
              <a:gd name="connsiteY7" fmla="*/ 1762911 h 3728656"/>
              <a:gd name="connsiteX8" fmla="*/ 301529 w 3837690"/>
              <a:gd name="connsiteY8" fmla="*/ 901232 h 3728656"/>
              <a:gd name="connsiteX9" fmla="*/ 717992 w 3837690"/>
              <a:gd name="connsiteY9" fmla="*/ 341005 h 3728656"/>
              <a:gd name="connsiteX10" fmla="*/ 1651216 w 3837690"/>
              <a:gd name="connsiteY10" fmla="*/ 0 h 3728656"/>
              <a:gd name="connsiteX11" fmla="*/ 2433536 w 3837690"/>
              <a:gd name="connsiteY11" fmla="*/ 50005 h 3728656"/>
              <a:gd name="connsiteX12" fmla="*/ 3027594 w 3837690"/>
              <a:gd name="connsiteY12" fmla="*/ 370369 h 3728656"/>
              <a:gd name="connsiteX13" fmla="*/ 3385290 w 3837690"/>
              <a:gd name="connsiteY13" fmla="*/ 1171254 h 3728656"/>
              <a:gd name="connsiteX14" fmla="*/ 3461687 w 3837690"/>
              <a:gd name="connsiteY14" fmla="*/ 2214396 h 3728656"/>
              <a:gd name="connsiteX15" fmla="*/ 3430700 w 3837690"/>
              <a:gd name="connsiteY15" fmla="*/ 2656798 h 3728656"/>
              <a:gd name="connsiteX16" fmla="*/ 3292091 w 3837690"/>
              <a:gd name="connsiteY16" fmla="*/ 2978484 h 3728656"/>
              <a:gd name="connsiteX17" fmla="*/ 3837690 w 3837690"/>
              <a:gd name="connsiteY17" fmla="*/ 3223110 h 3728656"/>
              <a:gd name="connsiteX0" fmla="*/ 3835616 w 3835616"/>
              <a:gd name="connsiteY0" fmla="*/ 3219925 h 3728656"/>
              <a:gd name="connsiteX1" fmla="*/ 3417487 w 3835616"/>
              <a:gd name="connsiteY1" fmla="*/ 3513956 h 3728656"/>
              <a:gd name="connsiteX2" fmla="*/ 2964477 w 3835616"/>
              <a:gd name="connsiteY2" fmla="*/ 3558897 h 3728656"/>
              <a:gd name="connsiteX3" fmla="*/ 2335224 w 3835616"/>
              <a:gd name="connsiteY3" fmla="*/ 3727442 h 3728656"/>
              <a:gd name="connsiteX4" fmla="*/ 1046696 w 3835616"/>
              <a:gd name="connsiteY4" fmla="*/ 3462165 h 3728656"/>
              <a:gd name="connsiteX5" fmla="*/ 268858 w 3835616"/>
              <a:gd name="connsiteY5" fmla="*/ 2950050 h 3728656"/>
              <a:gd name="connsiteX6" fmla="*/ 18644 w 3835616"/>
              <a:gd name="connsiteY6" fmla="*/ 2200752 h 3728656"/>
              <a:gd name="connsiteX7" fmla="*/ 30297 w 3835616"/>
              <a:gd name="connsiteY7" fmla="*/ 1762911 h 3728656"/>
              <a:gd name="connsiteX8" fmla="*/ 301529 w 3835616"/>
              <a:gd name="connsiteY8" fmla="*/ 901232 h 3728656"/>
              <a:gd name="connsiteX9" fmla="*/ 717992 w 3835616"/>
              <a:gd name="connsiteY9" fmla="*/ 341005 h 3728656"/>
              <a:gd name="connsiteX10" fmla="*/ 1651216 w 3835616"/>
              <a:gd name="connsiteY10" fmla="*/ 0 h 3728656"/>
              <a:gd name="connsiteX11" fmla="*/ 2433536 w 3835616"/>
              <a:gd name="connsiteY11" fmla="*/ 50005 h 3728656"/>
              <a:gd name="connsiteX12" fmla="*/ 3027594 w 3835616"/>
              <a:gd name="connsiteY12" fmla="*/ 370369 h 3728656"/>
              <a:gd name="connsiteX13" fmla="*/ 3385290 w 3835616"/>
              <a:gd name="connsiteY13" fmla="*/ 1171254 h 3728656"/>
              <a:gd name="connsiteX14" fmla="*/ 3461687 w 3835616"/>
              <a:gd name="connsiteY14" fmla="*/ 2214396 h 3728656"/>
              <a:gd name="connsiteX15" fmla="*/ 3430700 w 3835616"/>
              <a:gd name="connsiteY15" fmla="*/ 2656798 h 3728656"/>
              <a:gd name="connsiteX16" fmla="*/ 3292091 w 3835616"/>
              <a:gd name="connsiteY16" fmla="*/ 2978484 h 3728656"/>
              <a:gd name="connsiteX17" fmla="*/ 3751780 w 3835616"/>
              <a:gd name="connsiteY17" fmla="*/ 3256428 h 3728656"/>
              <a:gd name="connsiteX0" fmla="*/ 3835616 w 3835616"/>
              <a:gd name="connsiteY0" fmla="*/ 3219925 h 3729924"/>
              <a:gd name="connsiteX1" fmla="*/ 3417487 w 3835616"/>
              <a:gd name="connsiteY1" fmla="*/ 3513956 h 3729924"/>
              <a:gd name="connsiteX2" fmla="*/ 2964477 w 3835616"/>
              <a:gd name="connsiteY2" fmla="*/ 3558897 h 3729924"/>
              <a:gd name="connsiteX3" fmla="*/ 2222800 w 3835616"/>
              <a:gd name="connsiteY3" fmla="*/ 3728717 h 3729924"/>
              <a:gd name="connsiteX4" fmla="*/ 1046696 w 3835616"/>
              <a:gd name="connsiteY4" fmla="*/ 3462165 h 3729924"/>
              <a:gd name="connsiteX5" fmla="*/ 268858 w 3835616"/>
              <a:gd name="connsiteY5" fmla="*/ 2950050 h 3729924"/>
              <a:gd name="connsiteX6" fmla="*/ 18644 w 3835616"/>
              <a:gd name="connsiteY6" fmla="*/ 2200752 h 3729924"/>
              <a:gd name="connsiteX7" fmla="*/ 30297 w 3835616"/>
              <a:gd name="connsiteY7" fmla="*/ 1762911 h 3729924"/>
              <a:gd name="connsiteX8" fmla="*/ 301529 w 3835616"/>
              <a:gd name="connsiteY8" fmla="*/ 901232 h 3729924"/>
              <a:gd name="connsiteX9" fmla="*/ 717992 w 3835616"/>
              <a:gd name="connsiteY9" fmla="*/ 341005 h 3729924"/>
              <a:gd name="connsiteX10" fmla="*/ 1651216 w 3835616"/>
              <a:gd name="connsiteY10" fmla="*/ 0 h 3729924"/>
              <a:gd name="connsiteX11" fmla="*/ 2433536 w 3835616"/>
              <a:gd name="connsiteY11" fmla="*/ 50005 h 3729924"/>
              <a:gd name="connsiteX12" fmla="*/ 3027594 w 3835616"/>
              <a:gd name="connsiteY12" fmla="*/ 370369 h 3729924"/>
              <a:gd name="connsiteX13" fmla="*/ 3385290 w 3835616"/>
              <a:gd name="connsiteY13" fmla="*/ 1171254 h 3729924"/>
              <a:gd name="connsiteX14" fmla="*/ 3461687 w 3835616"/>
              <a:gd name="connsiteY14" fmla="*/ 2214396 h 3729924"/>
              <a:gd name="connsiteX15" fmla="*/ 3430700 w 3835616"/>
              <a:gd name="connsiteY15" fmla="*/ 2656798 h 3729924"/>
              <a:gd name="connsiteX16" fmla="*/ 3292091 w 3835616"/>
              <a:gd name="connsiteY16" fmla="*/ 2978484 h 3729924"/>
              <a:gd name="connsiteX17" fmla="*/ 3751780 w 3835616"/>
              <a:gd name="connsiteY17" fmla="*/ 3256428 h 3729924"/>
              <a:gd name="connsiteX0" fmla="*/ 3835616 w 3835616"/>
              <a:gd name="connsiteY0" fmla="*/ 3219925 h 3731978"/>
              <a:gd name="connsiteX1" fmla="*/ 3417487 w 3835616"/>
              <a:gd name="connsiteY1" fmla="*/ 3513956 h 3731978"/>
              <a:gd name="connsiteX2" fmla="*/ 2964477 w 3835616"/>
              <a:gd name="connsiteY2" fmla="*/ 3558897 h 3731978"/>
              <a:gd name="connsiteX3" fmla="*/ 2222800 w 3835616"/>
              <a:gd name="connsiteY3" fmla="*/ 3728717 h 3731978"/>
              <a:gd name="connsiteX4" fmla="*/ 1046696 w 3835616"/>
              <a:gd name="connsiteY4" fmla="*/ 3462165 h 3731978"/>
              <a:gd name="connsiteX5" fmla="*/ 268858 w 3835616"/>
              <a:gd name="connsiteY5" fmla="*/ 2950050 h 3731978"/>
              <a:gd name="connsiteX6" fmla="*/ 18644 w 3835616"/>
              <a:gd name="connsiteY6" fmla="*/ 2200752 h 3731978"/>
              <a:gd name="connsiteX7" fmla="*/ 30297 w 3835616"/>
              <a:gd name="connsiteY7" fmla="*/ 1762911 h 3731978"/>
              <a:gd name="connsiteX8" fmla="*/ 301529 w 3835616"/>
              <a:gd name="connsiteY8" fmla="*/ 901232 h 3731978"/>
              <a:gd name="connsiteX9" fmla="*/ 717992 w 3835616"/>
              <a:gd name="connsiteY9" fmla="*/ 341005 h 3731978"/>
              <a:gd name="connsiteX10" fmla="*/ 1651216 w 3835616"/>
              <a:gd name="connsiteY10" fmla="*/ 0 h 3731978"/>
              <a:gd name="connsiteX11" fmla="*/ 2433536 w 3835616"/>
              <a:gd name="connsiteY11" fmla="*/ 50005 h 3731978"/>
              <a:gd name="connsiteX12" fmla="*/ 3027594 w 3835616"/>
              <a:gd name="connsiteY12" fmla="*/ 370369 h 3731978"/>
              <a:gd name="connsiteX13" fmla="*/ 3385290 w 3835616"/>
              <a:gd name="connsiteY13" fmla="*/ 1171254 h 3731978"/>
              <a:gd name="connsiteX14" fmla="*/ 3461687 w 3835616"/>
              <a:gd name="connsiteY14" fmla="*/ 2214396 h 3731978"/>
              <a:gd name="connsiteX15" fmla="*/ 3430700 w 3835616"/>
              <a:gd name="connsiteY15" fmla="*/ 2656798 h 3731978"/>
              <a:gd name="connsiteX16" fmla="*/ 3292091 w 3835616"/>
              <a:gd name="connsiteY16" fmla="*/ 2978484 h 3731978"/>
              <a:gd name="connsiteX17" fmla="*/ 3751780 w 3835616"/>
              <a:gd name="connsiteY17" fmla="*/ 3256428 h 3731978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717992 w 3835616"/>
              <a:gd name="connsiteY8" fmla="*/ 34100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542523 w 3835616"/>
              <a:gd name="connsiteY8" fmla="*/ 29147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188 w 3833188"/>
              <a:gd name="connsiteY0" fmla="*/ 3219925 h 3731979"/>
              <a:gd name="connsiteX1" fmla="*/ 3415059 w 3833188"/>
              <a:gd name="connsiteY1" fmla="*/ 3513956 h 3731979"/>
              <a:gd name="connsiteX2" fmla="*/ 2962049 w 3833188"/>
              <a:gd name="connsiteY2" fmla="*/ 3558897 h 3731979"/>
              <a:gd name="connsiteX3" fmla="*/ 2220372 w 3833188"/>
              <a:gd name="connsiteY3" fmla="*/ 3728717 h 3731979"/>
              <a:gd name="connsiteX4" fmla="*/ 1044268 w 3833188"/>
              <a:gd name="connsiteY4" fmla="*/ 3462165 h 3731979"/>
              <a:gd name="connsiteX5" fmla="*/ 261479 w 3833188"/>
              <a:gd name="connsiteY5" fmla="*/ 3050740 h 3731979"/>
              <a:gd name="connsiteX6" fmla="*/ 16216 w 3833188"/>
              <a:gd name="connsiteY6" fmla="*/ 2200752 h 3731979"/>
              <a:gd name="connsiteX7" fmla="*/ 34233 w 3833188"/>
              <a:gd name="connsiteY7" fmla="*/ 1633447 h 3731979"/>
              <a:gd name="connsiteX8" fmla="*/ 540095 w 3833188"/>
              <a:gd name="connsiteY8" fmla="*/ 291475 h 3731979"/>
              <a:gd name="connsiteX9" fmla="*/ 1648788 w 3833188"/>
              <a:gd name="connsiteY9" fmla="*/ 0 h 3731979"/>
              <a:gd name="connsiteX10" fmla="*/ 2431108 w 3833188"/>
              <a:gd name="connsiteY10" fmla="*/ 50005 h 3731979"/>
              <a:gd name="connsiteX11" fmla="*/ 3025166 w 3833188"/>
              <a:gd name="connsiteY11" fmla="*/ 370369 h 3731979"/>
              <a:gd name="connsiteX12" fmla="*/ 3382862 w 3833188"/>
              <a:gd name="connsiteY12" fmla="*/ 1171254 h 3731979"/>
              <a:gd name="connsiteX13" fmla="*/ 3459259 w 3833188"/>
              <a:gd name="connsiteY13" fmla="*/ 2214396 h 3731979"/>
              <a:gd name="connsiteX14" fmla="*/ 3428272 w 3833188"/>
              <a:gd name="connsiteY14" fmla="*/ 2656798 h 3731979"/>
              <a:gd name="connsiteX15" fmla="*/ 3289663 w 3833188"/>
              <a:gd name="connsiteY15" fmla="*/ 2978484 h 3731979"/>
              <a:gd name="connsiteX16" fmla="*/ 3749352 w 3833188"/>
              <a:gd name="connsiteY16" fmla="*/ 3256428 h 3731979"/>
              <a:gd name="connsiteX0" fmla="*/ 3833188 w 3833188"/>
              <a:gd name="connsiteY0" fmla="*/ 3219925 h 3729118"/>
              <a:gd name="connsiteX1" fmla="*/ 3415059 w 3833188"/>
              <a:gd name="connsiteY1" fmla="*/ 3513956 h 3729118"/>
              <a:gd name="connsiteX2" fmla="*/ 2962049 w 3833188"/>
              <a:gd name="connsiteY2" fmla="*/ 3558897 h 3729118"/>
              <a:gd name="connsiteX3" fmla="*/ 2220372 w 3833188"/>
              <a:gd name="connsiteY3" fmla="*/ 3728717 h 3729118"/>
              <a:gd name="connsiteX4" fmla="*/ 1042147 w 3833188"/>
              <a:gd name="connsiteY4" fmla="*/ 3505319 h 3729118"/>
              <a:gd name="connsiteX5" fmla="*/ 261479 w 3833188"/>
              <a:gd name="connsiteY5" fmla="*/ 3050740 h 3729118"/>
              <a:gd name="connsiteX6" fmla="*/ 16216 w 3833188"/>
              <a:gd name="connsiteY6" fmla="*/ 2200752 h 3729118"/>
              <a:gd name="connsiteX7" fmla="*/ 34233 w 3833188"/>
              <a:gd name="connsiteY7" fmla="*/ 1633447 h 3729118"/>
              <a:gd name="connsiteX8" fmla="*/ 540095 w 3833188"/>
              <a:gd name="connsiteY8" fmla="*/ 291475 h 3729118"/>
              <a:gd name="connsiteX9" fmla="*/ 1648788 w 3833188"/>
              <a:gd name="connsiteY9" fmla="*/ 0 h 3729118"/>
              <a:gd name="connsiteX10" fmla="*/ 2431108 w 3833188"/>
              <a:gd name="connsiteY10" fmla="*/ 50005 h 3729118"/>
              <a:gd name="connsiteX11" fmla="*/ 3025166 w 3833188"/>
              <a:gd name="connsiteY11" fmla="*/ 370369 h 3729118"/>
              <a:gd name="connsiteX12" fmla="*/ 3382862 w 3833188"/>
              <a:gd name="connsiteY12" fmla="*/ 1171254 h 3729118"/>
              <a:gd name="connsiteX13" fmla="*/ 3459259 w 3833188"/>
              <a:gd name="connsiteY13" fmla="*/ 2214396 h 3729118"/>
              <a:gd name="connsiteX14" fmla="*/ 3428272 w 3833188"/>
              <a:gd name="connsiteY14" fmla="*/ 2656798 h 3729118"/>
              <a:gd name="connsiteX15" fmla="*/ 3289663 w 3833188"/>
              <a:gd name="connsiteY15" fmla="*/ 2978484 h 3729118"/>
              <a:gd name="connsiteX16" fmla="*/ 3749352 w 3833188"/>
              <a:gd name="connsiteY16" fmla="*/ 3256428 h 3729118"/>
              <a:gd name="connsiteX0" fmla="*/ 3755903 w 3755903"/>
              <a:gd name="connsiteY0" fmla="*/ 3264410 h 3729117"/>
              <a:gd name="connsiteX1" fmla="*/ 3415059 w 3755903"/>
              <a:gd name="connsiteY1" fmla="*/ 3513956 h 3729117"/>
              <a:gd name="connsiteX2" fmla="*/ 2962049 w 3755903"/>
              <a:gd name="connsiteY2" fmla="*/ 3558897 h 3729117"/>
              <a:gd name="connsiteX3" fmla="*/ 2220372 w 3755903"/>
              <a:gd name="connsiteY3" fmla="*/ 3728717 h 3729117"/>
              <a:gd name="connsiteX4" fmla="*/ 1042147 w 3755903"/>
              <a:gd name="connsiteY4" fmla="*/ 3505319 h 3729117"/>
              <a:gd name="connsiteX5" fmla="*/ 261479 w 3755903"/>
              <a:gd name="connsiteY5" fmla="*/ 3050740 h 3729117"/>
              <a:gd name="connsiteX6" fmla="*/ 16216 w 3755903"/>
              <a:gd name="connsiteY6" fmla="*/ 2200752 h 3729117"/>
              <a:gd name="connsiteX7" fmla="*/ 34233 w 3755903"/>
              <a:gd name="connsiteY7" fmla="*/ 1633447 h 3729117"/>
              <a:gd name="connsiteX8" fmla="*/ 540095 w 3755903"/>
              <a:gd name="connsiteY8" fmla="*/ 291475 h 3729117"/>
              <a:gd name="connsiteX9" fmla="*/ 1648788 w 3755903"/>
              <a:gd name="connsiteY9" fmla="*/ 0 h 3729117"/>
              <a:gd name="connsiteX10" fmla="*/ 2431108 w 3755903"/>
              <a:gd name="connsiteY10" fmla="*/ 50005 h 3729117"/>
              <a:gd name="connsiteX11" fmla="*/ 3025166 w 3755903"/>
              <a:gd name="connsiteY11" fmla="*/ 370369 h 3729117"/>
              <a:gd name="connsiteX12" fmla="*/ 3382862 w 3755903"/>
              <a:gd name="connsiteY12" fmla="*/ 1171254 h 3729117"/>
              <a:gd name="connsiteX13" fmla="*/ 3459259 w 3755903"/>
              <a:gd name="connsiteY13" fmla="*/ 2214396 h 3729117"/>
              <a:gd name="connsiteX14" fmla="*/ 3428272 w 3755903"/>
              <a:gd name="connsiteY14" fmla="*/ 2656798 h 3729117"/>
              <a:gd name="connsiteX15" fmla="*/ 3289663 w 3755903"/>
              <a:gd name="connsiteY15" fmla="*/ 2978484 h 3729117"/>
              <a:gd name="connsiteX16" fmla="*/ 3749352 w 3755903"/>
              <a:gd name="connsiteY16" fmla="*/ 3256428 h 3729117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8272 w 3755903"/>
              <a:gd name="connsiteY14" fmla="*/ 2656798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2529 w 3755903"/>
              <a:gd name="connsiteY14" fmla="*/ 2656123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22529 w 3755903"/>
              <a:gd name="connsiteY13" fmla="*/ 2656123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8881"/>
              <a:gd name="connsiteX1" fmla="*/ 3391649 w 3755903"/>
              <a:gd name="connsiteY1" fmla="*/ 3520134 h 3728881"/>
              <a:gd name="connsiteX2" fmla="*/ 2962922 w 3755903"/>
              <a:gd name="connsiteY2" fmla="*/ 3541149 h 3728881"/>
              <a:gd name="connsiteX3" fmla="*/ 2220372 w 3755903"/>
              <a:gd name="connsiteY3" fmla="*/ 3728717 h 3728881"/>
              <a:gd name="connsiteX4" fmla="*/ 1042147 w 3755903"/>
              <a:gd name="connsiteY4" fmla="*/ 3505319 h 3728881"/>
              <a:gd name="connsiteX5" fmla="*/ 261479 w 3755903"/>
              <a:gd name="connsiteY5" fmla="*/ 3050740 h 3728881"/>
              <a:gd name="connsiteX6" fmla="*/ 16216 w 3755903"/>
              <a:gd name="connsiteY6" fmla="*/ 2200752 h 3728881"/>
              <a:gd name="connsiteX7" fmla="*/ 34233 w 3755903"/>
              <a:gd name="connsiteY7" fmla="*/ 1633447 h 3728881"/>
              <a:gd name="connsiteX8" fmla="*/ 540095 w 3755903"/>
              <a:gd name="connsiteY8" fmla="*/ 291475 h 3728881"/>
              <a:gd name="connsiteX9" fmla="*/ 1648788 w 3755903"/>
              <a:gd name="connsiteY9" fmla="*/ 0 h 3728881"/>
              <a:gd name="connsiteX10" fmla="*/ 2431108 w 3755903"/>
              <a:gd name="connsiteY10" fmla="*/ 50005 h 3728881"/>
              <a:gd name="connsiteX11" fmla="*/ 3025166 w 3755903"/>
              <a:gd name="connsiteY11" fmla="*/ 370369 h 3728881"/>
              <a:gd name="connsiteX12" fmla="*/ 3382862 w 3755903"/>
              <a:gd name="connsiteY12" fmla="*/ 1171254 h 3728881"/>
              <a:gd name="connsiteX13" fmla="*/ 3430454 w 3755903"/>
              <a:gd name="connsiteY13" fmla="*/ 2612424 h 3728881"/>
              <a:gd name="connsiteX14" fmla="*/ 3289663 w 3755903"/>
              <a:gd name="connsiteY14" fmla="*/ 2978484 h 3728881"/>
              <a:gd name="connsiteX15" fmla="*/ 3749352 w 3755903"/>
              <a:gd name="connsiteY15" fmla="*/ 3256428 h 3728881"/>
              <a:gd name="connsiteX0" fmla="*/ 3755903 w 3755903"/>
              <a:gd name="connsiteY0" fmla="*/ 3264410 h 3728816"/>
              <a:gd name="connsiteX1" fmla="*/ 3391649 w 3755903"/>
              <a:gd name="connsiteY1" fmla="*/ 3520134 h 3728816"/>
              <a:gd name="connsiteX2" fmla="*/ 2962922 w 3755903"/>
              <a:gd name="connsiteY2" fmla="*/ 3541149 h 3728816"/>
              <a:gd name="connsiteX3" fmla="*/ 2220372 w 3755903"/>
              <a:gd name="connsiteY3" fmla="*/ 3728717 h 3728816"/>
              <a:gd name="connsiteX4" fmla="*/ 1039530 w 3755903"/>
              <a:gd name="connsiteY4" fmla="*/ 3558566 h 3728816"/>
              <a:gd name="connsiteX5" fmla="*/ 261479 w 3755903"/>
              <a:gd name="connsiteY5" fmla="*/ 3050740 h 3728816"/>
              <a:gd name="connsiteX6" fmla="*/ 16216 w 3755903"/>
              <a:gd name="connsiteY6" fmla="*/ 2200752 h 3728816"/>
              <a:gd name="connsiteX7" fmla="*/ 34233 w 3755903"/>
              <a:gd name="connsiteY7" fmla="*/ 1633447 h 3728816"/>
              <a:gd name="connsiteX8" fmla="*/ 540095 w 3755903"/>
              <a:gd name="connsiteY8" fmla="*/ 291475 h 3728816"/>
              <a:gd name="connsiteX9" fmla="*/ 1648788 w 3755903"/>
              <a:gd name="connsiteY9" fmla="*/ 0 h 3728816"/>
              <a:gd name="connsiteX10" fmla="*/ 2431108 w 3755903"/>
              <a:gd name="connsiteY10" fmla="*/ 50005 h 3728816"/>
              <a:gd name="connsiteX11" fmla="*/ 3025166 w 3755903"/>
              <a:gd name="connsiteY11" fmla="*/ 370369 h 3728816"/>
              <a:gd name="connsiteX12" fmla="*/ 3382862 w 3755903"/>
              <a:gd name="connsiteY12" fmla="*/ 1171254 h 3728816"/>
              <a:gd name="connsiteX13" fmla="*/ 3430454 w 3755903"/>
              <a:gd name="connsiteY13" fmla="*/ 2612424 h 3728816"/>
              <a:gd name="connsiteX14" fmla="*/ 3289663 w 3755903"/>
              <a:gd name="connsiteY14" fmla="*/ 2978484 h 3728816"/>
              <a:gd name="connsiteX15" fmla="*/ 3749352 w 3755903"/>
              <a:gd name="connsiteY15" fmla="*/ 3256428 h 3728816"/>
              <a:gd name="connsiteX0" fmla="*/ 3750266 w 3750266"/>
              <a:gd name="connsiteY0" fmla="*/ 3264410 h 3728817"/>
              <a:gd name="connsiteX1" fmla="*/ 3386012 w 3750266"/>
              <a:gd name="connsiteY1" fmla="*/ 3520134 h 3728817"/>
              <a:gd name="connsiteX2" fmla="*/ 2957285 w 3750266"/>
              <a:gd name="connsiteY2" fmla="*/ 3541149 h 3728817"/>
              <a:gd name="connsiteX3" fmla="*/ 2214735 w 3750266"/>
              <a:gd name="connsiteY3" fmla="*/ 3728717 h 3728817"/>
              <a:gd name="connsiteX4" fmla="*/ 1033893 w 3750266"/>
              <a:gd name="connsiteY4" fmla="*/ 3558566 h 3728817"/>
              <a:gd name="connsiteX5" fmla="*/ 255842 w 3750266"/>
              <a:gd name="connsiteY5" fmla="*/ 3050740 h 3728817"/>
              <a:gd name="connsiteX6" fmla="*/ 18139 w 3750266"/>
              <a:gd name="connsiteY6" fmla="*/ 2281973 h 3728817"/>
              <a:gd name="connsiteX7" fmla="*/ 28596 w 3750266"/>
              <a:gd name="connsiteY7" fmla="*/ 1633447 h 3728817"/>
              <a:gd name="connsiteX8" fmla="*/ 534458 w 3750266"/>
              <a:gd name="connsiteY8" fmla="*/ 291475 h 3728817"/>
              <a:gd name="connsiteX9" fmla="*/ 1643151 w 3750266"/>
              <a:gd name="connsiteY9" fmla="*/ 0 h 3728817"/>
              <a:gd name="connsiteX10" fmla="*/ 2425471 w 3750266"/>
              <a:gd name="connsiteY10" fmla="*/ 50005 h 3728817"/>
              <a:gd name="connsiteX11" fmla="*/ 3019529 w 3750266"/>
              <a:gd name="connsiteY11" fmla="*/ 370369 h 3728817"/>
              <a:gd name="connsiteX12" fmla="*/ 3377225 w 3750266"/>
              <a:gd name="connsiteY12" fmla="*/ 1171254 h 3728817"/>
              <a:gd name="connsiteX13" fmla="*/ 3424817 w 3750266"/>
              <a:gd name="connsiteY13" fmla="*/ 2612424 h 3728817"/>
              <a:gd name="connsiteX14" fmla="*/ 3284026 w 3750266"/>
              <a:gd name="connsiteY14" fmla="*/ 2978484 h 3728817"/>
              <a:gd name="connsiteX15" fmla="*/ 3743715 w 3750266"/>
              <a:gd name="connsiteY15" fmla="*/ 3256428 h 3728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50266" h="3728817">
                <a:moveTo>
                  <a:pt x="3750266" y="3264410"/>
                </a:moveTo>
                <a:cubicBezTo>
                  <a:pt x="3737566" y="3279227"/>
                  <a:pt x="3518175" y="3474011"/>
                  <a:pt x="3386012" y="3520134"/>
                </a:cubicBezTo>
                <a:cubicBezTo>
                  <a:pt x="3253849" y="3566257"/>
                  <a:pt x="3152498" y="3506385"/>
                  <a:pt x="2957285" y="3541149"/>
                </a:cubicBezTo>
                <a:cubicBezTo>
                  <a:pt x="2762072" y="3575913"/>
                  <a:pt x="2535300" y="3725814"/>
                  <a:pt x="2214735" y="3728717"/>
                </a:cubicBezTo>
                <a:cubicBezTo>
                  <a:pt x="1894170" y="3731620"/>
                  <a:pt x="1360375" y="3671562"/>
                  <a:pt x="1033893" y="3558566"/>
                </a:cubicBezTo>
                <a:cubicBezTo>
                  <a:pt x="707411" y="3445570"/>
                  <a:pt x="425134" y="3263505"/>
                  <a:pt x="255842" y="3050740"/>
                </a:cubicBezTo>
                <a:cubicBezTo>
                  <a:pt x="86550" y="2837975"/>
                  <a:pt x="56013" y="2518188"/>
                  <a:pt x="18139" y="2281973"/>
                </a:cubicBezTo>
                <a:cubicBezTo>
                  <a:pt x="-19735" y="2045758"/>
                  <a:pt x="10668" y="1759550"/>
                  <a:pt x="28596" y="1633447"/>
                </a:cubicBezTo>
                <a:cubicBezTo>
                  <a:pt x="109920" y="1087868"/>
                  <a:pt x="265366" y="563716"/>
                  <a:pt x="534458" y="291475"/>
                </a:cubicBezTo>
                <a:cubicBezTo>
                  <a:pt x="803551" y="19234"/>
                  <a:pt x="1289344" y="6827"/>
                  <a:pt x="1643151" y="0"/>
                </a:cubicBezTo>
                <a:cubicBezTo>
                  <a:pt x="1856511" y="5080"/>
                  <a:pt x="2196075" y="-11723"/>
                  <a:pt x="2425471" y="50005"/>
                </a:cubicBezTo>
                <a:cubicBezTo>
                  <a:pt x="2654867" y="111733"/>
                  <a:pt x="2860903" y="183494"/>
                  <a:pt x="3019529" y="370369"/>
                </a:cubicBezTo>
                <a:cubicBezTo>
                  <a:pt x="3178155" y="557244"/>
                  <a:pt x="3309677" y="797578"/>
                  <a:pt x="3377225" y="1171254"/>
                </a:cubicBezTo>
                <a:cubicBezTo>
                  <a:pt x="3444773" y="1544930"/>
                  <a:pt x="3548826" y="1984764"/>
                  <a:pt x="3424817" y="2612424"/>
                </a:cubicBezTo>
                <a:cubicBezTo>
                  <a:pt x="3389203" y="2718531"/>
                  <a:pt x="3367291" y="2865644"/>
                  <a:pt x="3284026" y="2978484"/>
                </a:cubicBezTo>
                <a:cubicBezTo>
                  <a:pt x="3298252" y="3020691"/>
                  <a:pt x="3403215" y="3263535"/>
                  <a:pt x="3743715" y="3256428"/>
                </a:cubicBezTo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6C1F2A2-D184-49FB-99E6-B2EE7A52C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539370" flipH="1" flipV="1">
            <a:off x="633254" y="452324"/>
            <a:ext cx="4036224" cy="2597228"/>
          </a:xfrm>
          <a:custGeom>
            <a:avLst/>
            <a:gdLst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403600 w 3637280"/>
              <a:gd name="connsiteY39" fmla="*/ 3505200 h 4023360"/>
              <a:gd name="connsiteX40" fmla="*/ 3505200 w 3637280"/>
              <a:gd name="connsiteY40" fmla="*/ 3596640 h 4023360"/>
              <a:gd name="connsiteX41" fmla="*/ 3545840 w 3637280"/>
              <a:gd name="connsiteY41" fmla="*/ 3637280 h 4023360"/>
              <a:gd name="connsiteX42" fmla="*/ 3596640 w 3637280"/>
              <a:gd name="connsiteY42" fmla="*/ 3667760 h 4023360"/>
              <a:gd name="connsiteX43" fmla="*/ 3637280 w 3637280"/>
              <a:gd name="connsiteY43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45840 w 3637280"/>
              <a:gd name="connsiteY40" fmla="*/ 3637280 h 4023360"/>
              <a:gd name="connsiteX41" fmla="*/ 3596640 w 3637280"/>
              <a:gd name="connsiteY41" fmla="*/ 3667760 h 4023360"/>
              <a:gd name="connsiteX42" fmla="*/ 3637280 w 3637280"/>
              <a:gd name="connsiteY42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41" fmla="*/ 3637280 w 3637280"/>
              <a:gd name="connsiteY41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0" fmla="*/ 3637280 w 3820160"/>
              <a:gd name="connsiteY0" fmla="*/ 3352800 h 4023360"/>
              <a:gd name="connsiteX1" fmla="*/ 3606800 w 3820160"/>
              <a:gd name="connsiteY1" fmla="*/ 3403600 h 4023360"/>
              <a:gd name="connsiteX2" fmla="*/ 3556000 w 3820160"/>
              <a:gd name="connsiteY2" fmla="*/ 3474720 h 4023360"/>
              <a:gd name="connsiteX3" fmla="*/ 3535680 w 3820160"/>
              <a:gd name="connsiteY3" fmla="*/ 3505200 h 4023360"/>
              <a:gd name="connsiteX4" fmla="*/ 3515360 w 3820160"/>
              <a:gd name="connsiteY4" fmla="*/ 3525520 h 4023360"/>
              <a:gd name="connsiteX5" fmla="*/ 3474720 w 3820160"/>
              <a:gd name="connsiteY5" fmla="*/ 3576320 h 4023360"/>
              <a:gd name="connsiteX6" fmla="*/ 3230880 w 3820160"/>
              <a:gd name="connsiteY6" fmla="*/ 3749040 h 4023360"/>
              <a:gd name="connsiteX7" fmla="*/ 2763520 w 3820160"/>
              <a:gd name="connsiteY7" fmla="*/ 3931920 h 4023360"/>
              <a:gd name="connsiteX8" fmla="*/ 2407920 w 3820160"/>
              <a:gd name="connsiteY8" fmla="*/ 4013200 h 4023360"/>
              <a:gd name="connsiteX9" fmla="*/ 2204720 w 3820160"/>
              <a:gd name="connsiteY9" fmla="*/ 4023360 h 4023360"/>
              <a:gd name="connsiteX10" fmla="*/ 1869440 w 3820160"/>
              <a:gd name="connsiteY10" fmla="*/ 4013200 h 4023360"/>
              <a:gd name="connsiteX11" fmla="*/ 1483360 w 3820160"/>
              <a:gd name="connsiteY11" fmla="*/ 3942080 h 4023360"/>
              <a:gd name="connsiteX12" fmla="*/ 1259840 w 3820160"/>
              <a:gd name="connsiteY12" fmla="*/ 3870960 h 4023360"/>
              <a:gd name="connsiteX13" fmla="*/ 1056640 w 3820160"/>
              <a:gd name="connsiteY13" fmla="*/ 3779520 h 4023360"/>
              <a:gd name="connsiteX14" fmla="*/ 792480 w 3820160"/>
              <a:gd name="connsiteY14" fmla="*/ 3616960 h 4023360"/>
              <a:gd name="connsiteX15" fmla="*/ 355600 w 3820160"/>
              <a:gd name="connsiteY15" fmla="*/ 3017520 h 4023360"/>
              <a:gd name="connsiteX16" fmla="*/ 152400 w 3820160"/>
              <a:gd name="connsiteY16" fmla="*/ 2611120 h 4023360"/>
              <a:gd name="connsiteX17" fmla="*/ 30480 w 3820160"/>
              <a:gd name="connsiteY17" fmla="*/ 2204720 h 4023360"/>
              <a:gd name="connsiteX18" fmla="*/ 0 w 3820160"/>
              <a:gd name="connsiteY18" fmla="*/ 1981200 h 4023360"/>
              <a:gd name="connsiteX19" fmla="*/ 71120 w 3820160"/>
              <a:gd name="connsiteY19" fmla="*/ 1158240 h 4023360"/>
              <a:gd name="connsiteX20" fmla="*/ 132080 w 3820160"/>
              <a:gd name="connsiteY20" fmla="*/ 975360 h 4023360"/>
              <a:gd name="connsiteX21" fmla="*/ 294640 w 3820160"/>
              <a:gd name="connsiteY21" fmla="*/ 690880 h 4023360"/>
              <a:gd name="connsiteX22" fmla="*/ 751840 w 3820160"/>
              <a:gd name="connsiteY22" fmla="*/ 254000 h 4023360"/>
              <a:gd name="connsiteX23" fmla="*/ 1127760 w 3820160"/>
              <a:gd name="connsiteY23" fmla="*/ 71120 h 4023360"/>
              <a:gd name="connsiteX24" fmla="*/ 1432560 w 3820160"/>
              <a:gd name="connsiteY24" fmla="*/ 10160 h 4023360"/>
              <a:gd name="connsiteX25" fmla="*/ 1625600 w 3820160"/>
              <a:gd name="connsiteY25" fmla="*/ 0 h 4023360"/>
              <a:gd name="connsiteX26" fmla="*/ 2174240 w 3820160"/>
              <a:gd name="connsiteY26" fmla="*/ 20320 h 4023360"/>
              <a:gd name="connsiteX27" fmla="*/ 2407920 w 3820160"/>
              <a:gd name="connsiteY27" fmla="*/ 101600 h 4023360"/>
              <a:gd name="connsiteX28" fmla="*/ 2580640 w 3820160"/>
              <a:gd name="connsiteY28" fmla="*/ 223520 h 4023360"/>
              <a:gd name="connsiteX29" fmla="*/ 2794000 w 3820160"/>
              <a:gd name="connsiteY29" fmla="*/ 599440 h 4023360"/>
              <a:gd name="connsiteX30" fmla="*/ 2885440 w 3820160"/>
              <a:gd name="connsiteY30" fmla="*/ 853440 h 4023360"/>
              <a:gd name="connsiteX31" fmla="*/ 3007360 w 3820160"/>
              <a:gd name="connsiteY31" fmla="*/ 1361440 h 4023360"/>
              <a:gd name="connsiteX32" fmla="*/ 3078480 w 3820160"/>
              <a:gd name="connsiteY32" fmla="*/ 1899920 h 4023360"/>
              <a:gd name="connsiteX33" fmla="*/ 3078480 w 3820160"/>
              <a:gd name="connsiteY33" fmla="*/ 2570480 h 4023360"/>
              <a:gd name="connsiteX34" fmla="*/ 3037840 w 3820160"/>
              <a:gd name="connsiteY34" fmla="*/ 2844800 h 4023360"/>
              <a:gd name="connsiteX35" fmla="*/ 3017520 w 3820160"/>
              <a:gd name="connsiteY35" fmla="*/ 2926080 h 4023360"/>
              <a:gd name="connsiteX36" fmla="*/ 2997200 w 3820160"/>
              <a:gd name="connsiteY36" fmla="*/ 2966720 h 4023360"/>
              <a:gd name="connsiteX37" fmla="*/ 3068320 w 3820160"/>
              <a:gd name="connsiteY37" fmla="*/ 3098800 h 4023360"/>
              <a:gd name="connsiteX38" fmla="*/ 3108960 w 3820160"/>
              <a:gd name="connsiteY38" fmla="*/ 3169920 h 4023360"/>
              <a:gd name="connsiteX39" fmla="*/ 3820160 w 3820160"/>
              <a:gd name="connsiteY39" fmla="*/ 3078480 h 4023360"/>
              <a:gd name="connsiteX0" fmla="*/ 3606800 w 3820160"/>
              <a:gd name="connsiteY0" fmla="*/ 3403600 h 4023360"/>
              <a:gd name="connsiteX1" fmla="*/ 3556000 w 3820160"/>
              <a:gd name="connsiteY1" fmla="*/ 3474720 h 4023360"/>
              <a:gd name="connsiteX2" fmla="*/ 3535680 w 3820160"/>
              <a:gd name="connsiteY2" fmla="*/ 3505200 h 4023360"/>
              <a:gd name="connsiteX3" fmla="*/ 3515360 w 3820160"/>
              <a:gd name="connsiteY3" fmla="*/ 3525520 h 4023360"/>
              <a:gd name="connsiteX4" fmla="*/ 3474720 w 3820160"/>
              <a:gd name="connsiteY4" fmla="*/ 3576320 h 4023360"/>
              <a:gd name="connsiteX5" fmla="*/ 3230880 w 3820160"/>
              <a:gd name="connsiteY5" fmla="*/ 3749040 h 4023360"/>
              <a:gd name="connsiteX6" fmla="*/ 2763520 w 3820160"/>
              <a:gd name="connsiteY6" fmla="*/ 3931920 h 4023360"/>
              <a:gd name="connsiteX7" fmla="*/ 2407920 w 3820160"/>
              <a:gd name="connsiteY7" fmla="*/ 4013200 h 4023360"/>
              <a:gd name="connsiteX8" fmla="*/ 2204720 w 3820160"/>
              <a:gd name="connsiteY8" fmla="*/ 4023360 h 4023360"/>
              <a:gd name="connsiteX9" fmla="*/ 1869440 w 3820160"/>
              <a:gd name="connsiteY9" fmla="*/ 4013200 h 4023360"/>
              <a:gd name="connsiteX10" fmla="*/ 1483360 w 3820160"/>
              <a:gd name="connsiteY10" fmla="*/ 3942080 h 4023360"/>
              <a:gd name="connsiteX11" fmla="*/ 1259840 w 3820160"/>
              <a:gd name="connsiteY11" fmla="*/ 3870960 h 4023360"/>
              <a:gd name="connsiteX12" fmla="*/ 1056640 w 3820160"/>
              <a:gd name="connsiteY12" fmla="*/ 3779520 h 4023360"/>
              <a:gd name="connsiteX13" fmla="*/ 792480 w 3820160"/>
              <a:gd name="connsiteY13" fmla="*/ 3616960 h 4023360"/>
              <a:gd name="connsiteX14" fmla="*/ 355600 w 3820160"/>
              <a:gd name="connsiteY14" fmla="*/ 3017520 h 4023360"/>
              <a:gd name="connsiteX15" fmla="*/ 152400 w 3820160"/>
              <a:gd name="connsiteY15" fmla="*/ 2611120 h 4023360"/>
              <a:gd name="connsiteX16" fmla="*/ 30480 w 3820160"/>
              <a:gd name="connsiteY16" fmla="*/ 2204720 h 4023360"/>
              <a:gd name="connsiteX17" fmla="*/ 0 w 3820160"/>
              <a:gd name="connsiteY17" fmla="*/ 1981200 h 4023360"/>
              <a:gd name="connsiteX18" fmla="*/ 71120 w 3820160"/>
              <a:gd name="connsiteY18" fmla="*/ 1158240 h 4023360"/>
              <a:gd name="connsiteX19" fmla="*/ 132080 w 3820160"/>
              <a:gd name="connsiteY19" fmla="*/ 975360 h 4023360"/>
              <a:gd name="connsiteX20" fmla="*/ 294640 w 3820160"/>
              <a:gd name="connsiteY20" fmla="*/ 690880 h 4023360"/>
              <a:gd name="connsiteX21" fmla="*/ 751840 w 3820160"/>
              <a:gd name="connsiteY21" fmla="*/ 254000 h 4023360"/>
              <a:gd name="connsiteX22" fmla="*/ 1127760 w 3820160"/>
              <a:gd name="connsiteY22" fmla="*/ 71120 h 4023360"/>
              <a:gd name="connsiteX23" fmla="*/ 1432560 w 3820160"/>
              <a:gd name="connsiteY23" fmla="*/ 10160 h 4023360"/>
              <a:gd name="connsiteX24" fmla="*/ 1625600 w 3820160"/>
              <a:gd name="connsiteY24" fmla="*/ 0 h 4023360"/>
              <a:gd name="connsiteX25" fmla="*/ 2174240 w 3820160"/>
              <a:gd name="connsiteY25" fmla="*/ 20320 h 4023360"/>
              <a:gd name="connsiteX26" fmla="*/ 2407920 w 3820160"/>
              <a:gd name="connsiteY26" fmla="*/ 101600 h 4023360"/>
              <a:gd name="connsiteX27" fmla="*/ 2580640 w 3820160"/>
              <a:gd name="connsiteY27" fmla="*/ 223520 h 4023360"/>
              <a:gd name="connsiteX28" fmla="*/ 2794000 w 3820160"/>
              <a:gd name="connsiteY28" fmla="*/ 599440 h 4023360"/>
              <a:gd name="connsiteX29" fmla="*/ 2885440 w 3820160"/>
              <a:gd name="connsiteY29" fmla="*/ 853440 h 4023360"/>
              <a:gd name="connsiteX30" fmla="*/ 3007360 w 3820160"/>
              <a:gd name="connsiteY30" fmla="*/ 1361440 h 4023360"/>
              <a:gd name="connsiteX31" fmla="*/ 3078480 w 3820160"/>
              <a:gd name="connsiteY31" fmla="*/ 1899920 h 4023360"/>
              <a:gd name="connsiteX32" fmla="*/ 3078480 w 3820160"/>
              <a:gd name="connsiteY32" fmla="*/ 2570480 h 4023360"/>
              <a:gd name="connsiteX33" fmla="*/ 3037840 w 3820160"/>
              <a:gd name="connsiteY33" fmla="*/ 2844800 h 4023360"/>
              <a:gd name="connsiteX34" fmla="*/ 3017520 w 3820160"/>
              <a:gd name="connsiteY34" fmla="*/ 2926080 h 4023360"/>
              <a:gd name="connsiteX35" fmla="*/ 2997200 w 3820160"/>
              <a:gd name="connsiteY35" fmla="*/ 2966720 h 4023360"/>
              <a:gd name="connsiteX36" fmla="*/ 3068320 w 3820160"/>
              <a:gd name="connsiteY36" fmla="*/ 3098800 h 4023360"/>
              <a:gd name="connsiteX37" fmla="*/ 3108960 w 3820160"/>
              <a:gd name="connsiteY37" fmla="*/ 3169920 h 4023360"/>
              <a:gd name="connsiteX38" fmla="*/ 3820160 w 3820160"/>
              <a:gd name="connsiteY38" fmla="*/ 3078480 h 4023360"/>
              <a:gd name="connsiteX0" fmla="*/ 3556000 w 3820160"/>
              <a:gd name="connsiteY0" fmla="*/ 3474720 h 4023360"/>
              <a:gd name="connsiteX1" fmla="*/ 3535680 w 3820160"/>
              <a:gd name="connsiteY1" fmla="*/ 3505200 h 4023360"/>
              <a:gd name="connsiteX2" fmla="*/ 3515360 w 3820160"/>
              <a:gd name="connsiteY2" fmla="*/ 3525520 h 4023360"/>
              <a:gd name="connsiteX3" fmla="*/ 3474720 w 3820160"/>
              <a:gd name="connsiteY3" fmla="*/ 3576320 h 4023360"/>
              <a:gd name="connsiteX4" fmla="*/ 3230880 w 3820160"/>
              <a:gd name="connsiteY4" fmla="*/ 3749040 h 4023360"/>
              <a:gd name="connsiteX5" fmla="*/ 2763520 w 3820160"/>
              <a:gd name="connsiteY5" fmla="*/ 3931920 h 4023360"/>
              <a:gd name="connsiteX6" fmla="*/ 2407920 w 3820160"/>
              <a:gd name="connsiteY6" fmla="*/ 4013200 h 4023360"/>
              <a:gd name="connsiteX7" fmla="*/ 2204720 w 3820160"/>
              <a:gd name="connsiteY7" fmla="*/ 4023360 h 4023360"/>
              <a:gd name="connsiteX8" fmla="*/ 1869440 w 3820160"/>
              <a:gd name="connsiteY8" fmla="*/ 4013200 h 4023360"/>
              <a:gd name="connsiteX9" fmla="*/ 1483360 w 3820160"/>
              <a:gd name="connsiteY9" fmla="*/ 3942080 h 4023360"/>
              <a:gd name="connsiteX10" fmla="*/ 1259840 w 3820160"/>
              <a:gd name="connsiteY10" fmla="*/ 3870960 h 4023360"/>
              <a:gd name="connsiteX11" fmla="*/ 1056640 w 3820160"/>
              <a:gd name="connsiteY11" fmla="*/ 3779520 h 4023360"/>
              <a:gd name="connsiteX12" fmla="*/ 792480 w 3820160"/>
              <a:gd name="connsiteY12" fmla="*/ 3616960 h 4023360"/>
              <a:gd name="connsiteX13" fmla="*/ 355600 w 3820160"/>
              <a:gd name="connsiteY13" fmla="*/ 3017520 h 4023360"/>
              <a:gd name="connsiteX14" fmla="*/ 152400 w 3820160"/>
              <a:gd name="connsiteY14" fmla="*/ 2611120 h 4023360"/>
              <a:gd name="connsiteX15" fmla="*/ 30480 w 3820160"/>
              <a:gd name="connsiteY15" fmla="*/ 2204720 h 4023360"/>
              <a:gd name="connsiteX16" fmla="*/ 0 w 3820160"/>
              <a:gd name="connsiteY16" fmla="*/ 1981200 h 4023360"/>
              <a:gd name="connsiteX17" fmla="*/ 71120 w 3820160"/>
              <a:gd name="connsiteY17" fmla="*/ 1158240 h 4023360"/>
              <a:gd name="connsiteX18" fmla="*/ 132080 w 3820160"/>
              <a:gd name="connsiteY18" fmla="*/ 975360 h 4023360"/>
              <a:gd name="connsiteX19" fmla="*/ 294640 w 3820160"/>
              <a:gd name="connsiteY19" fmla="*/ 690880 h 4023360"/>
              <a:gd name="connsiteX20" fmla="*/ 751840 w 3820160"/>
              <a:gd name="connsiteY20" fmla="*/ 254000 h 4023360"/>
              <a:gd name="connsiteX21" fmla="*/ 1127760 w 3820160"/>
              <a:gd name="connsiteY21" fmla="*/ 71120 h 4023360"/>
              <a:gd name="connsiteX22" fmla="*/ 1432560 w 3820160"/>
              <a:gd name="connsiteY22" fmla="*/ 10160 h 4023360"/>
              <a:gd name="connsiteX23" fmla="*/ 1625600 w 3820160"/>
              <a:gd name="connsiteY23" fmla="*/ 0 h 4023360"/>
              <a:gd name="connsiteX24" fmla="*/ 2174240 w 3820160"/>
              <a:gd name="connsiteY24" fmla="*/ 20320 h 4023360"/>
              <a:gd name="connsiteX25" fmla="*/ 2407920 w 3820160"/>
              <a:gd name="connsiteY25" fmla="*/ 101600 h 4023360"/>
              <a:gd name="connsiteX26" fmla="*/ 2580640 w 3820160"/>
              <a:gd name="connsiteY26" fmla="*/ 223520 h 4023360"/>
              <a:gd name="connsiteX27" fmla="*/ 2794000 w 3820160"/>
              <a:gd name="connsiteY27" fmla="*/ 599440 h 4023360"/>
              <a:gd name="connsiteX28" fmla="*/ 2885440 w 3820160"/>
              <a:gd name="connsiteY28" fmla="*/ 853440 h 4023360"/>
              <a:gd name="connsiteX29" fmla="*/ 3007360 w 3820160"/>
              <a:gd name="connsiteY29" fmla="*/ 1361440 h 4023360"/>
              <a:gd name="connsiteX30" fmla="*/ 3078480 w 3820160"/>
              <a:gd name="connsiteY30" fmla="*/ 1899920 h 4023360"/>
              <a:gd name="connsiteX31" fmla="*/ 3078480 w 3820160"/>
              <a:gd name="connsiteY31" fmla="*/ 2570480 h 4023360"/>
              <a:gd name="connsiteX32" fmla="*/ 3037840 w 3820160"/>
              <a:gd name="connsiteY32" fmla="*/ 2844800 h 4023360"/>
              <a:gd name="connsiteX33" fmla="*/ 3017520 w 3820160"/>
              <a:gd name="connsiteY33" fmla="*/ 2926080 h 4023360"/>
              <a:gd name="connsiteX34" fmla="*/ 2997200 w 3820160"/>
              <a:gd name="connsiteY34" fmla="*/ 2966720 h 4023360"/>
              <a:gd name="connsiteX35" fmla="*/ 3068320 w 3820160"/>
              <a:gd name="connsiteY35" fmla="*/ 3098800 h 4023360"/>
              <a:gd name="connsiteX36" fmla="*/ 3108960 w 3820160"/>
              <a:gd name="connsiteY36" fmla="*/ 3169920 h 4023360"/>
              <a:gd name="connsiteX37" fmla="*/ 3820160 w 3820160"/>
              <a:gd name="connsiteY37" fmla="*/ 3078480 h 4023360"/>
              <a:gd name="connsiteX0" fmla="*/ 3535680 w 3820160"/>
              <a:gd name="connsiteY0" fmla="*/ 3505200 h 4023360"/>
              <a:gd name="connsiteX1" fmla="*/ 3515360 w 3820160"/>
              <a:gd name="connsiteY1" fmla="*/ 3525520 h 4023360"/>
              <a:gd name="connsiteX2" fmla="*/ 3474720 w 3820160"/>
              <a:gd name="connsiteY2" fmla="*/ 3576320 h 4023360"/>
              <a:gd name="connsiteX3" fmla="*/ 3230880 w 3820160"/>
              <a:gd name="connsiteY3" fmla="*/ 3749040 h 4023360"/>
              <a:gd name="connsiteX4" fmla="*/ 2763520 w 3820160"/>
              <a:gd name="connsiteY4" fmla="*/ 3931920 h 4023360"/>
              <a:gd name="connsiteX5" fmla="*/ 2407920 w 3820160"/>
              <a:gd name="connsiteY5" fmla="*/ 4013200 h 4023360"/>
              <a:gd name="connsiteX6" fmla="*/ 2204720 w 3820160"/>
              <a:gd name="connsiteY6" fmla="*/ 4023360 h 4023360"/>
              <a:gd name="connsiteX7" fmla="*/ 1869440 w 3820160"/>
              <a:gd name="connsiteY7" fmla="*/ 4013200 h 4023360"/>
              <a:gd name="connsiteX8" fmla="*/ 1483360 w 3820160"/>
              <a:gd name="connsiteY8" fmla="*/ 3942080 h 4023360"/>
              <a:gd name="connsiteX9" fmla="*/ 1259840 w 3820160"/>
              <a:gd name="connsiteY9" fmla="*/ 3870960 h 4023360"/>
              <a:gd name="connsiteX10" fmla="*/ 1056640 w 3820160"/>
              <a:gd name="connsiteY10" fmla="*/ 3779520 h 4023360"/>
              <a:gd name="connsiteX11" fmla="*/ 792480 w 3820160"/>
              <a:gd name="connsiteY11" fmla="*/ 3616960 h 4023360"/>
              <a:gd name="connsiteX12" fmla="*/ 355600 w 3820160"/>
              <a:gd name="connsiteY12" fmla="*/ 3017520 h 4023360"/>
              <a:gd name="connsiteX13" fmla="*/ 152400 w 3820160"/>
              <a:gd name="connsiteY13" fmla="*/ 2611120 h 4023360"/>
              <a:gd name="connsiteX14" fmla="*/ 30480 w 3820160"/>
              <a:gd name="connsiteY14" fmla="*/ 2204720 h 4023360"/>
              <a:gd name="connsiteX15" fmla="*/ 0 w 3820160"/>
              <a:gd name="connsiteY15" fmla="*/ 1981200 h 4023360"/>
              <a:gd name="connsiteX16" fmla="*/ 71120 w 3820160"/>
              <a:gd name="connsiteY16" fmla="*/ 1158240 h 4023360"/>
              <a:gd name="connsiteX17" fmla="*/ 132080 w 3820160"/>
              <a:gd name="connsiteY17" fmla="*/ 975360 h 4023360"/>
              <a:gd name="connsiteX18" fmla="*/ 294640 w 3820160"/>
              <a:gd name="connsiteY18" fmla="*/ 690880 h 4023360"/>
              <a:gd name="connsiteX19" fmla="*/ 751840 w 3820160"/>
              <a:gd name="connsiteY19" fmla="*/ 254000 h 4023360"/>
              <a:gd name="connsiteX20" fmla="*/ 1127760 w 3820160"/>
              <a:gd name="connsiteY20" fmla="*/ 71120 h 4023360"/>
              <a:gd name="connsiteX21" fmla="*/ 1432560 w 3820160"/>
              <a:gd name="connsiteY21" fmla="*/ 10160 h 4023360"/>
              <a:gd name="connsiteX22" fmla="*/ 1625600 w 3820160"/>
              <a:gd name="connsiteY22" fmla="*/ 0 h 4023360"/>
              <a:gd name="connsiteX23" fmla="*/ 2174240 w 3820160"/>
              <a:gd name="connsiteY23" fmla="*/ 20320 h 4023360"/>
              <a:gd name="connsiteX24" fmla="*/ 2407920 w 3820160"/>
              <a:gd name="connsiteY24" fmla="*/ 101600 h 4023360"/>
              <a:gd name="connsiteX25" fmla="*/ 2580640 w 3820160"/>
              <a:gd name="connsiteY25" fmla="*/ 223520 h 4023360"/>
              <a:gd name="connsiteX26" fmla="*/ 2794000 w 3820160"/>
              <a:gd name="connsiteY26" fmla="*/ 599440 h 4023360"/>
              <a:gd name="connsiteX27" fmla="*/ 2885440 w 3820160"/>
              <a:gd name="connsiteY27" fmla="*/ 853440 h 4023360"/>
              <a:gd name="connsiteX28" fmla="*/ 3007360 w 3820160"/>
              <a:gd name="connsiteY28" fmla="*/ 1361440 h 4023360"/>
              <a:gd name="connsiteX29" fmla="*/ 3078480 w 3820160"/>
              <a:gd name="connsiteY29" fmla="*/ 1899920 h 4023360"/>
              <a:gd name="connsiteX30" fmla="*/ 3078480 w 3820160"/>
              <a:gd name="connsiteY30" fmla="*/ 2570480 h 4023360"/>
              <a:gd name="connsiteX31" fmla="*/ 3037840 w 3820160"/>
              <a:gd name="connsiteY31" fmla="*/ 2844800 h 4023360"/>
              <a:gd name="connsiteX32" fmla="*/ 3017520 w 3820160"/>
              <a:gd name="connsiteY32" fmla="*/ 2926080 h 4023360"/>
              <a:gd name="connsiteX33" fmla="*/ 2997200 w 3820160"/>
              <a:gd name="connsiteY33" fmla="*/ 2966720 h 4023360"/>
              <a:gd name="connsiteX34" fmla="*/ 3068320 w 3820160"/>
              <a:gd name="connsiteY34" fmla="*/ 3098800 h 4023360"/>
              <a:gd name="connsiteX35" fmla="*/ 3108960 w 3820160"/>
              <a:gd name="connsiteY35" fmla="*/ 3169920 h 4023360"/>
              <a:gd name="connsiteX36" fmla="*/ 3820160 w 3820160"/>
              <a:gd name="connsiteY36" fmla="*/ 3078480 h 4023360"/>
              <a:gd name="connsiteX0" fmla="*/ 3535680 w 3820160"/>
              <a:gd name="connsiteY0" fmla="*/ 350520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20160"/>
              <a:gd name="connsiteY0" fmla="*/ 327152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261360 w 3810000"/>
              <a:gd name="connsiteY27" fmla="*/ 129032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786592 w 3810000"/>
              <a:gd name="connsiteY33" fmla="*/ 3236276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09999 w 3810000"/>
              <a:gd name="connsiteY33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108960 w 3810000"/>
              <a:gd name="connsiteY31" fmla="*/ 3169920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436071 w 3810000"/>
              <a:gd name="connsiteY28" fmla="*/ 2265991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359674 w 3810000"/>
              <a:gd name="connsiteY26" fmla="*/ 1222849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3001978 w 3810000"/>
              <a:gd name="connsiteY24" fmla="*/ 421964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407920 w 3810000"/>
              <a:gd name="connsiteY22" fmla="*/ 101600 h 4023360"/>
              <a:gd name="connsiteX23" fmla="*/ 3001978 w 3810000"/>
              <a:gd name="connsiteY23" fmla="*/ 421964 h 4023360"/>
              <a:gd name="connsiteX24" fmla="*/ 3359674 w 3810000"/>
              <a:gd name="connsiteY24" fmla="*/ 1222849 h 4023360"/>
              <a:gd name="connsiteX25" fmla="*/ 3436071 w 3810000"/>
              <a:gd name="connsiteY25" fmla="*/ 2265991 h 4023360"/>
              <a:gd name="connsiteX26" fmla="*/ 3373317 w 3810000"/>
              <a:gd name="connsiteY26" fmla="*/ 2711759 h 4023360"/>
              <a:gd name="connsiteX27" fmla="*/ 3306183 w 3810000"/>
              <a:gd name="connsiteY27" fmla="*/ 2962752 h 4023360"/>
              <a:gd name="connsiteX28" fmla="*/ 3277496 w 3810000"/>
              <a:gd name="connsiteY28" fmla="*/ 3058791 h 4023360"/>
              <a:gd name="connsiteX29" fmla="*/ 3809999 w 3810000"/>
              <a:gd name="connsiteY29" fmla="*/ 3287872 h 4023360"/>
              <a:gd name="connsiteX0" fmla="*/ 3810000 w 3810000"/>
              <a:gd name="connsiteY0" fmla="*/ 3272025 h 4023865"/>
              <a:gd name="connsiteX1" fmla="*/ 3474720 w 3810000"/>
              <a:gd name="connsiteY1" fmla="*/ 3576825 h 4023865"/>
              <a:gd name="connsiteX2" fmla="*/ 3230880 w 3810000"/>
              <a:gd name="connsiteY2" fmla="*/ 3749545 h 4023865"/>
              <a:gd name="connsiteX3" fmla="*/ 2763520 w 3810000"/>
              <a:gd name="connsiteY3" fmla="*/ 3932425 h 4023865"/>
              <a:gd name="connsiteX4" fmla="*/ 2407920 w 3810000"/>
              <a:gd name="connsiteY4" fmla="*/ 4013705 h 4023865"/>
              <a:gd name="connsiteX5" fmla="*/ 2204720 w 3810000"/>
              <a:gd name="connsiteY5" fmla="*/ 4023865 h 4023865"/>
              <a:gd name="connsiteX6" fmla="*/ 1869440 w 3810000"/>
              <a:gd name="connsiteY6" fmla="*/ 4013705 h 4023865"/>
              <a:gd name="connsiteX7" fmla="*/ 1483360 w 3810000"/>
              <a:gd name="connsiteY7" fmla="*/ 3942585 h 4023865"/>
              <a:gd name="connsiteX8" fmla="*/ 1259840 w 3810000"/>
              <a:gd name="connsiteY8" fmla="*/ 3871465 h 4023865"/>
              <a:gd name="connsiteX9" fmla="*/ 1056640 w 3810000"/>
              <a:gd name="connsiteY9" fmla="*/ 3780025 h 4023865"/>
              <a:gd name="connsiteX10" fmla="*/ 792480 w 3810000"/>
              <a:gd name="connsiteY10" fmla="*/ 3617465 h 4023865"/>
              <a:gd name="connsiteX11" fmla="*/ 355600 w 3810000"/>
              <a:gd name="connsiteY11" fmla="*/ 3018025 h 4023865"/>
              <a:gd name="connsiteX12" fmla="*/ 152400 w 3810000"/>
              <a:gd name="connsiteY12" fmla="*/ 2611625 h 4023865"/>
              <a:gd name="connsiteX13" fmla="*/ 30480 w 3810000"/>
              <a:gd name="connsiteY13" fmla="*/ 2205225 h 4023865"/>
              <a:gd name="connsiteX14" fmla="*/ 0 w 3810000"/>
              <a:gd name="connsiteY14" fmla="*/ 1981705 h 4023865"/>
              <a:gd name="connsiteX15" fmla="*/ 71120 w 3810000"/>
              <a:gd name="connsiteY15" fmla="*/ 1158745 h 4023865"/>
              <a:gd name="connsiteX16" fmla="*/ 132080 w 3810000"/>
              <a:gd name="connsiteY16" fmla="*/ 975865 h 4023865"/>
              <a:gd name="connsiteX17" fmla="*/ 294640 w 3810000"/>
              <a:gd name="connsiteY17" fmla="*/ 691385 h 4023865"/>
              <a:gd name="connsiteX18" fmla="*/ 751840 w 3810000"/>
              <a:gd name="connsiteY18" fmla="*/ 254505 h 4023865"/>
              <a:gd name="connsiteX19" fmla="*/ 1127760 w 3810000"/>
              <a:gd name="connsiteY19" fmla="*/ 71625 h 4023865"/>
              <a:gd name="connsiteX20" fmla="*/ 1625600 w 3810000"/>
              <a:gd name="connsiteY20" fmla="*/ 505 h 4023865"/>
              <a:gd name="connsiteX21" fmla="*/ 2407920 w 3810000"/>
              <a:gd name="connsiteY21" fmla="*/ 102105 h 4023865"/>
              <a:gd name="connsiteX22" fmla="*/ 3001978 w 3810000"/>
              <a:gd name="connsiteY22" fmla="*/ 422469 h 4023865"/>
              <a:gd name="connsiteX23" fmla="*/ 3359674 w 3810000"/>
              <a:gd name="connsiteY23" fmla="*/ 1223354 h 4023865"/>
              <a:gd name="connsiteX24" fmla="*/ 3436071 w 3810000"/>
              <a:gd name="connsiteY24" fmla="*/ 2266496 h 4023865"/>
              <a:gd name="connsiteX25" fmla="*/ 3373317 w 3810000"/>
              <a:gd name="connsiteY25" fmla="*/ 2712264 h 4023865"/>
              <a:gd name="connsiteX26" fmla="*/ 3306183 w 3810000"/>
              <a:gd name="connsiteY26" fmla="*/ 2963257 h 4023865"/>
              <a:gd name="connsiteX27" fmla="*/ 3277496 w 3810000"/>
              <a:gd name="connsiteY27" fmla="*/ 3059296 h 4023865"/>
              <a:gd name="connsiteX28" fmla="*/ 3809999 w 3810000"/>
              <a:gd name="connsiteY28" fmla="*/ 3288377 h 4023865"/>
              <a:gd name="connsiteX0" fmla="*/ 3810000 w 3810000"/>
              <a:gd name="connsiteY0" fmla="*/ 3281919 h 4033759"/>
              <a:gd name="connsiteX1" fmla="*/ 3474720 w 3810000"/>
              <a:gd name="connsiteY1" fmla="*/ 3586719 h 4033759"/>
              <a:gd name="connsiteX2" fmla="*/ 3230880 w 3810000"/>
              <a:gd name="connsiteY2" fmla="*/ 3759439 h 4033759"/>
              <a:gd name="connsiteX3" fmla="*/ 2763520 w 3810000"/>
              <a:gd name="connsiteY3" fmla="*/ 3942319 h 4033759"/>
              <a:gd name="connsiteX4" fmla="*/ 2407920 w 3810000"/>
              <a:gd name="connsiteY4" fmla="*/ 4023599 h 4033759"/>
              <a:gd name="connsiteX5" fmla="*/ 2204720 w 3810000"/>
              <a:gd name="connsiteY5" fmla="*/ 4033759 h 4033759"/>
              <a:gd name="connsiteX6" fmla="*/ 1869440 w 3810000"/>
              <a:gd name="connsiteY6" fmla="*/ 4023599 h 4033759"/>
              <a:gd name="connsiteX7" fmla="*/ 1483360 w 3810000"/>
              <a:gd name="connsiteY7" fmla="*/ 3952479 h 4033759"/>
              <a:gd name="connsiteX8" fmla="*/ 1259840 w 3810000"/>
              <a:gd name="connsiteY8" fmla="*/ 3881359 h 4033759"/>
              <a:gd name="connsiteX9" fmla="*/ 1056640 w 3810000"/>
              <a:gd name="connsiteY9" fmla="*/ 3789919 h 4033759"/>
              <a:gd name="connsiteX10" fmla="*/ 792480 w 3810000"/>
              <a:gd name="connsiteY10" fmla="*/ 3627359 h 4033759"/>
              <a:gd name="connsiteX11" fmla="*/ 355600 w 3810000"/>
              <a:gd name="connsiteY11" fmla="*/ 3027919 h 4033759"/>
              <a:gd name="connsiteX12" fmla="*/ 152400 w 3810000"/>
              <a:gd name="connsiteY12" fmla="*/ 2621519 h 4033759"/>
              <a:gd name="connsiteX13" fmla="*/ 30480 w 3810000"/>
              <a:gd name="connsiteY13" fmla="*/ 2215119 h 4033759"/>
              <a:gd name="connsiteX14" fmla="*/ 0 w 3810000"/>
              <a:gd name="connsiteY14" fmla="*/ 1991599 h 4033759"/>
              <a:gd name="connsiteX15" fmla="*/ 71120 w 3810000"/>
              <a:gd name="connsiteY15" fmla="*/ 1168639 h 4033759"/>
              <a:gd name="connsiteX16" fmla="*/ 132080 w 3810000"/>
              <a:gd name="connsiteY16" fmla="*/ 985759 h 4033759"/>
              <a:gd name="connsiteX17" fmla="*/ 294640 w 3810000"/>
              <a:gd name="connsiteY17" fmla="*/ 701279 h 4033759"/>
              <a:gd name="connsiteX18" fmla="*/ 1127760 w 3810000"/>
              <a:gd name="connsiteY18" fmla="*/ 81519 h 4033759"/>
              <a:gd name="connsiteX19" fmla="*/ 1625600 w 3810000"/>
              <a:gd name="connsiteY19" fmla="*/ 10399 h 4033759"/>
              <a:gd name="connsiteX20" fmla="*/ 2407920 w 3810000"/>
              <a:gd name="connsiteY20" fmla="*/ 111999 h 4033759"/>
              <a:gd name="connsiteX21" fmla="*/ 3001978 w 3810000"/>
              <a:gd name="connsiteY21" fmla="*/ 432363 h 4033759"/>
              <a:gd name="connsiteX22" fmla="*/ 3359674 w 3810000"/>
              <a:gd name="connsiteY22" fmla="*/ 1233248 h 4033759"/>
              <a:gd name="connsiteX23" fmla="*/ 3436071 w 3810000"/>
              <a:gd name="connsiteY23" fmla="*/ 2276390 h 4033759"/>
              <a:gd name="connsiteX24" fmla="*/ 3373317 w 3810000"/>
              <a:gd name="connsiteY24" fmla="*/ 2722158 h 4033759"/>
              <a:gd name="connsiteX25" fmla="*/ 3306183 w 3810000"/>
              <a:gd name="connsiteY25" fmla="*/ 2973151 h 4033759"/>
              <a:gd name="connsiteX26" fmla="*/ 3277496 w 3810000"/>
              <a:gd name="connsiteY26" fmla="*/ 3069190 h 4033759"/>
              <a:gd name="connsiteX27" fmla="*/ 3809999 w 3810000"/>
              <a:gd name="connsiteY27" fmla="*/ 3298271 h 4033759"/>
              <a:gd name="connsiteX0" fmla="*/ 3810000 w 3810000"/>
              <a:gd name="connsiteY0" fmla="*/ 3271645 h 4023485"/>
              <a:gd name="connsiteX1" fmla="*/ 3474720 w 3810000"/>
              <a:gd name="connsiteY1" fmla="*/ 3576445 h 4023485"/>
              <a:gd name="connsiteX2" fmla="*/ 3230880 w 3810000"/>
              <a:gd name="connsiteY2" fmla="*/ 3749165 h 4023485"/>
              <a:gd name="connsiteX3" fmla="*/ 2763520 w 3810000"/>
              <a:gd name="connsiteY3" fmla="*/ 3932045 h 4023485"/>
              <a:gd name="connsiteX4" fmla="*/ 2407920 w 3810000"/>
              <a:gd name="connsiteY4" fmla="*/ 4013325 h 4023485"/>
              <a:gd name="connsiteX5" fmla="*/ 2204720 w 3810000"/>
              <a:gd name="connsiteY5" fmla="*/ 4023485 h 4023485"/>
              <a:gd name="connsiteX6" fmla="*/ 1869440 w 3810000"/>
              <a:gd name="connsiteY6" fmla="*/ 4013325 h 4023485"/>
              <a:gd name="connsiteX7" fmla="*/ 1483360 w 3810000"/>
              <a:gd name="connsiteY7" fmla="*/ 3942205 h 4023485"/>
              <a:gd name="connsiteX8" fmla="*/ 1259840 w 3810000"/>
              <a:gd name="connsiteY8" fmla="*/ 3871085 h 4023485"/>
              <a:gd name="connsiteX9" fmla="*/ 1056640 w 3810000"/>
              <a:gd name="connsiteY9" fmla="*/ 3779645 h 4023485"/>
              <a:gd name="connsiteX10" fmla="*/ 792480 w 3810000"/>
              <a:gd name="connsiteY10" fmla="*/ 3617085 h 4023485"/>
              <a:gd name="connsiteX11" fmla="*/ 355600 w 3810000"/>
              <a:gd name="connsiteY11" fmla="*/ 3017645 h 4023485"/>
              <a:gd name="connsiteX12" fmla="*/ 152400 w 3810000"/>
              <a:gd name="connsiteY12" fmla="*/ 2611245 h 4023485"/>
              <a:gd name="connsiteX13" fmla="*/ 30480 w 3810000"/>
              <a:gd name="connsiteY13" fmla="*/ 2204845 h 4023485"/>
              <a:gd name="connsiteX14" fmla="*/ 0 w 3810000"/>
              <a:gd name="connsiteY14" fmla="*/ 1981325 h 4023485"/>
              <a:gd name="connsiteX15" fmla="*/ 71120 w 3810000"/>
              <a:gd name="connsiteY15" fmla="*/ 1158365 h 4023485"/>
              <a:gd name="connsiteX16" fmla="*/ 132080 w 3810000"/>
              <a:gd name="connsiteY16" fmla="*/ 975485 h 4023485"/>
              <a:gd name="connsiteX17" fmla="*/ 294640 w 3810000"/>
              <a:gd name="connsiteY17" fmla="*/ 691005 h 4023485"/>
              <a:gd name="connsiteX18" fmla="*/ 893683 w 3810000"/>
              <a:gd name="connsiteY18" fmla="*/ 261752 h 4023485"/>
              <a:gd name="connsiteX19" fmla="*/ 1625600 w 3810000"/>
              <a:gd name="connsiteY19" fmla="*/ 125 h 4023485"/>
              <a:gd name="connsiteX20" fmla="*/ 2407920 w 3810000"/>
              <a:gd name="connsiteY20" fmla="*/ 101725 h 4023485"/>
              <a:gd name="connsiteX21" fmla="*/ 3001978 w 3810000"/>
              <a:gd name="connsiteY21" fmla="*/ 422089 h 4023485"/>
              <a:gd name="connsiteX22" fmla="*/ 3359674 w 3810000"/>
              <a:gd name="connsiteY22" fmla="*/ 1222974 h 4023485"/>
              <a:gd name="connsiteX23" fmla="*/ 3436071 w 3810000"/>
              <a:gd name="connsiteY23" fmla="*/ 2266116 h 4023485"/>
              <a:gd name="connsiteX24" fmla="*/ 3373317 w 3810000"/>
              <a:gd name="connsiteY24" fmla="*/ 2711884 h 4023485"/>
              <a:gd name="connsiteX25" fmla="*/ 3306183 w 3810000"/>
              <a:gd name="connsiteY25" fmla="*/ 2962877 h 4023485"/>
              <a:gd name="connsiteX26" fmla="*/ 3277496 w 3810000"/>
              <a:gd name="connsiteY26" fmla="*/ 3058916 h 4023485"/>
              <a:gd name="connsiteX27" fmla="*/ 3809999 w 3810000"/>
              <a:gd name="connsiteY27" fmla="*/ 3287997 h 4023485"/>
              <a:gd name="connsiteX0" fmla="*/ 3810000 w 3810000"/>
              <a:gd name="connsiteY0" fmla="*/ 3220097 h 3971937"/>
              <a:gd name="connsiteX1" fmla="*/ 3474720 w 3810000"/>
              <a:gd name="connsiteY1" fmla="*/ 3524897 h 3971937"/>
              <a:gd name="connsiteX2" fmla="*/ 3230880 w 3810000"/>
              <a:gd name="connsiteY2" fmla="*/ 3697617 h 3971937"/>
              <a:gd name="connsiteX3" fmla="*/ 2763520 w 3810000"/>
              <a:gd name="connsiteY3" fmla="*/ 3880497 h 3971937"/>
              <a:gd name="connsiteX4" fmla="*/ 2407920 w 3810000"/>
              <a:gd name="connsiteY4" fmla="*/ 3961777 h 3971937"/>
              <a:gd name="connsiteX5" fmla="*/ 2204720 w 3810000"/>
              <a:gd name="connsiteY5" fmla="*/ 3971937 h 3971937"/>
              <a:gd name="connsiteX6" fmla="*/ 1869440 w 3810000"/>
              <a:gd name="connsiteY6" fmla="*/ 3961777 h 3971937"/>
              <a:gd name="connsiteX7" fmla="*/ 1483360 w 3810000"/>
              <a:gd name="connsiteY7" fmla="*/ 3890657 h 3971937"/>
              <a:gd name="connsiteX8" fmla="*/ 1259840 w 3810000"/>
              <a:gd name="connsiteY8" fmla="*/ 3819537 h 3971937"/>
              <a:gd name="connsiteX9" fmla="*/ 1056640 w 3810000"/>
              <a:gd name="connsiteY9" fmla="*/ 3728097 h 3971937"/>
              <a:gd name="connsiteX10" fmla="*/ 792480 w 3810000"/>
              <a:gd name="connsiteY10" fmla="*/ 3565537 h 3971937"/>
              <a:gd name="connsiteX11" fmla="*/ 355600 w 3810000"/>
              <a:gd name="connsiteY11" fmla="*/ 2966097 h 3971937"/>
              <a:gd name="connsiteX12" fmla="*/ 152400 w 3810000"/>
              <a:gd name="connsiteY12" fmla="*/ 2559697 h 3971937"/>
              <a:gd name="connsiteX13" fmla="*/ 30480 w 3810000"/>
              <a:gd name="connsiteY13" fmla="*/ 2153297 h 3971937"/>
              <a:gd name="connsiteX14" fmla="*/ 0 w 3810000"/>
              <a:gd name="connsiteY14" fmla="*/ 1929777 h 3971937"/>
              <a:gd name="connsiteX15" fmla="*/ 71120 w 3810000"/>
              <a:gd name="connsiteY15" fmla="*/ 1106817 h 3971937"/>
              <a:gd name="connsiteX16" fmla="*/ 132080 w 3810000"/>
              <a:gd name="connsiteY16" fmla="*/ 923937 h 3971937"/>
              <a:gd name="connsiteX17" fmla="*/ 294640 w 3810000"/>
              <a:gd name="connsiteY17" fmla="*/ 639457 h 3971937"/>
              <a:gd name="connsiteX18" fmla="*/ 893683 w 3810000"/>
              <a:gd name="connsiteY18" fmla="*/ 210204 h 3971937"/>
              <a:gd name="connsiteX19" fmla="*/ 1625600 w 3810000"/>
              <a:gd name="connsiteY19" fmla="*/ 172 h 3971937"/>
              <a:gd name="connsiteX20" fmla="*/ 2407920 w 3810000"/>
              <a:gd name="connsiteY20" fmla="*/ 50177 h 3971937"/>
              <a:gd name="connsiteX21" fmla="*/ 3001978 w 3810000"/>
              <a:gd name="connsiteY21" fmla="*/ 370541 h 3971937"/>
              <a:gd name="connsiteX22" fmla="*/ 3359674 w 3810000"/>
              <a:gd name="connsiteY22" fmla="*/ 1171426 h 3971937"/>
              <a:gd name="connsiteX23" fmla="*/ 3436071 w 3810000"/>
              <a:gd name="connsiteY23" fmla="*/ 2214568 h 3971937"/>
              <a:gd name="connsiteX24" fmla="*/ 3373317 w 3810000"/>
              <a:gd name="connsiteY24" fmla="*/ 2660336 h 3971937"/>
              <a:gd name="connsiteX25" fmla="*/ 3306183 w 3810000"/>
              <a:gd name="connsiteY25" fmla="*/ 2911329 h 3971937"/>
              <a:gd name="connsiteX26" fmla="*/ 3277496 w 3810000"/>
              <a:gd name="connsiteY26" fmla="*/ 3007368 h 3971937"/>
              <a:gd name="connsiteX27" fmla="*/ 3809999 w 3810000"/>
              <a:gd name="connsiteY27" fmla="*/ 3236449 h 3971937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94640 w 3810000"/>
              <a:gd name="connsiteY17" fmla="*/ 639285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937609 w 3810000"/>
              <a:gd name="connsiteY9" fmla="*/ 3434392 h 3971765"/>
              <a:gd name="connsiteX10" fmla="*/ 266650 w 3810000"/>
              <a:gd name="connsiteY10" fmla="*/ 3001646 h 3971765"/>
              <a:gd name="connsiteX11" fmla="*/ 152400 w 3810000"/>
              <a:gd name="connsiteY11" fmla="*/ 2559525 h 3971765"/>
              <a:gd name="connsiteX12" fmla="*/ 30480 w 3810000"/>
              <a:gd name="connsiteY12" fmla="*/ 2153125 h 3971765"/>
              <a:gd name="connsiteX13" fmla="*/ 0 w 3810000"/>
              <a:gd name="connsiteY13" fmla="*/ 1929605 h 3971765"/>
              <a:gd name="connsiteX14" fmla="*/ 61757 w 3810000"/>
              <a:gd name="connsiteY14" fmla="*/ 1344779 h 3971765"/>
              <a:gd name="connsiteX15" fmla="*/ 275913 w 3810000"/>
              <a:gd name="connsiteY15" fmla="*/ 940921 h 3971765"/>
              <a:gd name="connsiteX16" fmla="*/ 893683 w 3810000"/>
              <a:gd name="connsiteY16" fmla="*/ 210032 h 3971765"/>
              <a:gd name="connsiteX17" fmla="*/ 1625600 w 3810000"/>
              <a:gd name="connsiteY17" fmla="*/ 0 h 3971765"/>
              <a:gd name="connsiteX18" fmla="*/ 2407920 w 3810000"/>
              <a:gd name="connsiteY18" fmla="*/ 50005 h 3971765"/>
              <a:gd name="connsiteX19" fmla="*/ 3001978 w 3810000"/>
              <a:gd name="connsiteY19" fmla="*/ 370369 h 3971765"/>
              <a:gd name="connsiteX20" fmla="*/ 3359674 w 3810000"/>
              <a:gd name="connsiteY20" fmla="*/ 1171254 h 3971765"/>
              <a:gd name="connsiteX21" fmla="*/ 3436071 w 3810000"/>
              <a:gd name="connsiteY21" fmla="*/ 2214396 h 3971765"/>
              <a:gd name="connsiteX22" fmla="*/ 3373317 w 3810000"/>
              <a:gd name="connsiteY22" fmla="*/ 2660164 h 3971765"/>
              <a:gd name="connsiteX23" fmla="*/ 3306183 w 3810000"/>
              <a:gd name="connsiteY23" fmla="*/ 2911157 h 3971765"/>
              <a:gd name="connsiteX24" fmla="*/ 3277496 w 3810000"/>
              <a:gd name="connsiteY24" fmla="*/ 3007196 h 3971765"/>
              <a:gd name="connsiteX25" fmla="*/ 3809999 w 3810000"/>
              <a:gd name="connsiteY25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483360 w 3810000"/>
              <a:gd name="connsiteY6" fmla="*/ 3890485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0326"/>
              <a:gd name="connsiteX1" fmla="*/ 3474720 w 3810000"/>
              <a:gd name="connsiteY1" fmla="*/ 3524725 h 3970326"/>
              <a:gd name="connsiteX2" fmla="*/ 3230880 w 3810000"/>
              <a:gd name="connsiteY2" fmla="*/ 3697445 h 3970326"/>
              <a:gd name="connsiteX3" fmla="*/ 2763520 w 3810000"/>
              <a:gd name="connsiteY3" fmla="*/ 3880325 h 3970326"/>
              <a:gd name="connsiteX4" fmla="*/ 2407920 w 3810000"/>
              <a:gd name="connsiteY4" fmla="*/ 3961605 h 3970326"/>
              <a:gd name="connsiteX5" fmla="*/ 1665941 w 3810000"/>
              <a:gd name="connsiteY5" fmla="*/ 3644413 h 3970326"/>
              <a:gd name="connsiteX6" fmla="*/ 1372197 w 3810000"/>
              <a:gd name="connsiteY6" fmla="*/ 3581231 h 3970326"/>
              <a:gd name="connsiteX7" fmla="*/ 937609 w 3810000"/>
              <a:gd name="connsiteY7" fmla="*/ 3434392 h 3970326"/>
              <a:gd name="connsiteX8" fmla="*/ 266650 w 3810000"/>
              <a:gd name="connsiteY8" fmla="*/ 3001646 h 3970326"/>
              <a:gd name="connsiteX9" fmla="*/ 152400 w 3810000"/>
              <a:gd name="connsiteY9" fmla="*/ 2559525 h 3970326"/>
              <a:gd name="connsiteX10" fmla="*/ 30480 w 3810000"/>
              <a:gd name="connsiteY10" fmla="*/ 2153125 h 3970326"/>
              <a:gd name="connsiteX11" fmla="*/ 0 w 3810000"/>
              <a:gd name="connsiteY11" fmla="*/ 1929605 h 3970326"/>
              <a:gd name="connsiteX12" fmla="*/ 61757 w 3810000"/>
              <a:gd name="connsiteY12" fmla="*/ 1344779 h 3970326"/>
              <a:gd name="connsiteX13" fmla="*/ 275913 w 3810000"/>
              <a:gd name="connsiteY13" fmla="*/ 940921 h 3970326"/>
              <a:gd name="connsiteX14" fmla="*/ 893683 w 3810000"/>
              <a:gd name="connsiteY14" fmla="*/ 210032 h 3970326"/>
              <a:gd name="connsiteX15" fmla="*/ 1625600 w 3810000"/>
              <a:gd name="connsiteY15" fmla="*/ 0 h 3970326"/>
              <a:gd name="connsiteX16" fmla="*/ 2407920 w 3810000"/>
              <a:gd name="connsiteY16" fmla="*/ 50005 h 3970326"/>
              <a:gd name="connsiteX17" fmla="*/ 3001978 w 3810000"/>
              <a:gd name="connsiteY17" fmla="*/ 370369 h 3970326"/>
              <a:gd name="connsiteX18" fmla="*/ 3359674 w 3810000"/>
              <a:gd name="connsiteY18" fmla="*/ 1171254 h 3970326"/>
              <a:gd name="connsiteX19" fmla="*/ 3436071 w 3810000"/>
              <a:gd name="connsiteY19" fmla="*/ 2214396 h 3970326"/>
              <a:gd name="connsiteX20" fmla="*/ 3373317 w 3810000"/>
              <a:gd name="connsiteY20" fmla="*/ 2660164 h 3970326"/>
              <a:gd name="connsiteX21" fmla="*/ 3306183 w 3810000"/>
              <a:gd name="connsiteY21" fmla="*/ 2911157 h 3970326"/>
              <a:gd name="connsiteX22" fmla="*/ 3277496 w 3810000"/>
              <a:gd name="connsiteY22" fmla="*/ 3007196 h 3970326"/>
              <a:gd name="connsiteX23" fmla="*/ 3809999 w 3810000"/>
              <a:gd name="connsiteY23" fmla="*/ 3236277 h 3970326"/>
              <a:gd name="connsiteX0" fmla="*/ 3810000 w 3810000"/>
              <a:gd name="connsiteY0" fmla="*/ 3219925 h 3880478"/>
              <a:gd name="connsiteX1" fmla="*/ 3474720 w 3810000"/>
              <a:gd name="connsiteY1" fmla="*/ 3524725 h 3880478"/>
              <a:gd name="connsiteX2" fmla="*/ 3230880 w 3810000"/>
              <a:gd name="connsiteY2" fmla="*/ 3697445 h 3880478"/>
              <a:gd name="connsiteX3" fmla="*/ 2763520 w 3810000"/>
              <a:gd name="connsiteY3" fmla="*/ 3880325 h 3880478"/>
              <a:gd name="connsiteX4" fmla="*/ 2384513 w 3810000"/>
              <a:gd name="connsiteY4" fmla="*/ 3727441 h 3880478"/>
              <a:gd name="connsiteX5" fmla="*/ 1665941 w 3810000"/>
              <a:gd name="connsiteY5" fmla="*/ 3644413 h 3880478"/>
              <a:gd name="connsiteX6" fmla="*/ 1372197 w 3810000"/>
              <a:gd name="connsiteY6" fmla="*/ 3581231 h 3880478"/>
              <a:gd name="connsiteX7" fmla="*/ 937609 w 3810000"/>
              <a:gd name="connsiteY7" fmla="*/ 3434392 h 3880478"/>
              <a:gd name="connsiteX8" fmla="*/ 266650 w 3810000"/>
              <a:gd name="connsiteY8" fmla="*/ 3001646 h 3880478"/>
              <a:gd name="connsiteX9" fmla="*/ 152400 w 3810000"/>
              <a:gd name="connsiteY9" fmla="*/ 2559525 h 3880478"/>
              <a:gd name="connsiteX10" fmla="*/ 30480 w 3810000"/>
              <a:gd name="connsiteY10" fmla="*/ 2153125 h 3880478"/>
              <a:gd name="connsiteX11" fmla="*/ 0 w 3810000"/>
              <a:gd name="connsiteY11" fmla="*/ 1929605 h 3880478"/>
              <a:gd name="connsiteX12" fmla="*/ 61757 w 3810000"/>
              <a:gd name="connsiteY12" fmla="*/ 1344779 h 3880478"/>
              <a:gd name="connsiteX13" fmla="*/ 275913 w 3810000"/>
              <a:gd name="connsiteY13" fmla="*/ 940921 h 3880478"/>
              <a:gd name="connsiteX14" fmla="*/ 893683 w 3810000"/>
              <a:gd name="connsiteY14" fmla="*/ 210032 h 3880478"/>
              <a:gd name="connsiteX15" fmla="*/ 1625600 w 3810000"/>
              <a:gd name="connsiteY15" fmla="*/ 0 h 3880478"/>
              <a:gd name="connsiteX16" fmla="*/ 2407920 w 3810000"/>
              <a:gd name="connsiteY16" fmla="*/ 50005 h 3880478"/>
              <a:gd name="connsiteX17" fmla="*/ 3001978 w 3810000"/>
              <a:gd name="connsiteY17" fmla="*/ 370369 h 3880478"/>
              <a:gd name="connsiteX18" fmla="*/ 3359674 w 3810000"/>
              <a:gd name="connsiteY18" fmla="*/ 1171254 h 3880478"/>
              <a:gd name="connsiteX19" fmla="*/ 3436071 w 3810000"/>
              <a:gd name="connsiteY19" fmla="*/ 2214396 h 3880478"/>
              <a:gd name="connsiteX20" fmla="*/ 3373317 w 3810000"/>
              <a:gd name="connsiteY20" fmla="*/ 2660164 h 3880478"/>
              <a:gd name="connsiteX21" fmla="*/ 3306183 w 3810000"/>
              <a:gd name="connsiteY21" fmla="*/ 2911157 h 3880478"/>
              <a:gd name="connsiteX22" fmla="*/ 3277496 w 3810000"/>
              <a:gd name="connsiteY22" fmla="*/ 3007196 h 3880478"/>
              <a:gd name="connsiteX23" fmla="*/ 3809999 w 3810000"/>
              <a:gd name="connsiteY23" fmla="*/ 3236277 h 3880478"/>
              <a:gd name="connsiteX0" fmla="*/ 3810000 w 3810000"/>
              <a:gd name="connsiteY0" fmla="*/ 3219925 h 3735785"/>
              <a:gd name="connsiteX1" fmla="*/ 3474720 w 3810000"/>
              <a:gd name="connsiteY1" fmla="*/ 3524725 h 3735785"/>
              <a:gd name="connsiteX2" fmla="*/ 3230880 w 3810000"/>
              <a:gd name="connsiteY2" fmla="*/ 3697445 h 3735785"/>
              <a:gd name="connsiteX3" fmla="*/ 2688614 w 3810000"/>
              <a:gd name="connsiteY3" fmla="*/ 3729507 h 3735785"/>
              <a:gd name="connsiteX4" fmla="*/ 2384513 w 3810000"/>
              <a:gd name="connsiteY4" fmla="*/ 3727441 h 3735785"/>
              <a:gd name="connsiteX5" fmla="*/ 1665941 w 3810000"/>
              <a:gd name="connsiteY5" fmla="*/ 3644413 h 3735785"/>
              <a:gd name="connsiteX6" fmla="*/ 1372197 w 3810000"/>
              <a:gd name="connsiteY6" fmla="*/ 3581231 h 3735785"/>
              <a:gd name="connsiteX7" fmla="*/ 937609 w 3810000"/>
              <a:gd name="connsiteY7" fmla="*/ 3434392 h 3735785"/>
              <a:gd name="connsiteX8" fmla="*/ 266650 w 3810000"/>
              <a:gd name="connsiteY8" fmla="*/ 3001646 h 3735785"/>
              <a:gd name="connsiteX9" fmla="*/ 152400 w 3810000"/>
              <a:gd name="connsiteY9" fmla="*/ 2559525 h 3735785"/>
              <a:gd name="connsiteX10" fmla="*/ 30480 w 3810000"/>
              <a:gd name="connsiteY10" fmla="*/ 2153125 h 3735785"/>
              <a:gd name="connsiteX11" fmla="*/ 0 w 3810000"/>
              <a:gd name="connsiteY11" fmla="*/ 1929605 h 3735785"/>
              <a:gd name="connsiteX12" fmla="*/ 61757 w 3810000"/>
              <a:gd name="connsiteY12" fmla="*/ 1344779 h 3735785"/>
              <a:gd name="connsiteX13" fmla="*/ 275913 w 3810000"/>
              <a:gd name="connsiteY13" fmla="*/ 940921 h 3735785"/>
              <a:gd name="connsiteX14" fmla="*/ 893683 w 3810000"/>
              <a:gd name="connsiteY14" fmla="*/ 210032 h 3735785"/>
              <a:gd name="connsiteX15" fmla="*/ 1625600 w 3810000"/>
              <a:gd name="connsiteY15" fmla="*/ 0 h 3735785"/>
              <a:gd name="connsiteX16" fmla="*/ 2407920 w 3810000"/>
              <a:gd name="connsiteY16" fmla="*/ 50005 h 3735785"/>
              <a:gd name="connsiteX17" fmla="*/ 3001978 w 3810000"/>
              <a:gd name="connsiteY17" fmla="*/ 370369 h 3735785"/>
              <a:gd name="connsiteX18" fmla="*/ 3359674 w 3810000"/>
              <a:gd name="connsiteY18" fmla="*/ 1171254 h 3735785"/>
              <a:gd name="connsiteX19" fmla="*/ 3436071 w 3810000"/>
              <a:gd name="connsiteY19" fmla="*/ 2214396 h 3735785"/>
              <a:gd name="connsiteX20" fmla="*/ 3373317 w 3810000"/>
              <a:gd name="connsiteY20" fmla="*/ 2660164 h 3735785"/>
              <a:gd name="connsiteX21" fmla="*/ 3306183 w 3810000"/>
              <a:gd name="connsiteY21" fmla="*/ 2911157 h 3735785"/>
              <a:gd name="connsiteX22" fmla="*/ 3277496 w 3810000"/>
              <a:gd name="connsiteY22" fmla="*/ 3007196 h 3735785"/>
              <a:gd name="connsiteX23" fmla="*/ 3809999 w 3810000"/>
              <a:gd name="connsiteY23" fmla="*/ 3236277 h 3735785"/>
              <a:gd name="connsiteX0" fmla="*/ 3810000 w 3810000"/>
              <a:gd name="connsiteY0" fmla="*/ 3219925 h 3736003"/>
              <a:gd name="connsiteX1" fmla="*/ 3474720 w 3810000"/>
              <a:gd name="connsiteY1" fmla="*/ 3524725 h 3736003"/>
              <a:gd name="connsiteX2" fmla="*/ 3062345 w 3810000"/>
              <a:gd name="connsiteY2" fmla="*/ 3693477 h 3736003"/>
              <a:gd name="connsiteX3" fmla="*/ 2688614 w 3810000"/>
              <a:gd name="connsiteY3" fmla="*/ 3729507 h 3736003"/>
              <a:gd name="connsiteX4" fmla="*/ 2384513 w 3810000"/>
              <a:gd name="connsiteY4" fmla="*/ 3727441 h 3736003"/>
              <a:gd name="connsiteX5" fmla="*/ 1665941 w 3810000"/>
              <a:gd name="connsiteY5" fmla="*/ 3644413 h 3736003"/>
              <a:gd name="connsiteX6" fmla="*/ 1372197 w 3810000"/>
              <a:gd name="connsiteY6" fmla="*/ 3581231 h 3736003"/>
              <a:gd name="connsiteX7" fmla="*/ 937609 w 3810000"/>
              <a:gd name="connsiteY7" fmla="*/ 3434392 h 3736003"/>
              <a:gd name="connsiteX8" fmla="*/ 266650 w 3810000"/>
              <a:gd name="connsiteY8" fmla="*/ 3001646 h 3736003"/>
              <a:gd name="connsiteX9" fmla="*/ 152400 w 3810000"/>
              <a:gd name="connsiteY9" fmla="*/ 2559525 h 3736003"/>
              <a:gd name="connsiteX10" fmla="*/ 30480 w 3810000"/>
              <a:gd name="connsiteY10" fmla="*/ 2153125 h 3736003"/>
              <a:gd name="connsiteX11" fmla="*/ 0 w 3810000"/>
              <a:gd name="connsiteY11" fmla="*/ 1929605 h 3736003"/>
              <a:gd name="connsiteX12" fmla="*/ 61757 w 3810000"/>
              <a:gd name="connsiteY12" fmla="*/ 1344779 h 3736003"/>
              <a:gd name="connsiteX13" fmla="*/ 275913 w 3810000"/>
              <a:gd name="connsiteY13" fmla="*/ 940921 h 3736003"/>
              <a:gd name="connsiteX14" fmla="*/ 893683 w 3810000"/>
              <a:gd name="connsiteY14" fmla="*/ 210032 h 3736003"/>
              <a:gd name="connsiteX15" fmla="*/ 1625600 w 3810000"/>
              <a:gd name="connsiteY15" fmla="*/ 0 h 3736003"/>
              <a:gd name="connsiteX16" fmla="*/ 2407920 w 3810000"/>
              <a:gd name="connsiteY16" fmla="*/ 50005 h 3736003"/>
              <a:gd name="connsiteX17" fmla="*/ 3001978 w 3810000"/>
              <a:gd name="connsiteY17" fmla="*/ 370369 h 3736003"/>
              <a:gd name="connsiteX18" fmla="*/ 3359674 w 3810000"/>
              <a:gd name="connsiteY18" fmla="*/ 1171254 h 3736003"/>
              <a:gd name="connsiteX19" fmla="*/ 3436071 w 3810000"/>
              <a:gd name="connsiteY19" fmla="*/ 2214396 h 3736003"/>
              <a:gd name="connsiteX20" fmla="*/ 3373317 w 3810000"/>
              <a:gd name="connsiteY20" fmla="*/ 2660164 h 3736003"/>
              <a:gd name="connsiteX21" fmla="*/ 3306183 w 3810000"/>
              <a:gd name="connsiteY21" fmla="*/ 2911157 h 3736003"/>
              <a:gd name="connsiteX22" fmla="*/ 3277496 w 3810000"/>
              <a:gd name="connsiteY22" fmla="*/ 3007196 h 3736003"/>
              <a:gd name="connsiteX23" fmla="*/ 3809999 w 3810000"/>
              <a:gd name="connsiteY23" fmla="*/ 3236277 h 3736003"/>
              <a:gd name="connsiteX0" fmla="*/ 3810000 w 3810000"/>
              <a:gd name="connsiteY0" fmla="*/ 3219925 h 3730351"/>
              <a:gd name="connsiteX1" fmla="*/ 3474720 w 3810000"/>
              <a:gd name="connsiteY1" fmla="*/ 3524725 h 3730351"/>
              <a:gd name="connsiteX2" fmla="*/ 3062345 w 3810000"/>
              <a:gd name="connsiteY2" fmla="*/ 3693477 h 3730351"/>
              <a:gd name="connsiteX3" fmla="*/ 2384513 w 3810000"/>
              <a:gd name="connsiteY3" fmla="*/ 3727441 h 3730351"/>
              <a:gd name="connsiteX4" fmla="*/ 1665941 w 3810000"/>
              <a:gd name="connsiteY4" fmla="*/ 3644413 h 3730351"/>
              <a:gd name="connsiteX5" fmla="*/ 1372197 w 3810000"/>
              <a:gd name="connsiteY5" fmla="*/ 3581231 h 3730351"/>
              <a:gd name="connsiteX6" fmla="*/ 937609 w 3810000"/>
              <a:gd name="connsiteY6" fmla="*/ 3434392 h 3730351"/>
              <a:gd name="connsiteX7" fmla="*/ 266650 w 3810000"/>
              <a:gd name="connsiteY7" fmla="*/ 3001646 h 3730351"/>
              <a:gd name="connsiteX8" fmla="*/ 152400 w 3810000"/>
              <a:gd name="connsiteY8" fmla="*/ 2559525 h 3730351"/>
              <a:gd name="connsiteX9" fmla="*/ 30480 w 3810000"/>
              <a:gd name="connsiteY9" fmla="*/ 2153125 h 3730351"/>
              <a:gd name="connsiteX10" fmla="*/ 0 w 3810000"/>
              <a:gd name="connsiteY10" fmla="*/ 1929605 h 3730351"/>
              <a:gd name="connsiteX11" fmla="*/ 61757 w 3810000"/>
              <a:gd name="connsiteY11" fmla="*/ 1344779 h 3730351"/>
              <a:gd name="connsiteX12" fmla="*/ 275913 w 3810000"/>
              <a:gd name="connsiteY12" fmla="*/ 940921 h 3730351"/>
              <a:gd name="connsiteX13" fmla="*/ 893683 w 3810000"/>
              <a:gd name="connsiteY13" fmla="*/ 210032 h 3730351"/>
              <a:gd name="connsiteX14" fmla="*/ 1625600 w 3810000"/>
              <a:gd name="connsiteY14" fmla="*/ 0 h 3730351"/>
              <a:gd name="connsiteX15" fmla="*/ 2407920 w 3810000"/>
              <a:gd name="connsiteY15" fmla="*/ 50005 h 3730351"/>
              <a:gd name="connsiteX16" fmla="*/ 3001978 w 3810000"/>
              <a:gd name="connsiteY16" fmla="*/ 370369 h 3730351"/>
              <a:gd name="connsiteX17" fmla="*/ 3359674 w 3810000"/>
              <a:gd name="connsiteY17" fmla="*/ 1171254 h 3730351"/>
              <a:gd name="connsiteX18" fmla="*/ 3436071 w 3810000"/>
              <a:gd name="connsiteY18" fmla="*/ 2214396 h 3730351"/>
              <a:gd name="connsiteX19" fmla="*/ 3373317 w 3810000"/>
              <a:gd name="connsiteY19" fmla="*/ 2660164 h 3730351"/>
              <a:gd name="connsiteX20" fmla="*/ 3306183 w 3810000"/>
              <a:gd name="connsiteY20" fmla="*/ 2911157 h 3730351"/>
              <a:gd name="connsiteX21" fmla="*/ 3277496 w 3810000"/>
              <a:gd name="connsiteY21" fmla="*/ 3007196 h 3730351"/>
              <a:gd name="connsiteX22" fmla="*/ 3809999 w 3810000"/>
              <a:gd name="connsiteY22" fmla="*/ 3236277 h 3730351"/>
              <a:gd name="connsiteX0" fmla="*/ 3810000 w 3810000"/>
              <a:gd name="connsiteY0" fmla="*/ 3219925 h 3729628"/>
              <a:gd name="connsiteX1" fmla="*/ 3474720 w 3810000"/>
              <a:gd name="connsiteY1" fmla="*/ 3524725 h 3729628"/>
              <a:gd name="connsiteX2" fmla="*/ 3020211 w 3810000"/>
              <a:gd name="connsiteY2" fmla="*/ 3689508 h 3729628"/>
              <a:gd name="connsiteX3" fmla="*/ 2384513 w 3810000"/>
              <a:gd name="connsiteY3" fmla="*/ 3727441 h 3729628"/>
              <a:gd name="connsiteX4" fmla="*/ 1665941 w 3810000"/>
              <a:gd name="connsiteY4" fmla="*/ 3644413 h 3729628"/>
              <a:gd name="connsiteX5" fmla="*/ 1372197 w 3810000"/>
              <a:gd name="connsiteY5" fmla="*/ 3581231 h 3729628"/>
              <a:gd name="connsiteX6" fmla="*/ 937609 w 3810000"/>
              <a:gd name="connsiteY6" fmla="*/ 3434392 h 3729628"/>
              <a:gd name="connsiteX7" fmla="*/ 266650 w 3810000"/>
              <a:gd name="connsiteY7" fmla="*/ 3001646 h 3729628"/>
              <a:gd name="connsiteX8" fmla="*/ 152400 w 3810000"/>
              <a:gd name="connsiteY8" fmla="*/ 2559525 h 3729628"/>
              <a:gd name="connsiteX9" fmla="*/ 30480 w 3810000"/>
              <a:gd name="connsiteY9" fmla="*/ 2153125 h 3729628"/>
              <a:gd name="connsiteX10" fmla="*/ 0 w 3810000"/>
              <a:gd name="connsiteY10" fmla="*/ 1929605 h 3729628"/>
              <a:gd name="connsiteX11" fmla="*/ 61757 w 3810000"/>
              <a:gd name="connsiteY11" fmla="*/ 1344779 h 3729628"/>
              <a:gd name="connsiteX12" fmla="*/ 275913 w 3810000"/>
              <a:gd name="connsiteY12" fmla="*/ 940921 h 3729628"/>
              <a:gd name="connsiteX13" fmla="*/ 893683 w 3810000"/>
              <a:gd name="connsiteY13" fmla="*/ 210032 h 3729628"/>
              <a:gd name="connsiteX14" fmla="*/ 1625600 w 3810000"/>
              <a:gd name="connsiteY14" fmla="*/ 0 h 3729628"/>
              <a:gd name="connsiteX15" fmla="*/ 2407920 w 3810000"/>
              <a:gd name="connsiteY15" fmla="*/ 50005 h 3729628"/>
              <a:gd name="connsiteX16" fmla="*/ 3001978 w 3810000"/>
              <a:gd name="connsiteY16" fmla="*/ 370369 h 3729628"/>
              <a:gd name="connsiteX17" fmla="*/ 3359674 w 3810000"/>
              <a:gd name="connsiteY17" fmla="*/ 1171254 h 3729628"/>
              <a:gd name="connsiteX18" fmla="*/ 3436071 w 3810000"/>
              <a:gd name="connsiteY18" fmla="*/ 2214396 h 3729628"/>
              <a:gd name="connsiteX19" fmla="*/ 3373317 w 3810000"/>
              <a:gd name="connsiteY19" fmla="*/ 2660164 h 3729628"/>
              <a:gd name="connsiteX20" fmla="*/ 3306183 w 3810000"/>
              <a:gd name="connsiteY20" fmla="*/ 2911157 h 3729628"/>
              <a:gd name="connsiteX21" fmla="*/ 3277496 w 3810000"/>
              <a:gd name="connsiteY21" fmla="*/ 3007196 h 3729628"/>
              <a:gd name="connsiteX22" fmla="*/ 3809999 w 3810000"/>
              <a:gd name="connsiteY22" fmla="*/ 3236277 h 3729628"/>
              <a:gd name="connsiteX0" fmla="*/ 3810000 w 3810000"/>
              <a:gd name="connsiteY0" fmla="*/ 3219925 h 3729629"/>
              <a:gd name="connsiteX1" fmla="*/ 3474720 w 3810000"/>
              <a:gd name="connsiteY1" fmla="*/ 3524725 h 3729629"/>
              <a:gd name="connsiteX2" fmla="*/ 3020211 w 3810000"/>
              <a:gd name="connsiteY2" fmla="*/ 3689508 h 3729629"/>
              <a:gd name="connsiteX3" fmla="*/ 2309608 w 3810000"/>
              <a:gd name="connsiteY3" fmla="*/ 3727442 h 3729629"/>
              <a:gd name="connsiteX4" fmla="*/ 1665941 w 3810000"/>
              <a:gd name="connsiteY4" fmla="*/ 3644413 h 3729629"/>
              <a:gd name="connsiteX5" fmla="*/ 1372197 w 3810000"/>
              <a:gd name="connsiteY5" fmla="*/ 3581231 h 3729629"/>
              <a:gd name="connsiteX6" fmla="*/ 937609 w 3810000"/>
              <a:gd name="connsiteY6" fmla="*/ 3434392 h 3729629"/>
              <a:gd name="connsiteX7" fmla="*/ 266650 w 3810000"/>
              <a:gd name="connsiteY7" fmla="*/ 3001646 h 3729629"/>
              <a:gd name="connsiteX8" fmla="*/ 152400 w 3810000"/>
              <a:gd name="connsiteY8" fmla="*/ 2559525 h 3729629"/>
              <a:gd name="connsiteX9" fmla="*/ 30480 w 3810000"/>
              <a:gd name="connsiteY9" fmla="*/ 2153125 h 3729629"/>
              <a:gd name="connsiteX10" fmla="*/ 0 w 3810000"/>
              <a:gd name="connsiteY10" fmla="*/ 1929605 h 3729629"/>
              <a:gd name="connsiteX11" fmla="*/ 61757 w 3810000"/>
              <a:gd name="connsiteY11" fmla="*/ 1344779 h 3729629"/>
              <a:gd name="connsiteX12" fmla="*/ 275913 w 3810000"/>
              <a:gd name="connsiteY12" fmla="*/ 940921 h 3729629"/>
              <a:gd name="connsiteX13" fmla="*/ 893683 w 3810000"/>
              <a:gd name="connsiteY13" fmla="*/ 210032 h 3729629"/>
              <a:gd name="connsiteX14" fmla="*/ 1625600 w 3810000"/>
              <a:gd name="connsiteY14" fmla="*/ 0 h 3729629"/>
              <a:gd name="connsiteX15" fmla="*/ 2407920 w 3810000"/>
              <a:gd name="connsiteY15" fmla="*/ 50005 h 3729629"/>
              <a:gd name="connsiteX16" fmla="*/ 3001978 w 3810000"/>
              <a:gd name="connsiteY16" fmla="*/ 370369 h 3729629"/>
              <a:gd name="connsiteX17" fmla="*/ 3359674 w 3810000"/>
              <a:gd name="connsiteY17" fmla="*/ 1171254 h 3729629"/>
              <a:gd name="connsiteX18" fmla="*/ 3436071 w 3810000"/>
              <a:gd name="connsiteY18" fmla="*/ 2214396 h 3729629"/>
              <a:gd name="connsiteX19" fmla="*/ 3373317 w 3810000"/>
              <a:gd name="connsiteY19" fmla="*/ 2660164 h 3729629"/>
              <a:gd name="connsiteX20" fmla="*/ 3306183 w 3810000"/>
              <a:gd name="connsiteY20" fmla="*/ 2911157 h 3729629"/>
              <a:gd name="connsiteX21" fmla="*/ 3277496 w 3810000"/>
              <a:gd name="connsiteY21" fmla="*/ 3007196 h 3729629"/>
              <a:gd name="connsiteX22" fmla="*/ 3809999 w 3810000"/>
              <a:gd name="connsiteY22" fmla="*/ 3236277 h 3729629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152400 w 3810000"/>
              <a:gd name="connsiteY8" fmla="*/ 2559525 h 3729312"/>
              <a:gd name="connsiteX9" fmla="*/ 30480 w 3810000"/>
              <a:gd name="connsiteY9" fmla="*/ 2153125 h 3729312"/>
              <a:gd name="connsiteX10" fmla="*/ 0 w 3810000"/>
              <a:gd name="connsiteY10" fmla="*/ 1929605 h 3729312"/>
              <a:gd name="connsiteX11" fmla="*/ 61757 w 3810000"/>
              <a:gd name="connsiteY11" fmla="*/ 1344779 h 3729312"/>
              <a:gd name="connsiteX12" fmla="*/ 275913 w 3810000"/>
              <a:gd name="connsiteY12" fmla="*/ 940921 h 3729312"/>
              <a:gd name="connsiteX13" fmla="*/ 893683 w 3810000"/>
              <a:gd name="connsiteY13" fmla="*/ 210032 h 3729312"/>
              <a:gd name="connsiteX14" fmla="*/ 1625600 w 3810000"/>
              <a:gd name="connsiteY14" fmla="*/ 0 h 3729312"/>
              <a:gd name="connsiteX15" fmla="*/ 2407920 w 3810000"/>
              <a:gd name="connsiteY15" fmla="*/ 50005 h 3729312"/>
              <a:gd name="connsiteX16" fmla="*/ 3001978 w 3810000"/>
              <a:gd name="connsiteY16" fmla="*/ 370369 h 3729312"/>
              <a:gd name="connsiteX17" fmla="*/ 3359674 w 3810000"/>
              <a:gd name="connsiteY17" fmla="*/ 1171254 h 3729312"/>
              <a:gd name="connsiteX18" fmla="*/ 3436071 w 3810000"/>
              <a:gd name="connsiteY18" fmla="*/ 2214396 h 3729312"/>
              <a:gd name="connsiteX19" fmla="*/ 3373317 w 3810000"/>
              <a:gd name="connsiteY19" fmla="*/ 2660164 h 3729312"/>
              <a:gd name="connsiteX20" fmla="*/ 3306183 w 3810000"/>
              <a:gd name="connsiteY20" fmla="*/ 2911157 h 3729312"/>
              <a:gd name="connsiteX21" fmla="*/ 3277496 w 3810000"/>
              <a:gd name="connsiteY21" fmla="*/ 3007196 h 3729312"/>
              <a:gd name="connsiteX22" fmla="*/ 3809999 w 3810000"/>
              <a:gd name="connsiteY22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83357 w 3831600"/>
              <a:gd name="connsiteY9" fmla="*/ 1344779 h 3729312"/>
              <a:gd name="connsiteX10" fmla="*/ 297513 w 3831600"/>
              <a:gd name="connsiteY10" fmla="*/ 940921 h 3729312"/>
              <a:gd name="connsiteX11" fmla="*/ 915283 w 3831600"/>
              <a:gd name="connsiteY11" fmla="*/ 210032 h 3729312"/>
              <a:gd name="connsiteX12" fmla="*/ 1647200 w 3831600"/>
              <a:gd name="connsiteY12" fmla="*/ 0 h 3729312"/>
              <a:gd name="connsiteX13" fmla="*/ 2429520 w 3831600"/>
              <a:gd name="connsiteY13" fmla="*/ 50005 h 3729312"/>
              <a:gd name="connsiteX14" fmla="*/ 3023578 w 3831600"/>
              <a:gd name="connsiteY14" fmla="*/ 370369 h 3729312"/>
              <a:gd name="connsiteX15" fmla="*/ 3381274 w 3831600"/>
              <a:gd name="connsiteY15" fmla="*/ 1171254 h 3729312"/>
              <a:gd name="connsiteX16" fmla="*/ 3457671 w 3831600"/>
              <a:gd name="connsiteY16" fmla="*/ 2214396 h 3729312"/>
              <a:gd name="connsiteX17" fmla="*/ 3394917 w 3831600"/>
              <a:gd name="connsiteY17" fmla="*/ 2660164 h 3729312"/>
              <a:gd name="connsiteX18" fmla="*/ 3327783 w 3831600"/>
              <a:gd name="connsiteY18" fmla="*/ 2911157 h 3729312"/>
              <a:gd name="connsiteX19" fmla="*/ 3299096 w 3831600"/>
              <a:gd name="connsiteY19" fmla="*/ 3007196 h 3729312"/>
              <a:gd name="connsiteX20" fmla="*/ 3831599 w 38316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311558 w 3831600"/>
              <a:gd name="connsiteY9" fmla="*/ 841700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27607 w 3827607"/>
              <a:gd name="connsiteY0" fmla="*/ 3219925 h 3729312"/>
              <a:gd name="connsiteX1" fmla="*/ 3412740 w 3827607"/>
              <a:gd name="connsiteY1" fmla="*/ 3548539 h 3729312"/>
              <a:gd name="connsiteX2" fmla="*/ 3037818 w 3827607"/>
              <a:gd name="connsiteY2" fmla="*/ 3689508 h 3729312"/>
              <a:gd name="connsiteX3" fmla="*/ 2327215 w 3827607"/>
              <a:gd name="connsiteY3" fmla="*/ 3727442 h 3729312"/>
              <a:gd name="connsiteX4" fmla="*/ 1683548 w 3827607"/>
              <a:gd name="connsiteY4" fmla="*/ 3644413 h 3729312"/>
              <a:gd name="connsiteX5" fmla="*/ 1038687 w 3827607"/>
              <a:gd name="connsiteY5" fmla="*/ 3462165 h 3729312"/>
              <a:gd name="connsiteX6" fmla="*/ 260849 w 3827607"/>
              <a:gd name="connsiteY6" fmla="*/ 2950050 h 3729312"/>
              <a:gd name="connsiteX7" fmla="*/ 10635 w 3827607"/>
              <a:gd name="connsiteY7" fmla="*/ 2200752 h 3729312"/>
              <a:gd name="connsiteX8" fmla="*/ 17607 w 3827607"/>
              <a:gd name="connsiteY8" fmla="*/ 1854197 h 3729312"/>
              <a:gd name="connsiteX9" fmla="*/ 307565 w 3827607"/>
              <a:gd name="connsiteY9" fmla="*/ 841700 h 3729312"/>
              <a:gd name="connsiteX10" fmla="*/ 911290 w 3827607"/>
              <a:gd name="connsiteY10" fmla="*/ 210032 h 3729312"/>
              <a:gd name="connsiteX11" fmla="*/ 1643207 w 3827607"/>
              <a:gd name="connsiteY11" fmla="*/ 0 h 3729312"/>
              <a:gd name="connsiteX12" fmla="*/ 2425527 w 3827607"/>
              <a:gd name="connsiteY12" fmla="*/ 50005 h 3729312"/>
              <a:gd name="connsiteX13" fmla="*/ 3019585 w 3827607"/>
              <a:gd name="connsiteY13" fmla="*/ 370369 h 3729312"/>
              <a:gd name="connsiteX14" fmla="*/ 3377281 w 3827607"/>
              <a:gd name="connsiteY14" fmla="*/ 1171254 h 3729312"/>
              <a:gd name="connsiteX15" fmla="*/ 3453678 w 3827607"/>
              <a:gd name="connsiteY15" fmla="*/ 2214396 h 3729312"/>
              <a:gd name="connsiteX16" fmla="*/ 3390924 w 3827607"/>
              <a:gd name="connsiteY16" fmla="*/ 2660164 h 3729312"/>
              <a:gd name="connsiteX17" fmla="*/ 3323790 w 3827607"/>
              <a:gd name="connsiteY17" fmla="*/ 2911157 h 3729312"/>
              <a:gd name="connsiteX18" fmla="*/ 3295103 w 3827607"/>
              <a:gd name="connsiteY18" fmla="*/ 3007196 h 3729312"/>
              <a:gd name="connsiteX19" fmla="*/ 3827606 w 3827607"/>
              <a:gd name="connsiteY19" fmla="*/ 3236277 h 3729312"/>
              <a:gd name="connsiteX0" fmla="*/ 3833194 w 3833194"/>
              <a:gd name="connsiteY0" fmla="*/ 3219925 h 3729312"/>
              <a:gd name="connsiteX1" fmla="*/ 3418327 w 3833194"/>
              <a:gd name="connsiteY1" fmla="*/ 3548539 h 3729312"/>
              <a:gd name="connsiteX2" fmla="*/ 3043405 w 3833194"/>
              <a:gd name="connsiteY2" fmla="*/ 3689508 h 3729312"/>
              <a:gd name="connsiteX3" fmla="*/ 2332802 w 3833194"/>
              <a:gd name="connsiteY3" fmla="*/ 3727442 h 3729312"/>
              <a:gd name="connsiteX4" fmla="*/ 1689135 w 3833194"/>
              <a:gd name="connsiteY4" fmla="*/ 3644413 h 3729312"/>
              <a:gd name="connsiteX5" fmla="*/ 1044274 w 3833194"/>
              <a:gd name="connsiteY5" fmla="*/ 3462165 h 3729312"/>
              <a:gd name="connsiteX6" fmla="*/ 266436 w 3833194"/>
              <a:gd name="connsiteY6" fmla="*/ 2950050 h 3729312"/>
              <a:gd name="connsiteX7" fmla="*/ 16222 w 3833194"/>
              <a:gd name="connsiteY7" fmla="*/ 2200752 h 3729312"/>
              <a:gd name="connsiteX8" fmla="*/ 23194 w 3833194"/>
              <a:gd name="connsiteY8" fmla="*/ 1854197 h 3729312"/>
              <a:gd name="connsiteX9" fmla="*/ 313152 w 3833194"/>
              <a:gd name="connsiteY9" fmla="*/ 841700 h 3729312"/>
              <a:gd name="connsiteX10" fmla="*/ 916877 w 3833194"/>
              <a:gd name="connsiteY10" fmla="*/ 210032 h 3729312"/>
              <a:gd name="connsiteX11" fmla="*/ 1648794 w 3833194"/>
              <a:gd name="connsiteY11" fmla="*/ 0 h 3729312"/>
              <a:gd name="connsiteX12" fmla="*/ 2431114 w 3833194"/>
              <a:gd name="connsiteY12" fmla="*/ 50005 h 3729312"/>
              <a:gd name="connsiteX13" fmla="*/ 3025172 w 3833194"/>
              <a:gd name="connsiteY13" fmla="*/ 370369 h 3729312"/>
              <a:gd name="connsiteX14" fmla="*/ 3382868 w 3833194"/>
              <a:gd name="connsiteY14" fmla="*/ 1171254 h 3729312"/>
              <a:gd name="connsiteX15" fmla="*/ 3459265 w 3833194"/>
              <a:gd name="connsiteY15" fmla="*/ 2214396 h 3729312"/>
              <a:gd name="connsiteX16" fmla="*/ 3396511 w 3833194"/>
              <a:gd name="connsiteY16" fmla="*/ 2660164 h 3729312"/>
              <a:gd name="connsiteX17" fmla="*/ 3329377 w 3833194"/>
              <a:gd name="connsiteY17" fmla="*/ 2911157 h 3729312"/>
              <a:gd name="connsiteX18" fmla="*/ 3300690 w 3833194"/>
              <a:gd name="connsiteY18" fmla="*/ 3007196 h 3729312"/>
              <a:gd name="connsiteX19" fmla="*/ 3833193 w 3833194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15574 w 3835616"/>
              <a:gd name="connsiteY9" fmla="*/ 841700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171595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29746 w 3835616"/>
              <a:gd name="connsiteY19" fmla="*/ 3216376 h 3729312"/>
              <a:gd name="connsiteX0" fmla="*/ 3835616 w 3841659"/>
              <a:gd name="connsiteY0" fmla="*/ 3219925 h 3729312"/>
              <a:gd name="connsiteX1" fmla="*/ 3420749 w 3841659"/>
              <a:gd name="connsiteY1" fmla="*/ 3548539 h 3729312"/>
              <a:gd name="connsiteX2" fmla="*/ 3045827 w 3841659"/>
              <a:gd name="connsiteY2" fmla="*/ 3689508 h 3729312"/>
              <a:gd name="connsiteX3" fmla="*/ 2335224 w 3841659"/>
              <a:gd name="connsiteY3" fmla="*/ 3727442 h 3729312"/>
              <a:gd name="connsiteX4" fmla="*/ 1691557 w 3841659"/>
              <a:gd name="connsiteY4" fmla="*/ 3644413 h 3729312"/>
              <a:gd name="connsiteX5" fmla="*/ 1046696 w 3841659"/>
              <a:gd name="connsiteY5" fmla="*/ 3462165 h 3729312"/>
              <a:gd name="connsiteX6" fmla="*/ 268858 w 3841659"/>
              <a:gd name="connsiteY6" fmla="*/ 2950050 h 3729312"/>
              <a:gd name="connsiteX7" fmla="*/ 18644 w 3841659"/>
              <a:gd name="connsiteY7" fmla="*/ 2200752 h 3729312"/>
              <a:gd name="connsiteX8" fmla="*/ 30297 w 3841659"/>
              <a:gd name="connsiteY8" fmla="*/ 1762911 h 3729312"/>
              <a:gd name="connsiteX9" fmla="*/ 301529 w 3841659"/>
              <a:gd name="connsiteY9" fmla="*/ 901232 h 3729312"/>
              <a:gd name="connsiteX10" fmla="*/ 717992 w 3841659"/>
              <a:gd name="connsiteY10" fmla="*/ 341005 h 3729312"/>
              <a:gd name="connsiteX11" fmla="*/ 1651216 w 3841659"/>
              <a:gd name="connsiteY11" fmla="*/ 0 h 3729312"/>
              <a:gd name="connsiteX12" fmla="*/ 2433536 w 3841659"/>
              <a:gd name="connsiteY12" fmla="*/ 50005 h 3729312"/>
              <a:gd name="connsiteX13" fmla="*/ 3027594 w 3841659"/>
              <a:gd name="connsiteY13" fmla="*/ 370369 h 3729312"/>
              <a:gd name="connsiteX14" fmla="*/ 3385290 w 3841659"/>
              <a:gd name="connsiteY14" fmla="*/ 1171254 h 3729312"/>
              <a:gd name="connsiteX15" fmla="*/ 3461687 w 3841659"/>
              <a:gd name="connsiteY15" fmla="*/ 2214396 h 3729312"/>
              <a:gd name="connsiteX16" fmla="*/ 3398933 w 3841659"/>
              <a:gd name="connsiteY16" fmla="*/ 2660164 h 3729312"/>
              <a:gd name="connsiteX17" fmla="*/ 3331799 w 3841659"/>
              <a:gd name="connsiteY17" fmla="*/ 2911157 h 3729312"/>
              <a:gd name="connsiteX18" fmla="*/ 3303112 w 3841659"/>
              <a:gd name="connsiteY18" fmla="*/ 3007196 h 3729312"/>
              <a:gd name="connsiteX19" fmla="*/ 3841659 w 3841659"/>
              <a:gd name="connsiteY19" fmla="*/ 3223109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762243 w 3835616"/>
              <a:gd name="connsiteY19" fmla="*/ 3112020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65486"/>
              <a:gd name="connsiteY0" fmla="*/ 3219925 h 3729312"/>
              <a:gd name="connsiteX1" fmla="*/ 3420749 w 3865486"/>
              <a:gd name="connsiteY1" fmla="*/ 3548539 h 3729312"/>
              <a:gd name="connsiteX2" fmla="*/ 3045827 w 3865486"/>
              <a:gd name="connsiteY2" fmla="*/ 3689508 h 3729312"/>
              <a:gd name="connsiteX3" fmla="*/ 2335224 w 3865486"/>
              <a:gd name="connsiteY3" fmla="*/ 3727442 h 3729312"/>
              <a:gd name="connsiteX4" fmla="*/ 1691557 w 3865486"/>
              <a:gd name="connsiteY4" fmla="*/ 3644413 h 3729312"/>
              <a:gd name="connsiteX5" fmla="*/ 1046696 w 3865486"/>
              <a:gd name="connsiteY5" fmla="*/ 3462165 h 3729312"/>
              <a:gd name="connsiteX6" fmla="*/ 268858 w 3865486"/>
              <a:gd name="connsiteY6" fmla="*/ 2950050 h 3729312"/>
              <a:gd name="connsiteX7" fmla="*/ 18644 w 3865486"/>
              <a:gd name="connsiteY7" fmla="*/ 2200752 h 3729312"/>
              <a:gd name="connsiteX8" fmla="*/ 30297 w 3865486"/>
              <a:gd name="connsiteY8" fmla="*/ 1762911 h 3729312"/>
              <a:gd name="connsiteX9" fmla="*/ 301529 w 3865486"/>
              <a:gd name="connsiteY9" fmla="*/ 901232 h 3729312"/>
              <a:gd name="connsiteX10" fmla="*/ 717992 w 3865486"/>
              <a:gd name="connsiteY10" fmla="*/ 341005 h 3729312"/>
              <a:gd name="connsiteX11" fmla="*/ 1651216 w 3865486"/>
              <a:gd name="connsiteY11" fmla="*/ 0 h 3729312"/>
              <a:gd name="connsiteX12" fmla="*/ 2433536 w 3865486"/>
              <a:gd name="connsiteY12" fmla="*/ 50005 h 3729312"/>
              <a:gd name="connsiteX13" fmla="*/ 3027594 w 3865486"/>
              <a:gd name="connsiteY13" fmla="*/ 370369 h 3729312"/>
              <a:gd name="connsiteX14" fmla="*/ 3385290 w 3865486"/>
              <a:gd name="connsiteY14" fmla="*/ 1171254 h 3729312"/>
              <a:gd name="connsiteX15" fmla="*/ 3461687 w 3865486"/>
              <a:gd name="connsiteY15" fmla="*/ 2214396 h 3729312"/>
              <a:gd name="connsiteX16" fmla="*/ 3398933 w 3865486"/>
              <a:gd name="connsiteY16" fmla="*/ 2660164 h 3729312"/>
              <a:gd name="connsiteX17" fmla="*/ 3331799 w 3865486"/>
              <a:gd name="connsiteY17" fmla="*/ 2911157 h 3729312"/>
              <a:gd name="connsiteX18" fmla="*/ 3865486 w 3865486"/>
              <a:gd name="connsiteY18" fmla="*/ 313895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576"/>
              <a:gd name="connsiteX1" fmla="*/ 3416779 w 3837690"/>
              <a:gd name="connsiteY1" fmla="*/ 3528340 h 3729576"/>
              <a:gd name="connsiteX2" fmla="*/ 3045827 w 3837690"/>
              <a:gd name="connsiteY2" fmla="*/ 3689508 h 3729576"/>
              <a:gd name="connsiteX3" fmla="*/ 2335224 w 3837690"/>
              <a:gd name="connsiteY3" fmla="*/ 3727442 h 3729576"/>
              <a:gd name="connsiteX4" fmla="*/ 1691557 w 3837690"/>
              <a:gd name="connsiteY4" fmla="*/ 3644413 h 3729576"/>
              <a:gd name="connsiteX5" fmla="*/ 1046696 w 3837690"/>
              <a:gd name="connsiteY5" fmla="*/ 3462165 h 3729576"/>
              <a:gd name="connsiteX6" fmla="*/ 268858 w 3837690"/>
              <a:gd name="connsiteY6" fmla="*/ 2950050 h 3729576"/>
              <a:gd name="connsiteX7" fmla="*/ 18644 w 3837690"/>
              <a:gd name="connsiteY7" fmla="*/ 2200752 h 3729576"/>
              <a:gd name="connsiteX8" fmla="*/ 30297 w 3837690"/>
              <a:gd name="connsiteY8" fmla="*/ 1762911 h 3729576"/>
              <a:gd name="connsiteX9" fmla="*/ 301529 w 3837690"/>
              <a:gd name="connsiteY9" fmla="*/ 901232 h 3729576"/>
              <a:gd name="connsiteX10" fmla="*/ 717992 w 3837690"/>
              <a:gd name="connsiteY10" fmla="*/ 341005 h 3729576"/>
              <a:gd name="connsiteX11" fmla="*/ 1651216 w 3837690"/>
              <a:gd name="connsiteY11" fmla="*/ 0 h 3729576"/>
              <a:gd name="connsiteX12" fmla="*/ 2433536 w 3837690"/>
              <a:gd name="connsiteY12" fmla="*/ 50005 h 3729576"/>
              <a:gd name="connsiteX13" fmla="*/ 3027594 w 3837690"/>
              <a:gd name="connsiteY13" fmla="*/ 370369 h 3729576"/>
              <a:gd name="connsiteX14" fmla="*/ 3385290 w 3837690"/>
              <a:gd name="connsiteY14" fmla="*/ 1171254 h 3729576"/>
              <a:gd name="connsiteX15" fmla="*/ 3461687 w 3837690"/>
              <a:gd name="connsiteY15" fmla="*/ 2214396 h 3729576"/>
              <a:gd name="connsiteX16" fmla="*/ 3430700 w 3837690"/>
              <a:gd name="connsiteY16" fmla="*/ 2656798 h 3729576"/>
              <a:gd name="connsiteX17" fmla="*/ 3292091 w 3837690"/>
              <a:gd name="connsiteY17" fmla="*/ 2978484 h 3729576"/>
              <a:gd name="connsiteX18" fmla="*/ 3837690 w 3837690"/>
              <a:gd name="connsiteY18" fmla="*/ 3213012 h 3729576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13012 h 3727718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23110 h 3727718"/>
              <a:gd name="connsiteX0" fmla="*/ 3835616 w 3837690"/>
              <a:gd name="connsiteY0" fmla="*/ 3219925 h 3729804"/>
              <a:gd name="connsiteX1" fmla="*/ 3416779 w 3837690"/>
              <a:gd name="connsiteY1" fmla="*/ 3528340 h 3729804"/>
              <a:gd name="connsiteX2" fmla="*/ 2964477 w 3837690"/>
              <a:gd name="connsiteY2" fmla="*/ 3558897 h 3729804"/>
              <a:gd name="connsiteX3" fmla="*/ 2335224 w 3837690"/>
              <a:gd name="connsiteY3" fmla="*/ 3727442 h 3729804"/>
              <a:gd name="connsiteX4" fmla="*/ 1691557 w 3837690"/>
              <a:gd name="connsiteY4" fmla="*/ 3644413 h 3729804"/>
              <a:gd name="connsiteX5" fmla="*/ 1046696 w 3837690"/>
              <a:gd name="connsiteY5" fmla="*/ 3462165 h 3729804"/>
              <a:gd name="connsiteX6" fmla="*/ 268858 w 3837690"/>
              <a:gd name="connsiteY6" fmla="*/ 2950050 h 3729804"/>
              <a:gd name="connsiteX7" fmla="*/ 18644 w 3837690"/>
              <a:gd name="connsiteY7" fmla="*/ 2200752 h 3729804"/>
              <a:gd name="connsiteX8" fmla="*/ 30297 w 3837690"/>
              <a:gd name="connsiteY8" fmla="*/ 1762911 h 3729804"/>
              <a:gd name="connsiteX9" fmla="*/ 301529 w 3837690"/>
              <a:gd name="connsiteY9" fmla="*/ 901232 h 3729804"/>
              <a:gd name="connsiteX10" fmla="*/ 717992 w 3837690"/>
              <a:gd name="connsiteY10" fmla="*/ 341005 h 3729804"/>
              <a:gd name="connsiteX11" fmla="*/ 1651216 w 3837690"/>
              <a:gd name="connsiteY11" fmla="*/ 0 h 3729804"/>
              <a:gd name="connsiteX12" fmla="*/ 2433536 w 3837690"/>
              <a:gd name="connsiteY12" fmla="*/ 50005 h 3729804"/>
              <a:gd name="connsiteX13" fmla="*/ 3027594 w 3837690"/>
              <a:gd name="connsiteY13" fmla="*/ 370369 h 3729804"/>
              <a:gd name="connsiteX14" fmla="*/ 3385290 w 3837690"/>
              <a:gd name="connsiteY14" fmla="*/ 1171254 h 3729804"/>
              <a:gd name="connsiteX15" fmla="*/ 3461687 w 3837690"/>
              <a:gd name="connsiteY15" fmla="*/ 2214396 h 3729804"/>
              <a:gd name="connsiteX16" fmla="*/ 3430700 w 3837690"/>
              <a:gd name="connsiteY16" fmla="*/ 2656798 h 3729804"/>
              <a:gd name="connsiteX17" fmla="*/ 3292091 w 3837690"/>
              <a:gd name="connsiteY17" fmla="*/ 2978484 h 3729804"/>
              <a:gd name="connsiteX18" fmla="*/ 3837690 w 3837690"/>
              <a:gd name="connsiteY18" fmla="*/ 3223110 h 3729804"/>
              <a:gd name="connsiteX0" fmla="*/ 3835616 w 3837690"/>
              <a:gd name="connsiteY0" fmla="*/ 3219925 h 3728640"/>
              <a:gd name="connsiteX1" fmla="*/ 3416779 w 3837690"/>
              <a:gd name="connsiteY1" fmla="*/ 3528340 h 3728640"/>
              <a:gd name="connsiteX2" fmla="*/ 2964477 w 3837690"/>
              <a:gd name="connsiteY2" fmla="*/ 3558897 h 3728640"/>
              <a:gd name="connsiteX3" fmla="*/ 2335224 w 3837690"/>
              <a:gd name="connsiteY3" fmla="*/ 3727442 h 3728640"/>
              <a:gd name="connsiteX4" fmla="*/ 1046696 w 3837690"/>
              <a:gd name="connsiteY4" fmla="*/ 3462165 h 3728640"/>
              <a:gd name="connsiteX5" fmla="*/ 268858 w 3837690"/>
              <a:gd name="connsiteY5" fmla="*/ 2950050 h 3728640"/>
              <a:gd name="connsiteX6" fmla="*/ 18644 w 3837690"/>
              <a:gd name="connsiteY6" fmla="*/ 2200752 h 3728640"/>
              <a:gd name="connsiteX7" fmla="*/ 30297 w 3837690"/>
              <a:gd name="connsiteY7" fmla="*/ 1762911 h 3728640"/>
              <a:gd name="connsiteX8" fmla="*/ 301529 w 3837690"/>
              <a:gd name="connsiteY8" fmla="*/ 901232 h 3728640"/>
              <a:gd name="connsiteX9" fmla="*/ 717992 w 3837690"/>
              <a:gd name="connsiteY9" fmla="*/ 341005 h 3728640"/>
              <a:gd name="connsiteX10" fmla="*/ 1651216 w 3837690"/>
              <a:gd name="connsiteY10" fmla="*/ 0 h 3728640"/>
              <a:gd name="connsiteX11" fmla="*/ 2433536 w 3837690"/>
              <a:gd name="connsiteY11" fmla="*/ 50005 h 3728640"/>
              <a:gd name="connsiteX12" fmla="*/ 3027594 w 3837690"/>
              <a:gd name="connsiteY12" fmla="*/ 370369 h 3728640"/>
              <a:gd name="connsiteX13" fmla="*/ 3385290 w 3837690"/>
              <a:gd name="connsiteY13" fmla="*/ 1171254 h 3728640"/>
              <a:gd name="connsiteX14" fmla="*/ 3461687 w 3837690"/>
              <a:gd name="connsiteY14" fmla="*/ 2214396 h 3728640"/>
              <a:gd name="connsiteX15" fmla="*/ 3430700 w 3837690"/>
              <a:gd name="connsiteY15" fmla="*/ 2656798 h 3728640"/>
              <a:gd name="connsiteX16" fmla="*/ 3292091 w 3837690"/>
              <a:gd name="connsiteY16" fmla="*/ 2978484 h 3728640"/>
              <a:gd name="connsiteX17" fmla="*/ 3837690 w 3837690"/>
              <a:gd name="connsiteY17" fmla="*/ 3223110 h 3728640"/>
              <a:gd name="connsiteX0" fmla="*/ 3835616 w 3837690"/>
              <a:gd name="connsiteY0" fmla="*/ 3219925 h 3728656"/>
              <a:gd name="connsiteX1" fmla="*/ 3417487 w 3837690"/>
              <a:gd name="connsiteY1" fmla="*/ 3513956 h 3728656"/>
              <a:gd name="connsiteX2" fmla="*/ 2964477 w 3837690"/>
              <a:gd name="connsiteY2" fmla="*/ 3558897 h 3728656"/>
              <a:gd name="connsiteX3" fmla="*/ 2335224 w 3837690"/>
              <a:gd name="connsiteY3" fmla="*/ 3727442 h 3728656"/>
              <a:gd name="connsiteX4" fmla="*/ 1046696 w 3837690"/>
              <a:gd name="connsiteY4" fmla="*/ 3462165 h 3728656"/>
              <a:gd name="connsiteX5" fmla="*/ 268858 w 3837690"/>
              <a:gd name="connsiteY5" fmla="*/ 2950050 h 3728656"/>
              <a:gd name="connsiteX6" fmla="*/ 18644 w 3837690"/>
              <a:gd name="connsiteY6" fmla="*/ 2200752 h 3728656"/>
              <a:gd name="connsiteX7" fmla="*/ 30297 w 3837690"/>
              <a:gd name="connsiteY7" fmla="*/ 1762911 h 3728656"/>
              <a:gd name="connsiteX8" fmla="*/ 301529 w 3837690"/>
              <a:gd name="connsiteY8" fmla="*/ 901232 h 3728656"/>
              <a:gd name="connsiteX9" fmla="*/ 717992 w 3837690"/>
              <a:gd name="connsiteY9" fmla="*/ 341005 h 3728656"/>
              <a:gd name="connsiteX10" fmla="*/ 1651216 w 3837690"/>
              <a:gd name="connsiteY10" fmla="*/ 0 h 3728656"/>
              <a:gd name="connsiteX11" fmla="*/ 2433536 w 3837690"/>
              <a:gd name="connsiteY11" fmla="*/ 50005 h 3728656"/>
              <a:gd name="connsiteX12" fmla="*/ 3027594 w 3837690"/>
              <a:gd name="connsiteY12" fmla="*/ 370369 h 3728656"/>
              <a:gd name="connsiteX13" fmla="*/ 3385290 w 3837690"/>
              <a:gd name="connsiteY13" fmla="*/ 1171254 h 3728656"/>
              <a:gd name="connsiteX14" fmla="*/ 3461687 w 3837690"/>
              <a:gd name="connsiteY14" fmla="*/ 2214396 h 3728656"/>
              <a:gd name="connsiteX15" fmla="*/ 3430700 w 3837690"/>
              <a:gd name="connsiteY15" fmla="*/ 2656798 h 3728656"/>
              <a:gd name="connsiteX16" fmla="*/ 3292091 w 3837690"/>
              <a:gd name="connsiteY16" fmla="*/ 2978484 h 3728656"/>
              <a:gd name="connsiteX17" fmla="*/ 3837690 w 3837690"/>
              <a:gd name="connsiteY17" fmla="*/ 3223110 h 3728656"/>
              <a:gd name="connsiteX0" fmla="*/ 3835616 w 3835616"/>
              <a:gd name="connsiteY0" fmla="*/ 3219925 h 3728656"/>
              <a:gd name="connsiteX1" fmla="*/ 3417487 w 3835616"/>
              <a:gd name="connsiteY1" fmla="*/ 3513956 h 3728656"/>
              <a:gd name="connsiteX2" fmla="*/ 2964477 w 3835616"/>
              <a:gd name="connsiteY2" fmla="*/ 3558897 h 3728656"/>
              <a:gd name="connsiteX3" fmla="*/ 2335224 w 3835616"/>
              <a:gd name="connsiteY3" fmla="*/ 3727442 h 3728656"/>
              <a:gd name="connsiteX4" fmla="*/ 1046696 w 3835616"/>
              <a:gd name="connsiteY4" fmla="*/ 3462165 h 3728656"/>
              <a:gd name="connsiteX5" fmla="*/ 268858 w 3835616"/>
              <a:gd name="connsiteY5" fmla="*/ 2950050 h 3728656"/>
              <a:gd name="connsiteX6" fmla="*/ 18644 w 3835616"/>
              <a:gd name="connsiteY6" fmla="*/ 2200752 h 3728656"/>
              <a:gd name="connsiteX7" fmla="*/ 30297 w 3835616"/>
              <a:gd name="connsiteY7" fmla="*/ 1762911 h 3728656"/>
              <a:gd name="connsiteX8" fmla="*/ 301529 w 3835616"/>
              <a:gd name="connsiteY8" fmla="*/ 901232 h 3728656"/>
              <a:gd name="connsiteX9" fmla="*/ 717992 w 3835616"/>
              <a:gd name="connsiteY9" fmla="*/ 341005 h 3728656"/>
              <a:gd name="connsiteX10" fmla="*/ 1651216 w 3835616"/>
              <a:gd name="connsiteY10" fmla="*/ 0 h 3728656"/>
              <a:gd name="connsiteX11" fmla="*/ 2433536 w 3835616"/>
              <a:gd name="connsiteY11" fmla="*/ 50005 h 3728656"/>
              <a:gd name="connsiteX12" fmla="*/ 3027594 w 3835616"/>
              <a:gd name="connsiteY12" fmla="*/ 370369 h 3728656"/>
              <a:gd name="connsiteX13" fmla="*/ 3385290 w 3835616"/>
              <a:gd name="connsiteY13" fmla="*/ 1171254 h 3728656"/>
              <a:gd name="connsiteX14" fmla="*/ 3461687 w 3835616"/>
              <a:gd name="connsiteY14" fmla="*/ 2214396 h 3728656"/>
              <a:gd name="connsiteX15" fmla="*/ 3430700 w 3835616"/>
              <a:gd name="connsiteY15" fmla="*/ 2656798 h 3728656"/>
              <a:gd name="connsiteX16" fmla="*/ 3292091 w 3835616"/>
              <a:gd name="connsiteY16" fmla="*/ 2978484 h 3728656"/>
              <a:gd name="connsiteX17" fmla="*/ 3751780 w 3835616"/>
              <a:gd name="connsiteY17" fmla="*/ 3256428 h 3728656"/>
              <a:gd name="connsiteX0" fmla="*/ 3835616 w 3835616"/>
              <a:gd name="connsiteY0" fmla="*/ 3219925 h 3729924"/>
              <a:gd name="connsiteX1" fmla="*/ 3417487 w 3835616"/>
              <a:gd name="connsiteY1" fmla="*/ 3513956 h 3729924"/>
              <a:gd name="connsiteX2" fmla="*/ 2964477 w 3835616"/>
              <a:gd name="connsiteY2" fmla="*/ 3558897 h 3729924"/>
              <a:gd name="connsiteX3" fmla="*/ 2222800 w 3835616"/>
              <a:gd name="connsiteY3" fmla="*/ 3728717 h 3729924"/>
              <a:gd name="connsiteX4" fmla="*/ 1046696 w 3835616"/>
              <a:gd name="connsiteY4" fmla="*/ 3462165 h 3729924"/>
              <a:gd name="connsiteX5" fmla="*/ 268858 w 3835616"/>
              <a:gd name="connsiteY5" fmla="*/ 2950050 h 3729924"/>
              <a:gd name="connsiteX6" fmla="*/ 18644 w 3835616"/>
              <a:gd name="connsiteY6" fmla="*/ 2200752 h 3729924"/>
              <a:gd name="connsiteX7" fmla="*/ 30297 w 3835616"/>
              <a:gd name="connsiteY7" fmla="*/ 1762911 h 3729924"/>
              <a:gd name="connsiteX8" fmla="*/ 301529 w 3835616"/>
              <a:gd name="connsiteY8" fmla="*/ 901232 h 3729924"/>
              <a:gd name="connsiteX9" fmla="*/ 717992 w 3835616"/>
              <a:gd name="connsiteY9" fmla="*/ 341005 h 3729924"/>
              <a:gd name="connsiteX10" fmla="*/ 1651216 w 3835616"/>
              <a:gd name="connsiteY10" fmla="*/ 0 h 3729924"/>
              <a:gd name="connsiteX11" fmla="*/ 2433536 w 3835616"/>
              <a:gd name="connsiteY11" fmla="*/ 50005 h 3729924"/>
              <a:gd name="connsiteX12" fmla="*/ 3027594 w 3835616"/>
              <a:gd name="connsiteY12" fmla="*/ 370369 h 3729924"/>
              <a:gd name="connsiteX13" fmla="*/ 3385290 w 3835616"/>
              <a:gd name="connsiteY13" fmla="*/ 1171254 h 3729924"/>
              <a:gd name="connsiteX14" fmla="*/ 3461687 w 3835616"/>
              <a:gd name="connsiteY14" fmla="*/ 2214396 h 3729924"/>
              <a:gd name="connsiteX15" fmla="*/ 3430700 w 3835616"/>
              <a:gd name="connsiteY15" fmla="*/ 2656798 h 3729924"/>
              <a:gd name="connsiteX16" fmla="*/ 3292091 w 3835616"/>
              <a:gd name="connsiteY16" fmla="*/ 2978484 h 3729924"/>
              <a:gd name="connsiteX17" fmla="*/ 3751780 w 3835616"/>
              <a:gd name="connsiteY17" fmla="*/ 3256428 h 3729924"/>
              <a:gd name="connsiteX0" fmla="*/ 3835616 w 3835616"/>
              <a:gd name="connsiteY0" fmla="*/ 3219925 h 3731978"/>
              <a:gd name="connsiteX1" fmla="*/ 3417487 w 3835616"/>
              <a:gd name="connsiteY1" fmla="*/ 3513956 h 3731978"/>
              <a:gd name="connsiteX2" fmla="*/ 2964477 w 3835616"/>
              <a:gd name="connsiteY2" fmla="*/ 3558897 h 3731978"/>
              <a:gd name="connsiteX3" fmla="*/ 2222800 w 3835616"/>
              <a:gd name="connsiteY3" fmla="*/ 3728717 h 3731978"/>
              <a:gd name="connsiteX4" fmla="*/ 1046696 w 3835616"/>
              <a:gd name="connsiteY4" fmla="*/ 3462165 h 3731978"/>
              <a:gd name="connsiteX5" fmla="*/ 268858 w 3835616"/>
              <a:gd name="connsiteY5" fmla="*/ 2950050 h 3731978"/>
              <a:gd name="connsiteX6" fmla="*/ 18644 w 3835616"/>
              <a:gd name="connsiteY6" fmla="*/ 2200752 h 3731978"/>
              <a:gd name="connsiteX7" fmla="*/ 30297 w 3835616"/>
              <a:gd name="connsiteY7" fmla="*/ 1762911 h 3731978"/>
              <a:gd name="connsiteX8" fmla="*/ 301529 w 3835616"/>
              <a:gd name="connsiteY8" fmla="*/ 901232 h 3731978"/>
              <a:gd name="connsiteX9" fmla="*/ 717992 w 3835616"/>
              <a:gd name="connsiteY9" fmla="*/ 341005 h 3731978"/>
              <a:gd name="connsiteX10" fmla="*/ 1651216 w 3835616"/>
              <a:gd name="connsiteY10" fmla="*/ 0 h 3731978"/>
              <a:gd name="connsiteX11" fmla="*/ 2433536 w 3835616"/>
              <a:gd name="connsiteY11" fmla="*/ 50005 h 3731978"/>
              <a:gd name="connsiteX12" fmla="*/ 3027594 w 3835616"/>
              <a:gd name="connsiteY12" fmla="*/ 370369 h 3731978"/>
              <a:gd name="connsiteX13" fmla="*/ 3385290 w 3835616"/>
              <a:gd name="connsiteY13" fmla="*/ 1171254 h 3731978"/>
              <a:gd name="connsiteX14" fmla="*/ 3461687 w 3835616"/>
              <a:gd name="connsiteY14" fmla="*/ 2214396 h 3731978"/>
              <a:gd name="connsiteX15" fmla="*/ 3430700 w 3835616"/>
              <a:gd name="connsiteY15" fmla="*/ 2656798 h 3731978"/>
              <a:gd name="connsiteX16" fmla="*/ 3292091 w 3835616"/>
              <a:gd name="connsiteY16" fmla="*/ 2978484 h 3731978"/>
              <a:gd name="connsiteX17" fmla="*/ 3751780 w 3835616"/>
              <a:gd name="connsiteY17" fmla="*/ 3256428 h 3731978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717992 w 3835616"/>
              <a:gd name="connsiteY8" fmla="*/ 34100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542523 w 3835616"/>
              <a:gd name="connsiteY8" fmla="*/ 29147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188 w 3833188"/>
              <a:gd name="connsiteY0" fmla="*/ 3219925 h 3731979"/>
              <a:gd name="connsiteX1" fmla="*/ 3415059 w 3833188"/>
              <a:gd name="connsiteY1" fmla="*/ 3513956 h 3731979"/>
              <a:gd name="connsiteX2" fmla="*/ 2962049 w 3833188"/>
              <a:gd name="connsiteY2" fmla="*/ 3558897 h 3731979"/>
              <a:gd name="connsiteX3" fmla="*/ 2220372 w 3833188"/>
              <a:gd name="connsiteY3" fmla="*/ 3728717 h 3731979"/>
              <a:gd name="connsiteX4" fmla="*/ 1044268 w 3833188"/>
              <a:gd name="connsiteY4" fmla="*/ 3462165 h 3731979"/>
              <a:gd name="connsiteX5" fmla="*/ 261479 w 3833188"/>
              <a:gd name="connsiteY5" fmla="*/ 3050740 h 3731979"/>
              <a:gd name="connsiteX6" fmla="*/ 16216 w 3833188"/>
              <a:gd name="connsiteY6" fmla="*/ 2200752 h 3731979"/>
              <a:gd name="connsiteX7" fmla="*/ 34233 w 3833188"/>
              <a:gd name="connsiteY7" fmla="*/ 1633447 h 3731979"/>
              <a:gd name="connsiteX8" fmla="*/ 540095 w 3833188"/>
              <a:gd name="connsiteY8" fmla="*/ 291475 h 3731979"/>
              <a:gd name="connsiteX9" fmla="*/ 1648788 w 3833188"/>
              <a:gd name="connsiteY9" fmla="*/ 0 h 3731979"/>
              <a:gd name="connsiteX10" fmla="*/ 2431108 w 3833188"/>
              <a:gd name="connsiteY10" fmla="*/ 50005 h 3731979"/>
              <a:gd name="connsiteX11" fmla="*/ 3025166 w 3833188"/>
              <a:gd name="connsiteY11" fmla="*/ 370369 h 3731979"/>
              <a:gd name="connsiteX12" fmla="*/ 3382862 w 3833188"/>
              <a:gd name="connsiteY12" fmla="*/ 1171254 h 3731979"/>
              <a:gd name="connsiteX13" fmla="*/ 3459259 w 3833188"/>
              <a:gd name="connsiteY13" fmla="*/ 2214396 h 3731979"/>
              <a:gd name="connsiteX14" fmla="*/ 3428272 w 3833188"/>
              <a:gd name="connsiteY14" fmla="*/ 2656798 h 3731979"/>
              <a:gd name="connsiteX15" fmla="*/ 3289663 w 3833188"/>
              <a:gd name="connsiteY15" fmla="*/ 2978484 h 3731979"/>
              <a:gd name="connsiteX16" fmla="*/ 3749352 w 3833188"/>
              <a:gd name="connsiteY16" fmla="*/ 3256428 h 3731979"/>
              <a:gd name="connsiteX0" fmla="*/ 3833188 w 3833188"/>
              <a:gd name="connsiteY0" fmla="*/ 3219925 h 3729118"/>
              <a:gd name="connsiteX1" fmla="*/ 3415059 w 3833188"/>
              <a:gd name="connsiteY1" fmla="*/ 3513956 h 3729118"/>
              <a:gd name="connsiteX2" fmla="*/ 2962049 w 3833188"/>
              <a:gd name="connsiteY2" fmla="*/ 3558897 h 3729118"/>
              <a:gd name="connsiteX3" fmla="*/ 2220372 w 3833188"/>
              <a:gd name="connsiteY3" fmla="*/ 3728717 h 3729118"/>
              <a:gd name="connsiteX4" fmla="*/ 1042147 w 3833188"/>
              <a:gd name="connsiteY4" fmla="*/ 3505319 h 3729118"/>
              <a:gd name="connsiteX5" fmla="*/ 261479 w 3833188"/>
              <a:gd name="connsiteY5" fmla="*/ 3050740 h 3729118"/>
              <a:gd name="connsiteX6" fmla="*/ 16216 w 3833188"/>
              <a:gd name="connsiteY6" fmla="*/ 2200752 h 3729118"/>
              <a:gd name="connsiteX7" fmla="*/ 34233 w 3833188"/>
              <a:gd name="connsiteY7" fmla="*/ 1633447 h 3729118"/>
              <a:gd name="connsiteX8" fmla="*/ 540095 w 3833188"/>
              <a:gd name="connsiteY8" fmla="*/ 291475 h 3729118"/>
              <a:gd name="connsiteX9" fmla="*/ 1648788 w 3833188"/>
              <a:gd name="connsiteY9" fmla="*/ 0 h 3729118"/>
              <a:gd name="connsiteX10" fmla="*/ 2431108 w 3833188"/>
              <a:gd name="connsiteY10" fmla="*/ 50005 h 3729118"/>
              <a:gd name="connsiteX11" fmla="*/ 3025166 w 3833188"/>
              <a:gd name="connsiteY11" fmla="*/ 370369 h 3729118"/>
              <a:gd name="connsiteX12" fmla="*/ 3382862 w 3833188"/>
              <a:gd name="connsiteY12" fmla="*/ 1171254 h 3729118"/>
              <a:gd name="connsiteX13" fmla="*/ 3459259 w 3833188"/>
              <a:gd name="connsiteY13" fmla="*/ 2214396 h 3729118"/>
              <a:gd name="connsiteX14" fmla="*/ 3428272 w 3833188"/>
              <a:gd name="connsiteY14" fmla="*/ 2656798 h 3729118"/>
              <a:gd name="connsiteX15" fmla="*/ 3289663 w 3833188"/>
              <a:gd name="connsiteY15" fmla="*/ 2978484 h 3729118"/>
              <a:gd name="connsiteX16" fmla="*/ 3749352 w 3833188"/>
              <a:gd name="connsiteY16" fmla="*/ 3256428 h 3729118"/>
              <a:gd name="connsiteX0" fmla="*/ 3755903 w 3755903"/>
              <a:gd name="connsiteY0" fmla="*/ 3264410 h 3729117"/>
              <a:gd name="connsiteX1" fmla="*/ 3415059 w 3755903"/>
              <a:gd name="connsiteY1" fmla="*/ 3513956 h 3729117"/>
              <a:gd name="connsiteX2" fmla="*/ 2962049 w 3755903"/>
              <a:gd name="connsiteY2" fmla="*/ 3558897 h 3729117"/>
              <a:gd name="connsiteX3" fmla="*/ 2220372 w 3755903"/>
              <a:gd name="connsiteY3" fmla="*/ 3728717 h 3729117"/>
              <a:gd name="connsiteX4" fmla="*/ 1042147 w 3755903"/>
              <a:gd name="connsiteY4" fmla="*/ 3505319 h 3729117"/>
              <a:gd name="connsiteX5" fmla="*/ 261479 w 3755903"/>
              <a:gd name="connsiteY5" fmla="*/ 3050740 h 3729117"/>
              <a:gd name="connsiteX6" fmla="*/ 16216 w 3755903"/>
              <a:gd name="connsiteY6" fmla="*/ 2200752 h 3729117"/>
              <a:gd name="connsiteX7" fmla="*/ 34233 w 3755903"/>
              <a:gd name="connsiteY7" fmla="*/ 1633447 h 3729117"/>
              <a:gd name="connsiteX8" fmla="*/ 540095 w 3755903"/>
              <a:gd name="connsiteY8" fmla="*/ 291475 h 3729117"/>
              <a:gd name="connsiteX9" fmla="*/ 1648788 w 3755903"/>
              <a:gd name="connsiteY9" fmla="*/ 0 h 3729117"/>
              <a:gd name="connsiteX10" fmla="*/ 2431108 w 3755903"/>
              <a:gd name="connsiteY10" fmla="*/ 50005 h 3729117"/>
              <a:gd name="connsiteX11" fmla="*/ 3025166 w 3755903"/>
              <a:gd name="connsiteY11" fmla="*/ 370369 h 3729117"/>
              <a:gd name="connsiteX12" fmla="*/ 3382862 w 3755903"/>
              <a:gd name="connsiteY12" fmla="*/ 1171254 h 3729117"/>
              <a:gd name="connsiteX13" fmla="*/ 3459259 w 3755903"/>
              <a:gd name="connsiteY13" fmla="*/ 2214396 h 3729117"/>
              <a:gd name="connsiteX14" fmla="*/ 3428272 w 3755903"/>
              <a:gd name="connsiteY14" fmla="*/ 2656798 h 3729117"/>
              <a:gd name="connsiteX15" fmla="*/ 3289663 w 3755903"/>
              <a:gd name="connsiteY15" fmla="*/ 2978484 h 3729117"/>
              <a:gd name="connsiteX16" fmla="*/ 3749352 w 3755903"/>
              <a:gd name="connsiteY16" fmla="*/ 3256428 h 3729117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8272 w 3755903"/>
              <a:gd name="connsiteY14" fmla="*/ 2656798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2529 w 3755903"/>
              <a:gd name="connsiteY14" fmla="*/ 2656123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22529 w 3755903"/>
              <a:gd name="connsiteY13" fmla="*/ 2656123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8881"/>
              <a:gd name="connsiteX1" fmla="*/ 3391649 w 3755903"/>
              <a:gd name="connsiteY1" fmla="*/ 3520134 h 3728881"/>
              <a:gd name="connsiteX2" fmla="*/ 2962922 w 3755903"/>
              <a:gd name="connsiteY2" fmla="*/ 3541149 h 3728881"/>
              <a:gd name="connsiteX3" fmla="*/ 2220372 w 3755903"/>
              <a:gd name="connsiteY3" fmla="*/ 3728717 h 3728881"/>
              <a:gd name="connsiteX4" fmla="*/ 1042147 w 3755903"/>
              <a:gd name="connsiteY4" fmla="*/ 3505319 h 3728881"/>
              <a:gd name="connsiteX5" fmla="*/ 261479 w 3755903"/>
              <a:gd name="connsiteY5" fmla="*/ 3050740 h 3728881"/>
              <a:gd name="connsiteX6" fmla="*/ 16216 w 3755903"/>
              <a:gd name="connsiteY6" fmla="*/ 2200752 h 3728881"/>
              <a:gd name="connsiteX7" fmla="*/ 34233 w 3755903"/>
              <a:gd name="connsiteY7" fmla="*/ 1633447 h 3728881"/>
              <a:gd name="connsiteX8" fmla="*/ 540095 w 3755903"/>
              <a:gd name="connsiteY8" fmla="*/ 291475 h 3728881"/>
              <a:gd name="connsiteX9" fmla="*/ 1648788 w 3755903"/>
              <a:gd name="connsiteY9" fmla="*/ 0 h 3728881"/>
              <a:gd name="connsiteX10" fmla="*/ 2431108 w 3755903"/>
              <a:gd name="connsiteY10" fmla="*/ 50005 h 3728881"/>
              <a:gd name="connsiteX11" fmla="*/ 3025166 w 3755903"/>
              <a:gd name="connsiteY11" fmla="*/ 370369 h 3728881"/>
              <a:gd name="connsiteX12" fmla="*/ 3382862 w 3755903"/>
              <a:gd name="connsiteY12" fmla="*/ 1171254 h 3728881"/>
              <a:gd name="connsiteX13" fmla="*/ 3430454 w 3755903"/>
              <a:gd name="connsiteY13" fmla="*/ 2612424 h 3728881"/>
              <a:gd name="connsiteX14" fmla="*/ 3289663 w 3755903"/>
              <a:gd name="connsiteY14" fmla="*/ 2978484 h 3728881"/>
              <a:gd name="connsiteX15" fmla="*/ 3749352 w 3755903"/>
              <a:gd name="connsiteY15" fmla="*/ 3256428 h 3728881"/>
              <a:gd name="connsiteX0" fmla="*/ 3755903 w 3755903"/>
              <a:gd name="connsiteY0" fmla="*/ 3264410 h 3728816"/>
              <a:gd name="connsiteX1" fmla="*/ 3391649 w 3755903"/>
              <a:gd name="connsiteY1" fmla="*/ 3520134 h 3728816"/>
              <a:gd name="connsiteX2" fmla="*/ 2962922 w 3755903"/>
              <a:gd name="connsiteY2" fmla="*/ 3541149 h 3728816"/>
              <a:gd name="connsiteX3" fmla="*/ 2220372 w 3755903"/>
              <a:gd name="connsiteY3" fmla="*/ 3728717 h 3728816"/>
              <a:gd name="connsiteX4" fmla="*/ 1039530 w 3755903"/>
              <a:gd name="connsiteY4" fmla="*/ 3558566 h 3728816"/>
              <a:gd name="connsiteX5" fmla="*/ 261479 w 3755903"/>
              <a:gd name="connsiteY5" fmla="*/ 3050740 h 3728816"/>
              <a:gd name="connsiteX6" fmla="*/ 16216 w 3755903"/>
              <a:gd name="connsiteY6" fmla="*/ 2200752 h 3728816"/>
              <a:gd name="connsiteX7" fmla="*/ 34233 w 3755903"/>
              <a:gd name="connsiteY7" fmla="*/ 1633447 h 3728816"/>
              <a:gd name="connsiteX8" fmla="*/ 540095 w 3755903"/>
              <a:gd name="connsiteY8" fmla="*/ 291475 h 3728816"/>
              <a:gd name="connsiteX9" fmla="*/ 1648788 w 3755903"/>
              <a:gd name="connsiteY9" fmla="*/ 0 h 3728816"/>
              <a:gd name="connsiteX10" fmla="*/ 2431108 w 3755903"/>
              <a:gd name="connsiteY10" fmla="*/ 50005 h 3728816"/>
              <a:gd name="connsiteX11" fmla="*/ 3025166 w 3755903"/>
              <a:gd name="connsiteY11" fmla="*/ 370369 h 3728816"/>
              <a:gd name="connsiteX12" fmla="*/ 3382862 w 3755903"/>
              <a:gd name="connsiteY12" fmla="*/ 1171254 h 3728816"/>
              <a:gd name="connsiteX13" fmla="*/ 3430454 w 3755903"/>
              <a:gd name="connsiteY13" fmla="*/ 2612424 h 3728816"/>
              <a:gd name="connsiteX14" fmla="*/ 3289663 w 3755903"/>
              <a:gd name="connsiteY14" fmla="*/ 2978484 h 3728816"/>
              <a:gd name="connsiteX15" fmla="*/ 3749352 w 3755903"/>
              <a:gd name="connsiteY15" fmla="*/ 3256428 h 3728816"/>
              <a:gd name="connsiteX0" fmla="*/ 3750266 w 3750266"/>
              <a:gd name="connsiteY0" fmla="*/ 3264410 h 3728817"/>
              <a:gd name="connsiteX1" fmla="*/ 3386012 w 3750266"/>
              <a:gd name="connsiteY1" fmla="*/ 3520134 h 3728817"/>
              <a:gd name="connsiteX2" fmla="*/ 2957285 w 3750266"/>
              <a:gd name="connsiteY2" fmla="*/ 3541149 h 3728817"/>
              <a:gd name="connsiteX3" fmla="*/ 2214735 w 3750266"/>
              <a:gd name="connsiteY3" fmla="*/ 3728717 h 3728817"/>
              <a:gd name="connsiteX4" fmla="*/ 1033893 w 3750266"/>
              <a:gd name="connsiteY4" fmla="*/ 3558566 h 3728817"/>
              <a:gd name="connsiteX5" fmla="*/ 255842 w 3750266"/>
              <a:gd name="connsiteY5" fmla="*/ 3050740 h 3728817"/>
              <a:gd name="connsiteX6" fmla="*/ 18139 w 3750266"/>
              <a:gd name="connsiteY6" fmla="*/ 2281973 h 3728817"/>
              <a:gd name="connsiteX7" fmla="*/ 28596 w 3750266"/>
              <a:gd name="connsiteY7" fmla="*/ 1633447 h 3728817"/>
              <a:gd name="connsiteX8" fmla="*/ 534458 w 3750266"/>
              <a:gd name="connsiteY8" fmla="*/ 291475 h 3728817"/>
              <a:gd name="connsiteX9" fmla="*/ 1643151 w 3750266"/>
              <a:gd name="connsiteY9" fmla="*/ 0 h 3728817"/>
              <a:gd name="connsiteX10" fmla="*/ 2425471 w 3750266"/>
              <a:gd name="connsiteY10" fmla="*/ 50005 h 3728817"/>
              <a:gd name="connsiteX11" fmla="*/ 3019529 w 3750266"/>
              <a:gd name="connsiteY11" fmla="*/ 370369 h 3728817"/>
              <a:gd name="connsiteX12" fmla="*/ 3377225 w 3750266"/>
              <a:gd name="connsiteY12" fmla="*/ 1171254 h 3728817"/>
              <a:gd name="connsiteX13" fmla="*/ 3424817 w 3750266"/>
              <a:gd name="connsiteY13" fmla="*/ 2612424 h 3728817"/>
              <a:gd name="connsiteX14" fmla="*/ 3284026 w 3750266"/>
              <a:gd name="connsiteY14" fmla="*/ 2978484 h 3728817"/>
              <a:gd name="connsiteX15" fmla="*/ 3743715 w 3750266"/>
              <a:gd name="connsiteY15" fmla="*/ 3256428 h 3728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50266" h="3728817">
                <a:moveTo>
                  <a:pt x="3750266" y="3264410"/>
                </a:moveTo>
                <a:cubicBezTo>
                  <a:pt x="3737566" y="3279227"/>
                  <a:pt x="3518175" y="3474011"/>
                  <a:pt x="3386012" y="3520134"/>
                </a:cubicBezTo>
                <a:cubicBezTo>
                  <a:pt x="3253849" y="3566257"/>
                  <a:pt x="3152498" y="3506385"/>
                  <a:pt x="2957285" y="3541149"/>
                </a:cubicBezTo>
                <a:cubicBezTo>
                  <a:pt x="2762072" y="3575913"/>
                  <a:pt x="2535300" y="3725814"/>
                  <a:pt x="2214735" y="3728717"/>
                </a:cubicBezTo>
                <a:cubicBezTo>
                  <a:pt x="1894170" y="3731620"/>
                  <a:pt x="1360375" y="3671562"/>
                  <a:pt x="1033893" y="3558566"/>
                </a:cubicBezTo>
                <a:cubicBezTo>
                  <a:pt x="707411" y="3445570"/>
                  <a:pt x="425134" y="3263505"/>
                  <a:pt x="255842" y="3050740"/>
                </a:cubicBezTo>
                <a:cubicBezTo>
                  <a:pt x="86550" y="2837975"/>
                  <a:pt x="56013" y="2518188"/>
                  <a:pt x="18139" y="2281973"/>
                </a:cubicBezTo>
                <a:cubicBezTo>
                  <a:pt x="-19735" y="2045758"/>
                  <a:pt x="10668" y="1759550"/>
                  <a:pt x="28596" y="1633447"/>
                </a:cubicBezTo>
                <a:cubicBezTo>
                  <a:pt x="109920" y="1087868"/>
                  <a:pt x="265366" y="563716"/>
                  <a:pt x="534458" y="291475"/>
                </a:cubicBezTo>
                <a:cubicBezTo>
                  <a:pt x="803551" y="19234"/>
                  <a:pt x="1289344" y="6827"/>
                  <a:pt x="1643151" y="0"/>
                </a:cubicBezTo>
                <a:cubicBezTo>
                  <a:pt x="1856511" y="5080"/>
                  <a:pt x="2196075" y="-11723"/>
                  <a:pt x="2425471" y="50005"/>
                </a:cubicBezTo>
                <a:cubicBezTo>
                  <a:pt x="2654867" y="111733"/>
                  <a:pt x="2860903" y="183494"/>
                  <a:pt x="3019529" y="370369"/>
                </a:cubicBezTo>
                <a:cubicBezTo>
                  <a:pt x="3178155" y="557244"/>
                  <a:pt x="3309677" y="797578"/>
                  <a:pt x="3377225" y="1171254"/>
                </a:cubicBezTo>
                <a:cubicBezTo>
                  <a:pt x="3444773" y="1544930"/>
                  <a:pt x="3548826" y="1984764"/>
                  <a:pt x="3424817" y="2612424"/>
                </a:cubicBezTo>
                <a:cubicBezTo>
                  <a:pt x="3389203" y="2718531"/>
                  <a:pt x="3367291" y="2865644"/>
                  <a:pt x="3284026" y="2978484"/>
                </a:cubicBezTo>
                <a:cubicBezTo>
                  <a:pt x="3298252" y="3020691"/>
                  <a:pt x="3403215" y="3263535"/>
                  <a:pt x="3743715" y="3256428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B2C656-7A26-0D46-8D1E-CE7179785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1" y="750899"/>
            <a:ext cx="3288851" cy="204609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Так зачем?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1DCBAA-C9C5-F103-B58B-69BE64CCC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2" y="3504744"/>
            <a:ext cx="4560360" cy="294016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b="0" dirty="0"/>
              <a:t>География помогает </a:t>
            </a:r>
            <a:r>
              <a:rPr lang="ru-RU" dirty="0"/>
              <a:t>УЗНАВАТЬ</a:t>
            </a:r>
            <a:r>
              <a:rPr lang="ru-RU" b="0" dirty="0"/>
              <a:t> нам мир и </a:t>
            </a:r>
            <a:r>
              <a:rPr lang="ru-RU" dirty="0"/>
              <a:t>ОРИЕНТИРОВАТЬСЯ</a:t>
            </a:r>
            <a:r>
              <a:rPr lang="ru-RU" b="0" dirty="0"/>
              <a:t> в нём</a:t>
            </a:r>
            <a:endParaRPr lang="ru-RU" b="0"/>
          </a:p>
        </p:txBody>
      </p:sp>
    </p:spTree>
    <p:extLst>
      <p:ext uri="{BB962C8B-B14F-4D97-AF65-F5344CB8AC3E}">
        <p14:creationId xmlns:p14="http://schemas.microsoft.com/office/powerpoint/2010/main" val="2903803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1739B-9878-981F-77C1-FC152E322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/>
              <a:t>География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A0C2C3-4025-290B-7B34-7E361B8EF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726" y="3196355"/>
            <a:ext cx="10333074" cy="38277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400" b="0" dirty="0"/>
              <a:t>Физическая                              Социальная</a:t>
            </a:r>
          </a:p>
          <a:p>
            <a:r>
              <a:rPr lang="ru-RU" sz="2000" dirty="0">
                <a:solidFill>
                  <a:srgbClr val="00B050"/>
                </a:solidFill>
              </a:rPr>
              <a:t>(природа)                                                                                               (условия жизни населения)</a:t>
            </a:r>
          </a:p>
          <a:p>
            <a:pPr algn="ctr"/>
            <a:r>
              <a:rPr lang="ru-RU" sz="4400" b="0" dirty="0"/>
              <a:t>Экономическая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</a:rPr>
              <a:t>(Законы развития хозяйства)</a:t>
            </a:r>
            <a:endParaRPr lang="ru-RU" sz="2000" b="0" dirty="0">
              <a:solidFill>
                <a:srgbClr val="000000"/>
              </a:solidFill>
            </a:endParaRPr>
          </a:p>
        </p:txBody>
      </p:sp>
      <p:sp>
        <p:nvSpPr>
          <p:cNvPr id="5" name="Стрелка: вверх 4">
            <a:extLst>
              <a:ext uri="{FF2B5EF4-FFF2-40B4-BE49-F238E27FC236}">
                <a16:creationId xmlns:a16="http://schemas.microsoft.com/office/drawing/2014/main" id="{58D802E1-C966-090C-FA2C-3665549213C0}"/>
              </a:ext>
            </a:extLst>
          </p:cNvPr>
          <p:cNvSpPr/>
          <p:nvPr/>
        </p:nvSpPr>
        <p:spPr>
          <a:xfrm rot="13500000">
            <a:off x="3768068" y="2090633"/>
            <a:ext cx="488830" cy="9776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верх 5">
            <a:extLst>
              <a:ext uri="{FF2B5EF4-FFF2-40B4-BE49-F238E27FC236}">
                <a16:creationId xmlns:a16="http://schemas.microsoft.com/office/drawing/2014/main" id="{BE828621-B388-EAD7-CE9C-D9150C0414EA}"/>
              </a:ext>
            </a:extLst>
          </p:cNvPr>
          <p:cNvSpPr/>
          <p:nvPr/>
        </p:nvSpPr>
        <p:spPr>
          <a:xfrm rot="10800000">
            <a:off x="5694633" y="2349425"/>
            <a:ext cx="488830" cy="9776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верх 6">
            <a:extLst>
              <a:ext uri="{FF2B5EF4-FFF2-40B4-BE49-F238E27FC236}">
                <a16:creationId xmlns:a16="http://schemas.microsoft.com/office/drawing/2014/main" id="{447EC942-8883-9D20-378B-045B7D3D9BC0}"/>
              </a:ext>
            </a:extLst>
          </p:cNvPr>
          <p:cNvSpPr/>
          <p:nvPr/>
        </p:nvSpPr>
        <p:spPr>
          <a:xfrm rot="8460000">
            <a:off x="7448672" y="2090633"/>
            <a:ext cx="488830" cy="9776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226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7B74E81-276A-4BF8-9D74-BF6C44B2E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AC1B6F9-3ABA-4871-1348-FAE7A83F54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9C537B0-73BE-41E7-8BD7-CC603DD2B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1470" y="1689814"/>
            <a:ext cx="6140530" cy="4647338"/>
          </a:xfrm>
          <a:custGeom>
            <a:avLst/>
            <a:gdLst>
              <a:gd name="connsiteX0" fmla="*/ 3354001 w 6140530"/>
              <a:gd name="connsiteY0" fmla="*/ 1219 h 4626714"/>
              <a:gd name="connsiteX1" fmla="*/ 4854691 w 6140530"/>
              <a:gd name="connsiteY1" fmla="*/ 125683 h 4626714"/>
              <a:gd name="connsiteX2" fmla="*/ 6093602 w 6140530"/>
              <a:gd name="connsiteY2" fmla="*/ 1013600 h 4626714"/>
              <a:gd name="connsiteX3" fmla="*/ 6140530 w 6140530"/>
              <a:gd name="connsiteY3" fmla="*/ 1110875 h 4626714"/>
              <a:gd name="connsiteX4" fmla="*/ 6140530 w 6140530"/>
              <a:gd name="connsiteY4" fmla="*/ 3914197 h 4626714"/>
              <a:gd name="connsiteX5" fmla="*/ 6123285 w 6140530"/>
              <a:gd name="connsiteY5" fmla="*/ 3940855 h 4626714"/>
              <a:gd name="connsiteX6" fmla="*/ 6022119 w 6140530"/>
              <a:gd name="connsiteY6" fmla="*/ 4052713 h 4626714"/>
              <a:gd name="connsiteX7" fmla="*/ 2791676 w 6140530"/>
              <a:gd name="connsiteY7" fmla="*/ 4623624 h 4626714"/>
              <a:gd name="connsiteX8" fmla="*/ 0 w 6140530"/>
              <a:gd name="connsiteY8" fmla="*/ 4180103 h 4626714"/>
              <a:gd name="connsiteX9" fmla="*/ 486444 w 6140530"/>
              <a:gd name="connsiteY9" fmla="*/ 3598665 h 4626714"/>
              <a:gd name="connsiteX10" fmla="*/ 701119 w 6140530"/>
              <a:gd name="connsiteY10" fmla="*/ 1679227 h 4626714"/>
              <a:gd name="connsiteX11" fmla="*/ 3354001 w 6140530"/>
              <a:gd name="connsiteY11" fmla="*/ 1219 h 4626714"/>
              <a:gd name="connsiteX0" fmla="*/ 3354001 w 6140530"/>
              <a:gd name="connsiteY0" fmla="*/ 1219 h 4647338"/>
              <a:gd name="connsiteX1" fmla="*/ 4854691 w 6140530"/>
              <a:gd name="connsiteY1" fmla="*/ 125683 h 4647338"/>
              <a:gd name="connsiteX2" fmla="*/ 6093602 w 6140530"/>
              <a:gd name="connsiteY2" fmla="*/ 1013600 h 4647338"/>
              <a:gd name="connsiteX3" fmla="*/ 6140530 w 6140530"/>
              <a:gd name="connsiteY3" fmla="*/ 1110875 h 4647338"/>
              <a:gd name="connsiteX4" fmla="*/ 6140530 w 6140530"/>
              <a:gd name="connsiteY4" fmla="*/ 3914197 h 4647338"/>
              <a:gd name="connsiteX5" fmla="*/ 6123285 w 6140530"/>
              <a:gd name="connsiteY5" fmla="*/ 3940855 h 4647338"/>
              <a:gd name="connsiteX6" fmla="*/ 6022119 w 6140530"/>
              <a:gd name="connsiteY6" fmla="*/ 4052713 h 4647338"/>
              <a:gd name="connsiteX7" fmla="*/ 2791676 w 6140530"/>
              <a:gd name="connsiteY7" fmla="*/ 4623624 h 4647338"/>
              <a:gd name="connsiteX8" fmla="*/ 0 w 6140530"/>
              <a:gd name="connsiteY8" fmla="*/ 4180103 h 4647338"/>
              <a:gd name="connsiteX9" fmla="*/ 486444 w 6140530"/>
              <a:gd name="connsiteY9" fmla="*/ 3598665 h 4647338"/>
              <a:gd name="connsiteX10" fmla="*/ 701119 w 6140530"/>
              <a:gd name="connsiteY10" fmla="*/ 1679227 h 4647338"/>
              <a:gd name="connsiteX11" fmla="*/ 3354001 w 6140530"/>
              <a:gd name="connsiteY11" fmla="*/ 1219 h 4647338"/>
              <a:gd name="connsiteX0" fmla="*/ 3354001 w 6140530"/>
              <a:gd name="connsiteY0" fmla="*/ 1219 h 4647338"/>
              <a:gd name="connsiteX1" fmla="*/ 4854691 w 6140530"/>
              <a:gd name="connsiteY1" fmla="*/ 125683 h 4647338"/>
              <a:gd name="connsiteX2" fmla="*/ 6093602 w 6140530"/>
              <a:gd name="connsiteY2" fmla="*/ 1013600 h 4647338"/>
              <a:gd name="connsiteX3" fmla="*/ 6140530 w 6140530"/>
              <a:gd name="connsiteY3" fmla="*/ 1110875 h 4647338"/>
              <a:gd name="connsiteX4" fmla="*/ 6140530 w 6140530"/>
              <a:gd name="connsiteY4" fmla="*/ 3914197 h 4647338"/>
              <a:gd name="connsiteX5" fmla="*/ 6123285 w 6140530"/>
              <a:gd name="connsiteY5" fmla="*/ 3940855 h 4647338"/>
              <a:gd name="connsiteX6" fmla="*/ 6022119 w 6140530"/>
              <a:gd name="connsiteY6" fmla="*/ 4052713 h 4647338"/>
              <a:gd name="connsiteX7" fmla="*/ 2791676 w 6140530"/>
              <a:gd name="connsiteY7" fmla="*/ 4623624 h 4647338"/>
              <a:gd name="connsiteX8" fmla="*/ 0 w 6140530"/>
              <a:gd name="connsiteY8" fmla="*/ 4180103 h 4647338"/>
              <a:gd name="connsiteX9" fmla="*/ 486444 w 6140530"/>
              <a:gd name="connsiteY9" fmla="*/ 3598665 h 4647338"/>
              <a:gd name="connsiteX10" fmla="*/ 701119 w 6140530"/>
              <a:gd name="connsiteY10" fmla="*/ 1679227 h 4647338"/>
              <a:gd name="connsiteX11" fmla="*/ 3354001 w 6140530"/>
              <a:gd name="connsiteY11" fmla="*/ 1219 h 4647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40530" h="4647338">
                <a:moveTo>
                  <a:pt x="3354001" y="1219"/>
                </a:moveTo>
                <a:cubicBezTo>
                  <a:pt x="4004435" y="-11736"/>
                  <a:pt x="4587960" y="81931"/>
                  <a:pt x="4854691" y="125683"/>
                </a:cubicBezTo>
                <a:cubicBezTo>
                  <a:pt x="5569674" y="248878"/>
                  <a:pt x="5884365" y="614355"/>
                  <a:pt x="6093602" y="1013600"/>
                </a:cubicBezTo>
                <a:lnTo>
                  <a:pt x="6140530" y="1110875"/>
                </a:lnTo>
                <a:lnTo>
                  <a:pt x="6140530" y="3914197"/>
                </a:lnTo>
                <a:lnTo>
                  <a:pt x="6123285" y="3940855"/>
                </a:lnTo>
                <a:cubicBezTo>
                  <a:pt x="6092119" y="3981849"/>
                  <a:pt x="6058441" y="4019304"/>
                  <a:pt x="6022119" y="4052713"/>
                </a:cubicBezTo>
                <a:cubicBezTo>
                  <a:pt x="5440967" y="4587251"/>
                  <a:pt x="4022382" y="4706012"/>
                  <a:pt x="2791676" y="4623624"/>
                </a:cubicBezTo>
                <a:cubicBezTo>
                  <a:pt x="1788243" y="4556450"/>
                  <a:pt x="990667" y="4345015"/>
                  <a:pt x="0" y="4180103"/>
                </a:cubicBezTo>
                <a:cubicBezTo>
                  <a:pt x="0" y="4180103"/>
                  <a:pt x="445100" y="4042167"/>
                  <a:pt x="486444" y="3598665"/>
                </a:cubicBezTo>
                <a:cubicBezTo>
                  <a:pt x="526106" y="3207312"/>
                  <a:pt x="513958" y="2340421"/>
                  <a:pt x="701119" y="1679227"/>
                </a:cubicBezTo>
                <a:cubicBezTo>
                  <a:pt x="1000026" y="340576"/>
                  <a:pt x="2269944" y="22811"/>
                  <a:pt x="3354001" y="1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757CFF1-20F6-4EF6-83FA-264F652F4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47219">
            <a:off x="6227678" y="1604682"/>
            <a:ext cx="6095974" cy="4725794"/>
          </a:xfrm>
          <a:custGeom>
            <a:avLst/>
            <a:gdLst>
              <a:gd name="connsiteX0" fmla="*/ -39 w 914430"/>
              <a:gd name="connsiteY0" fmla="*/ 747812 h 753584"/>
              <a:gd name="connsiteX1" fmla="*/ 400011 w 914430"/>
              <a:gd name="connsiteY1" fmla="*/ 737144 h 753584"/>
              <a:gd name="connsiteX2" fmla="*/ 891787 w 914430"/>
              <a:gd name="connsiteY2" fmla="*/ 487303 h 753584"/>
              <a:gd name="connsiteX3" fmla="*/ 665854 w 914430"/>
              <a:gd name="connsiteY3" fmla="*/ 3528 h 753584"/>
              <a:gd name="connsiteX4" fmla="*/ 136835 w 914430"/>
              <a:gd name="connsiteY4" fmla="*/ 319854 h 753584"/>
              <a:gd name="connsiteX5" fmla="*/ 134168 w 914430"/>
              <a:gd name="connsiteY5" fmla="*/ 630845 h 753584"/>
              <a:gd name="connsiteX6" fmla="*/ -39 w 914430"/>
              <a:gd name="connsiteY6" fmla="*/ 747812 h 753584"/>
              <a:gd name="connsiteX0" fmla="*/ 0 w 855235"/>
              <a:gd name="connsiteY0" fmla="*/ 741453 h 759943"/>
              <a:gd name="connsiteX1" fmla="*/ 340855 w 855235"/>
              <a:gd name="connsiteY1" fmla="*/ 737153 h 759943"/>
              <a:gd name="connsiteX2" fmla="*/ 832631 w 855235"/>
              <a:gd name="connsiteY2" fmla="*/ 487312 h 759943"/>
              <a:gd name="connsiteX3" fmla="*/ 606698 w 855235"/>
              <a:gd name="connsiteY3" fmla="*/ 3537 h 759943"/>
              <a:gd name="connsiteX4" fmla="*/ 77679 w 855235"/>
              <a:gd name="connsiteY4" fmla="*/ 319863 h 759943"/>
              <a:gd name="connsiteX5" fmla="*/ 75012 w 855235"/>
              <a:gd name="connsiteY5" fmla="*/ 630854 h 759943"/>
              <a:gd name="connsiteX6" fmla="*/ 0 w 855235"/>
              <a:gd name="connsiteY6" fmla="*/ 741453 h 759943"/>
              <a:gd name="connsiteX0" fmla="*/ 0 w 850882"/>
              <a:gd name="connsiteY0" fmla="*/ 741453 h 766485"/>
              <a:gd name="connsiteX1" fmla="*/ 348748 w 850882"/>
              <a:gd name="connsiteY1" fmla="*/ 746704 h 766485"/>
              <a:gd name="connsiteX2" fmla="*/ 832631 w 850882"/>
              <a:gd name="connsiteY2" fmla="*/ 487312 h 766485"/>
              <a:gd name="connsiteX3" fmla="*/ 606698 w 850882"/>
              <a:gd name="connsiteY3" fmla="*/ 3537 h 766485"/>
              <a:gd name="connsiteX4" fmla="*/ 77679 w 850882"/>
              <a:gd name="connsiteY4" fmla="*/ 319863 h 766485"/>
              <a:gd name="connsiteX5" fmla="*/ 75012 w 850882"/>
              <a:gd name="connsiteY5" fmla="*/ 630854 h 766485"/>
              <a:gd name="connsiteX6" fmla="*/ 0 w 850882"/>
              <a:gd name="connsiteY6" fmla="*/ 741453 h 766485"/>
              <a:gd name="connsiteX0" fmla="*/ 0 w 850882"/>
              <a:gd name="connsiteY0" fmla="*/ 741453 h 764365"/>
              <a:gd name="connsiteX1" fmla="*/ 348748 w 850882"/>
              <a:gd name="connsiteY1" fmla="*/ 746704 h 764365"/>
              <a:gd name="connsiteX2" fmla="*/ 832631 w 850882"/>
              <a:gd name="connsiteY2" fmla="*/ 487312 h 764365"/>
              <a:gd name="connsiteX3" fmla="*/ 606698 w 850882"/>
              <a:gd name="connsiteY3" fmla="*/ 3537 h 764365"/>
              <a:gd name="connsiteX4" fmla="*/ 77679 w 850882"/>
              <a:gd name="connsiteY4" fmla="*/ 319863 h 764365"/>
              <a:gd name="connsiteX5" fmla="*/ 75012 w 850882"/>
              <a:gd name="connsiteY5" fmla="*/ 630854 h 764365"/>
              <a:gd name="connsiteX6" fmla="*/ 0 w 850882"/>
              <a:gd name="connsiteY6" fmla="*/ 741453 h 764365"/>
              <a:gd name="connsiteX0" fmla="*/ 0 w 832466"/>
              <a:gd name="connsiteY0" fmla="*/ 731902 h 763437"/>
              <a:gd name="connsiteX1" fmla="*/ 330332 w 832466"/>
              <a:gd name="connsiteY1" fmla="*/ 746704 h 763437"/>
              <a:gd name="connsiteX2" fmla="*/ 814215 w 832466"/>
              <a:gd name="connsiteY2" fmla="*/ 487312 h 763437"/>
              <a:gd name="connsiteX3" fmla="*/ 588282 w 832466"/>
              <a:gd name="connsiteY3" fmla="*/ 3537 h 763437"/>
              <a:gd name="connsiteX4" fmla="*/ 59263 w 832466"/>
              <a:gd name="connsiteY4" fmla="*/ 319863 h 763437"/>
              <a:gd name="connsiteX5" fmla="*/ 56596 w 832466"/>
              <a:gd name="connsiteY5" fmla="*/ 630854 h 763437"/>
              <a:gd name="connsiteX6" fmla="*/ 0 w 832466"/>
              <a:gd name="connsiteY6" fmla="*/ 731902 h 763437"/>
              <a:gd name="connsiteX0" fmla="*/ 0 w 831373"/>
              <a:gd name="connsiteY0" fmla="*/ 731902 h 763086"/>
              <a:gd name="connsiteX1" fmla="*/ 330332 w 831373"/>
              <a:gd name="connsiteY1" fmla="*/ 746704 h 763086"/>
              <a:gd name="connsiteX2" fmla="*/ 812900 w 831373"/>
              <a:gd name="connsiteY2" fmla="*/ 492088 h 763086"/>
              <a:gd name="connsiteX3" fmla="*/ 588282 w 831373"/>
              <a:gd name="connsiteY3" fmla="*/ 3537 h 763086"/>
              <a:gd name="connsiteX4" fmla="*/ 59263 w 831373"/>
              <a:gd name="connsiteY4" fmla="*/ 319863 h 763086"/>
              <a:gd name="connsiteX5" fmla="*/ 56596 w 831373"/>
              <a:gd name="connsiteY5" fmla="*/ 630854 h 763086"/>
              <a:gd name="connsiteX6" fmla="*/ 0 w 831373"/>
              <a:gd name="connsiteY6" fmla="*/ 731902 h 763086"/>
              <a:gd name="connsiteX0" fmla="*/ 0 w 830248"/>
              <a:gd name="connsiteY0" fmla="*/ 731902 h 763086"/>
              <a:gd name="connsiteX1" fmla="*/ 330332 w 830248"/>
              <a:gd name="connsiteY1" fmla="*/ 746704 h 763086"/>
              <a:gd name="connsiteX2" fmla="*/ 812900 w 830248"/>
              <a:gd name="connsiteY2" fmla="*/ 492088 h 763086"/>
              <a:gd name="connsiteX3" fmla="*/ 588282 w 830248"/>
              <a:gd name="connsiteY3" fmla="*/ 3537 h 763086"/>
              <a:gd name="connsiteX4" fmla="*/ 59263 w 830248"/>
              <a:gd name="connsiteY4" fmla="*/ 319863 h 763086"/>
              <a:gd name="connsiteX5" fmla="*/ 56596 w 830248"/>
              <a:gd name="connsiteY5" fmla="*/ 630854 h 763086"/>
              <a:gd name="connsiteX6" fmla="*/ 0 w 830248"/>
              <a:gd name="connsiteY6" fmla="*/ 731902 h 763086"/>
              <a:gd name="connsiteX0" fmla="*/ 0 w 828752"/>
              <a:gd name="connsiteY0" fmla="*/ 731902 h 769484"/>
              <a:gd name="connsiteX1" fmla="*/ 367164 w 828752"/>
              <a:gd name="connsiteY1" fmla="*/ 754664 h 769484"/>
              <a:gd name="connsiteX2" fmla="*/ 812900 w 828752"/>
              <a:gd name="connsiteY2" fmla="*/ 492088 h 769484"/>
              <a:gd name="connsiteX3" fmla="*/ 588282 w 828752"/>
              <a:gd name="connsiteY3" fmla="*/ 3537 h 769484"/>
              <a:gd name="connsiteX4" fmla="*/ 59263 w 828752"/>
              <a:gd name="connsiteY4" fmla="*/ 319863 h 769484"/>
              <a:gd name="connsiteX5" fmla="*/ 56596 w 828752"/>
              <a:gd name="connsiteY5" fmla="*/ 630854 h 769484"/>
              <a:gd name="connsiteX6" fmla="*/ 0 w 828752"/>
              <a:gd name="connsiteY6" fmla="*/ 731902 h 769484"/>
              <a:gd name="connsiteX0" fmla="*/ 0 w 828752"/>
              <a:gd name="connsiteY0" fmla="*/ 731902 h 761354"/>
              <a:gd name="connsiteX1" fmla="*/ 367164 w 828752"/>
              <a:gd name="connsiteY1" fmla="*/ 754664 h 761354"/>
              <a:gd name="connsiteX2" fmla="*/ 812900 w 828752"/>
              <a:gd name="connsiteY2" fmla="*/ 492088 h 761354"/>
              <a:gd name="connsiteX3" fmla="*/ 588282 w 828752"/>
              <a:gd name="connsiteY3" fmla="*/ 3537 h 761354"/>
              <a:gd name="connsiteX4" fmla="*/ 59263 w 828752"/>
              <a:gd name="connsiteY4" fmla="*/ 319863 h 761354"/>
              <a:gd name="connsiteX5" fmla="*/ 56596 w 828752"/>
              <a:gd name="connsiteY5" fmla="*/ 630854 h 761354"/>
              <a:gd name="connsiteX6" fmla="*/ 0 w 828752"/>
              <a:gd name="connsiteY6" fmla="*/ 731902 h 761354"/>
              <a:gd name="connsiteX0" fmla="*/ 0 w 828286"/>
              <a:gd name="connsiteY0" fmla="*/ 731902 h 764135"/>
              <a:gd name="connsiteX1" fmla="*/ 373741 w 828286"/>
              <a:gd name="connsiteY1" fmla="*/ 757848 h 764135"/>
              <a:gd name="connsiteX2" fmla="*/ 812900 w 828286"/>
              <a:gd name="connsiteY2" fmla="*/ 492088 h 764135"/>
              <a:gd name="connsiteX3" fmla="*/ 588282 w 828286"/>
              <a:gd name="connsiteY3" fmla="*/ 3537 h 764135"/>
              <a:gd name="connsiteX4" fmla="*/ 59263 w 828286"/>
              <a:gd name="connsiteY4" fmla="*/ 319863 h 764135"/>
              <a:gd name="connsiteX5" fmla="*/ 56596 w 828286"/>
              <a:gd name="connsiteY5" fmla="*/ 630854 h 764135"/>
              <a:gd name="connsiteX6" fmla="*/ 0 w 828286"/>
              <a:gd name="connsiteY6" fmla="*/ 731902 h 764135"/>
              <a:gd name="connsiteX0" fmla="*/ 0 w 847652"/>
              <a:gd name="connsiteY0" fmla="*/ 731902 h 764135"/>
              <a:gd name="connsiteX1" fmla="*/ 373741 w 847652"/>
              <a:gd name="connsiteY1" fmla="*/ 757848 h 764135"/>
              <a:gd name="connsiteX2" fmla="*/ 812900 w 847652"/>
              <a:gd name="connsiteY2" fmla="*/ 492088 h 764135"/>
              <a:gd name="connsiteX3" fmla="*/ 794101 w 847652"/>
              <a:gd name="connsiteY3" fmla="*/ 187195 h 764135"/>
              <a:gd name="connsiteX4" fmla="*/ 588282 w 847652"/>
              <a:gd name="connsiteY4" fmla="*/ 3537 h 764135"/>
              <a:gd name="connsiteX5" fmla="*/ 59263 w 847652"/>
              <a:gd name="connsiteY5" fmla="*/ 319863 h 764135"/>
              <a:gd name="connsiteX6" fmla="*/ 56596 w 847652"/>
              <a:gd name="connsiteY6" fmla="*/ 630854 h 764135"/>
              <a:gd name="connsiteX7" fmla="*/ 0 w 847652"/>
              <a:gd name="connsiteY7" fmla="*/ 731902 h 764135"/>
              <a:gd name="connsiteX0" fmla="*/ 0 w 843619"/>
              <a:gd name="connsiteY0" fmla="*/ 731902 h 766005"/>
              <a:gd name="connsiteX1" fmla="*/ 373741 w 843619"/>
              <a:gd name="connsiteY1" fmla="*/ 757848 h 766005"/>
              <a:gd name="connsiteX2" fmla="*/ 807052 w 843619"/>
              <a:gd name="connsiteY2" fmla="*/ 579654 h 766005"/>
              <a:gd name="connsiteX3" fmla="*/ 794101 w 843619"/>
              <a:gd name="connsiteY3" fmla="*/ 187195 h 766005"/>
              <a:gd name="connsiteX4" fmla="*/ 588282 w 843619"/>
              <a:gd name="connsiteY4" fmla="*/ 3537 h 766005"/>
              <a:gd name="connsiteX5" fmla="*/ 59263 w 843619"/>
              <a:gd name="connsiteY5" fmla="*/ 319863 h 766005"/>
              <a:gd name="connsiteX6" fmla="*/ 56596 w 843619"/>
              <a:gd name="connsiteY6" fmla="*/ 630854 h 766005"/>
              <a:gd name="connsiteX7" fmla="*/ 0 w 843619"/>
              <a:gd name="connsiteY7" fmla="*/ 731902 h 766005"/>
              <a:gd name="connsiteX0" fmla="*/ 0 w 838949"/>
              <a:gd name="connsiteY0" fmla="*/ 731902 h 764478"/>
              <a:gd name="connsiteX1" fmla="*/ 373741 w 838949"/>
              <a:gd name="connsiteY1" fmla="*/ 757848 h 764478"/>
              <a:gd name="connsiteX2" fmla="*/ 799956 w 838949"/>
              <a:gd name="connsiteY2" fmla="*/ 602289 h 764478"/>
              <a:gd name="connsiteX3" fmla="*/ 794101 w 838949"/>
              <a:gd name="connsiteY3" fmla="*/ 187195 h 764478"/>
              <a:gd name="connsiteX4" fmla="*/ 588282 w 838949"/>
              <a:gd name="connsiteY4" fmla="*/ 3537 h 764478"/>
              <a:gd name="connsiteX5" fmla="*/ 59263 w 838949"/>
              <a:gd name="connsiteY5" fmla="*/ 319863 h 764478"/>
              <a:gd name="connsiteX6" fmla="*/ 56596 w 838949"/>
              <a:gd name="connsiteY6" fmla="*/ 630854 h 764478"/>
              <a:gd name="connsiteX7" fmla="*/ 0 w 838949"/>
              <a:gd name="connsiteY7" fmla="*/ 731902 h 764478"/>
              <a:gd name="connsiteX0" fmla="*/ 0 w 844858"/>
              <a:gd name="connsiteY0" fmla="*/ 731902 h 764478"/>
              <a:gd name="connsiteX1" fmla="*/ 373741 w 844858"/>
              <a:gd name="connsiteY1" fmla="*/ 757848 h 764478"/>
              <a:gd name="connsiteX2" fmla="*/ 799956 w 844858"/>
              <a:gd name="connsiteY2" fmla="*/ 602289 h 764478"/>
              <a:gd name="connsiteX3" fmla="*/ 794101 w 844858"/>
              <a:gd name="connsiteY3" fmla="*/ 187195 h 764478"/>
              <a:gd name="connsiteX4" fmla="*/ 588282 w 844858"/>
              <a:gd name="connsiteY4" fmla="*/ 3537 h 764478"/>
              <a:gd name="connsiteX5" fmla="*/ 59263 w 844858"/>
              <a:gd name="connsiteY5" fmla="*/ 319863 h 764478"/>
              <a:gd name="connsiteX6" fmla="*/ 56596 w 844858"/>
              <a:gd name="connsiteY6" fmla="*/ 630854 h 764478"/>
              <a:gd name="connsiteX7" fmla="*/ 0 w 844858"/>
              <a:gd name="connsiteY7" fmla="*/ 731902 h 764478"/>
              <a:gd name="connsiteX0" fmla="*/ 0 w 841989"/>
              <a:gd name="connsiteY0" fmla="*/ 731902 h 763721"/>
              <a:gd name="connsiteX1" fmla="*/ 373741 w 841989"/>
              <a:gd name="connsiteY1" fmla="*/ 757848 h 763721"/>
              <a:gd name="connsiteX2" fmla="*/ 795517 w 841989"/>
              <a:gd name="connsiteY2" fmla="*/ 613716 h 763721"/>
              <a:gd name="connsiteX3" fmla="*/ 794101 w 841989"/>
              <a:gd name="connsiteY3" fmla="*/ 187195 h 763721"/>
              <a:gd name="connsiteX4" fmla="*/ 588282 w 841989"/>
              <a:gd name="connsiteY4" fmla="*/ 3537 h 763721"/>
              <a:gd name="connsiteX5" fmla="*/ 59263 w 841989"/>
              <a:gd name="connsiteY5" fmla="*/ 319863 h 763721"/>
              <a:gd name="connsiteX6" fmla="*/ 56596 w 841989"/>
              <a:gd name="connsiteY6" fmla="*/ 630854 h 763721"/>
              <a:gd name="connsiteX7" fmla="*/ 0 w 841989"/>
              <a:gd name="connsiteY7" fmla="*/ 731902 h 763721"/>
              <a:gd name="connsiteX0" fmla="*/ 0 w 836040"/>
              <a:gd name="connsiteY0" fmla="*/ 731902 h 763528"/>
              <a:gd name="connsiteX1" fmla="*/ 375521 w 836040"/>
              <a:gd name="connsiteY1" fmla="*/ 757630 h 763528"/>
              <a:gd name="connsiteX2" fmla="*/ 795517 w 836040"/>
              <a:gd name="connsiteY2" fmla="*/ 613716 h 763528"/>
              <a:gd name="connsiteX3" fmla="*/ 794101 w 836040"/>
              <a:gd name="connsiteY3" fmla="*/ 187195 h 763528"/>
              <a:gd name="connsiteX4" fmla="*/ 588282 w 836040"/>
              <a:gd name="connsiteY4" fmla="*/ 3537 h 763528"/>
              <a:gd name="connsiteX5" fmla="*/ 59263 w 836040"/>
              <a:gd name="connsiteY5" fmla="*/ 319863 h 763528"/>
              <a:gd name="connsiteX6" fmla="*/ 56596 w 836040"/>
              <a:gd name="connsiteY6" fmla="*/ 630854 h 763528"/>
              <a:gd name="connsiteX7" fmla="*/ 0 w 836040"/>
              <a:gd name="connsiteY7" fmla="*/ 731902 h 763528"/>
              <a:gd name="connsiteX0" fmla="*/ 0 w 836040"/>
              <a:gd name="connsiteY0" fmla="*/ 731902 h 761256"/>
              <a:gd name="connsiteX1" fmla="*/ 375521 w 836040"/>
              <a:gd name="connsiteY1" fmla="*/ 757630 h 761256"/>
              <a:gd name="connsiteX2" fmla="*/ 795517 w 836040"/>
              <a:gd name="connsiteY2" fmla="*/ 613716 h 761256"/>
              <a:gd name="connsiteX3" fmla="*/ 794101 w 836040"/>
              <a:gd name="connsiteY3" fmla="*/ 187195 h 761256"/>
              <a:gd name="connsiteX4" fmla="*/ 588282 w 836040"/>
              <a:gd name="connsiteY4" fmla="*/ 3537 h 761256"/>
              <a:gd name="connsiteX5" fmla="*/ 59263 w 836040"/>
              <a:gd name="connsiteY5" fmla="*/ 319863 h 761256"/>
              <a:gd name="connsiteX6" fmla="*/ 56596 w 836040"/>
              <a:gd name="connsiteY6" fmla="*/ 630854 h 761256"/>
              <a:gd name="connsiteX7" fmla="*/ 0 w 836040"/>
              <a:gd name="connsiteY7" fmla="*/ 731902 h 761256"/>
              <a:gd name="connsiteX0" fmla="*/ 794101 w 837028"/>
              <a:gd name="connsiteY0" fmla="*/ 187195 h 761256"/>
              <a:gd name="connsiteX1" fmla="*/ 588282 w 837028"/>
              <a:gd name="connsiteY1" fmla="*/ 3537 h 761256"/>
              <a:gd name="connsiteX2" fmla="*/ 59263 w 837028"/>
              <a:gd name="connsiteY2" fmla="*/ 319863 h 761256"/>
              <a:gd name="connsiteX3" fmla="*/ 56596 w 837028"/>
              <a:gd name="connsiteY3" fmla="*/ 630854 h 761256"/>
              <a:gd name="connsiteX4" fmla="*/ 0 w 837028"/>
              <a:gd name="connsiteY4" fmla="*/ 731902 h 761256"/>
              <a:gd name="connsiteX5" fmla="*/ 375521 w 837028"/>
              <a:gd name="connsiteY5" fmla="*/ 757630 h 761256"/>
              <a:gd name="connsiteX6" fmla="*/ 795517 w 837028"/>
              <a:gd name="connsiteY6" fmla="*/ 613716 h 761256"/>
              <a:gd name="connsiteX7" fmla="*/ 806268 w 837028"/>
              <a:gd name="connsiteY7" fmla="*/ 201919 h 761256"/>
              <a:gd name="connsiteX0" fmla="*/ 794101 w 795517"/>
              <a:gd name="connsiteY0" fmla="*/ 187195 h 761256"/>
              <a:gd name="connsiteX1" fmla="*/ 588282 w 795517"/>
              <a:gd name="connsiteY1" fmla="*/ 3537 h 761256"/>
              <a:gd name="connsiteX2" fmla="*/ 59263 w 795517"/>
              <a:gd name="connsiteY2" fmla="*/ 319863 h 761256"/>
              <a:gd name="connsiteX3" fmla="*/ 56596 w 795517"/>
              <a:gd name="connsiteY3" fmla="*/ 630854 h 761256"/>
              <a:gd name="connsiteX4" fmla="*/ 0 w 795517"/>
              <a:gd name="connsiteY4" fmla="*/ 731902 h 761256"/>
              <a:gd name="connsiteX5" fmla="*/ 375521 w 795517"/>
              <a:gd name="connsiteY5" fmla="*/ 757630 h 761256"/>
              <a:gd name="connsiteX6" fmla="*/ 795517 w 795517"/>
              <a:gd name="connsiteY6" fmla="*/ 613716 h 761256"/>
              <a:gd name="connsiteX0" fmla="*/ 794101 w 811137"/>
              <a:gd name="connsiteY0" fmla="*/ 187195 h 764776"/>
              <a:gd name="connsiteX1" fmla="*/ 588282 w 811137"/>
              <a:gd name="connsiteY1" fmla="*/ 3537 h 764776"/>
              <a:gd name="connsiteX2" fmla="*/ 59263 w 811137"/>
              <a:gd name="connsiteY2" fmla="*/ 319863 h 764776"/>
              <a:gd name="connsiteX3" fmla="*/ 56596 w 811137"/>
              <a:gd name="connsiteY3" fmla="*/ 630854 h 764776"/>
              <a:gd name="connsiteX4" fmla="*/ 0 w 811137"/>
              <a:gd name="connsiteY4" fmla="*/ 731902 h 764776"/>
              <a:gd name="connsiteX5" fmla="*/ 375521 w 811137"/>
              <a:gd name="connsiteY5" fmla="*/ 757630 h 764776"/>
              <a:gd name="connsiteX6" fmla="*/ 811137 w 811137"/>
              <a:gd name="connsiteY6" fmla="*/ 595001 h 764776"/>
              <a:gd name="connsiteX0" fmla="*/ 794101 w 811137"/>
              <a:gd name="connsiteY0" fmla="*/ 187195 h 764776"/>
              <a:gd name="connsiteX1" fmla="*/ 588282 w 811137"/>
              <a:gd name="connsiteY1" fmla="*/ 3537 h 764776"/>
              <a:gd name="connsiteX2" fmla="*/ 59263 w 811137"/>
              <a:gd name="connsiteY2" fmla="*/ 319863 h 764776"/>
              <a:gd name="connsiteX3" fmla="*/ 56596 w 811137"/>
              <a:gd name="connsiteY3" fmla="*/ 630854 h 764776"/>
              <a:gd name="connsiteX4" fmla="*/ 0 w 811137"/>
              <a:gd name="connsiteY4" fmla="*/ 731902 h 764776"/>
              <a:gd name="connsiteX5" fmla="*/ 375521 w 811137"/>
              <a:gd name="connsiteY5" fmla="*/ 757630 h 764776"/>
              <a:gd name="connsiteX6" fmla="*/ 811137 w 811137"/>
              <a:gd name="connsiteY6" fmla="*/ 595001 h 764776"/>
              <a:gd name="connsiteX0" fmla="*/ 794101 w 811137"/>
              <a:gd name="connsiteY0" fmla="*/ 187195 h 760393"/>
              <a:gd name="connsiteX1" fmla="*/ 588282 w 811137"/>
              <a:gd name="connsiteY1" fmla="*/ 3537 h 760393"/>
              <a:gd name="connsiteX2" fmla="*/ 59263 w 811137"/>
              <a:gd name="connsiteY2" fmla="*/ 319863 h 760393"/>
              <a:gd name="connsiteX3" fmla="*/ 56596 w 811137"/>
              <a:gd name="connsiteY3" fmla="*/ 630854 h 760393"/>
              <a:gd name="connsiteX4" fmla="*/ 0 w 811137"/>
              <a:gd name="connsiteY4" fmla="*/ 731902 h 760393"/>
              <a:gd name="connsiteX5" fmla="*/ 375521 w 811137"/>
              <a:gd name="connsiteY5" fmla="*/ 757630 h 760393"/>
              <a:gd name="connsiteX6" fmla="*/ 811137 w 811137"/>
              <a:gd name="connsiteY6" fmla="*/ 595001 h 760393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75015 w 811137"/>
              <a:gd name="connsiteY0" fmla="*/ 150490 h 761199"/>
              <a:gd name="connsiteX1" fmla="*/ 588282 w 811137"/>
              <a:gd name="connsiteY1" fmla="*/ 5290 h 761199"/>
              <a:gd name="connsiteX2" fmla="*/ 59263 w 811137"/>
              <a:gd name="connsiteY2" fmla="*/ 321616 h 761199"/>
              <a:gd name="connsiteX3" fmla="*/ 56596 w 811137"/>
              <a:gd name="connsiteY3" fmla="*/ 632607 h 761199"/>
              <a:gd name="connsiteX4" fmla="*/ 0 w 811137"/>
              <a:gd name="connsiteY4" fmla="*/ 733655 h 761199"/>
              <a:gd name="connsiteX5" fmla="*/ 375521 w 811137"/>
              <a:gd name="connsiteY5" fmla="*/ 759383 h 761199"/>
              <a:gd name="connsiteX6" fmla="*/ 811137 w 811137"/>
              <a:gd name="connsiteY6" fmla="*/ 596754 h 761199"/>
              <a:gd name="connsiteX0" fmla="*/ 775015 w 811137"/>
              <a:gd name="connsiteY0" fmla="*/ 148838 h 759547"/>
              <a:gd name="connsiteX1" fmla="*/ 588282 w 811137"/>
              <a:gd name="connsiteY1" fmla="*/ 3638 h 759547"/>
              <a:gd name="connsiteX2" fmla="*/ 59263 w 811137"/>
              <a:gd name="connsiteY2" fmla="*/ 319964 h 759547"/>
              <a:gd name="connsiteX3" fmla="*/ 56596 w 811137"/>
              <a:gd name="connsiteY3" fmla="*/ 630955 h 759547"/>
              <a:gd name="connsiteX4" fmla="*/ 0 w 811137"/>
              <a:gd name="connsiteY4" fmla="*/ 732003 h 759547"/>
              <a:gd name="connsiteX5" fmla="*/ 375521 w 811137"/>
              <a:gd name="connsiteY5" fmla="*/ 757731 h 759547"/>
              <a:gd name="connsiteX6" fmla="*/ 811137 w 811137"/>
              <a:gd name="connsiteY6" fmla="*/ 595102 h 759547"/>
              <a:gd name="connsiteX0" fmla="*/ 775015 w 811137"/>
              <a:gd name="connsiteY0" fmla="*/ 149039 h 759748"/>
              <a:gd name="connsiteX1" fmla="*/ 588282 w 811137"/>
              <a:gd name="connsiteY1" fmla="*/ 3839 h 759748"/>
              <a:gd name="connsiteX2" fmla="*/ 59263 w 811137"/>
              <a:gd name="connsiteY2" fmla="*/ 320165 h 759748"/>
              <a:gd name="connsiteX3" fmla="*/ 56596 w 811137"/>
              <a:gd name="connsiteY3" fmla="*/ 631156 h 759748"/>
              <a:gd name="connsiteX4" fmla="*/ 0 w 811137"/>
              <a:gd name="connsiteY4" fmla="*/ 732204 h 759748"/>
              <a:gd name="connsiteX5" fmla="*/ 375521 w 811137"/>
              <a:gd name="connsiteY5" fmla="*/ 757932 h 759748"/>
              <a:gd name="connsiteX6" fmla="*/ 811137 w 811137"/>
              <a:gd name="connsiteY6" fmla="*/ 595303 h 759748"/>
              <a:gd name="connsiteX0" fmla="*/ 775015 w 811137"/>
              <a:gd name="connsiteY0" fmla="*/ 148071 h 758780"/>
              <a:gd name="connsiteX1" fmla="*/ 588282 w 811137"/>
              <a:gd name="connsiteY1" fmla="*/ 2871 h 758780"/>
              <a:gd name="connsiteX2" fmla="*/ 59263 w 811137"/>
              <a:gd name="connsiteY2" fmla="*/ 319197 h 758780"/>
              <a:gd name="connsiteX3" fmla="*/ 56596 w 811137"/>
              <a:gd name="connsiteY3" fmla="*/ 630188 h 758780"/>
              <a:gd name="connsiteX4" fmla="*/ 0 w 811137"/>
              <a:gd name="connsiteY4" fmla="*/ 731236 h 758780"/>
              <a:gd name="connsiteX5" fmla="*/ 375521 w 811137"/>
              <a:gd name="connsiteY5" fmla="*/ 756964 h 758780"/>
              <a:gd name="connsiteX6" fmla="*/ 811137 w 811137"/>
              <a:gd name="connsiteY6" fmla="*/ 594335 h 758780"/>
              <a:gd name="connsiteX0" fmla="*/ 775015 w 811137"/>
              <a:gd name="connsiteY0" fmla="*/ 148702 h 759411"/>
              <a:gd name="connsiteX1" fmla="*/ 588282 w 811137"/>
              <a:gd name="connsiteY1" fmla="*/ 3502 h 759411"/>
              <a:gd name="connsiteX2" fmla="*/ 59263 w 811137"/>
              <a:gd name="connsiteY2" fmla="*/ 319828 h 759411"/>
              <a:gd name="connsiteX3" fmla="*/ 56596 w 811137"/>
              <a:gd name="connsiteY3" fmla="*/ 630819 h 759411"/>
              <a:gd name="connsiteX4" fmla="*/ 0 w 811137"/>
              <a:gd name="connsiteY4" fmla="*/ 731867 h 759411"/>
              <a:gd name="connsiteX5" fmla="*/ 375521 w 811137"/>
              <a:gd name="connsiteY5" fmla="*/ 757595 h 759411"/>
              <a:gd name="connsiteX6" fmla="*/ 811137 w 811137"/>
              <a:gd name="connsiteY6" fmla="*/ 594966 h 759411"/>
              <a:gd name="connsiteX0" fmla="*/ 775683 w 811137"/>
              <a:gd name="connsiteY0" fmla="*/ 146832 h 759671"/>
              <a:gd name="connsiteX1" fmla="*/ 588282 w 811137"/>
              <a:gd name="connsiteY1" fmla="*/ 3762 h 759671"/>
              <a:gd name="connsiteX2" fmla="*/ 59263 w 811137"/>
              <a:gd name="connsiteY2" fmla="*/ 320088 h 759671"/>
              <a:gd name="connsiteX3" fmla="*/ 56596 w 811137"/>
              <a:gd name="connsiteY3" fmla="*/ 631079 h 759671"/>
              <a:gd name="connsiteX4" fmla="*/ 0 w 811137"/>
              <a:gd name="connsiteY4" fmla="*/ 732127 h 759671"/>
              <a:gd name="connsiteX5" fmla="*/ 375521 w 811137"/>
              <a:gd name="connsiteY5" fmla="*/ 757855 h 759671"/>
              <a:gd name="connsiteX6" fmla="*/ 811137 w 811137"/>
              <a:gd name="connsiteY6" fmla="*/ 595226 h 759671"/>
              <a:gd name="connsiteX0" fmla="*/ 775683 w 811137"/>
              <a:gd name="connsiteY0" fmla="*/ 143132 h 755971"/>
              <a:gd name="connsiteX1" fmla="*/ 588282 w 811137"/>
              <a:gd name="connsiteY1" fmla="*/ 62 h 755971"/>
              <a:gd name="connsiteX2" fmla="*/ 59263 w 811137"/>
              <a:gd name="connsiteY2" fmla="*/ 316388 h 755971"/>
              <a:gd name="connsiteX3" fmla="*/ 56596 w 811137"/>
              <a:gd name="connsiteY3" fmla="*/ 627379 h 755971"/>
              <a:gd name="connsiteX4" fmla="*/ 0 w 811137"/>
              <a:gd name="connsiteY4" fmla="*/ 728427 h 755971"/>
              <a:gd name="connsiteX5" fmla="*/ 375521 w 811137"/>
              <a:gd name="connsiteY5" fmla="*/ 754155 h 755971"/>
              <a:gd name="connsiteX6" fmla="*/ 811137 w 811137"/>
              <a:gd name="connsiteY6" fmla="*/ 591526 h 755971"/>
              <a:gd name="connsiteX0" fmla="*/ 775683 w 811137"/>
              <a:gd name="connsiteY0" fmla="*/ 143690 h 756529"/>
              <a:gd name="connsiteX1" fmla="*/ 588282 w 811137"/>
              <a:gd name="connsiteY1" fmla="*/ 620 h 756529"/>
              <a:gd name="connsiteX2" fmla="*/ 59263 w 811137"/>
              <a:gd name="connsiteY2" fmla="*/ 316946 h 756529"/>
              <a:gd name="connsiteX3" fmla="*/ 56596 w 811137"/>
              <a:gd name="connsiteY3" fmla="*/ 627937 h 756529"/>
              <a:gd name="connsiteX4" fmla="*/ 0 w 811137"/>
              <a:gd name="connsiteY4" fmla="*/ 728985 h 756529"/>
              <a:gd name="connsiteX5" fmla="*/ 375521 w 811137"/>
              <a:gd name="connsiteY5" fmla="*/ 754713 h 756529"/>
              <a:gd name="connsiteX6" fmla="*/ 811137 w 811137"/>
              <a:gd name="connsiteY6" fmla="*/ 592084 h 756529"/>
              <a:gd name="connsiteX0" fmla="*/ 775683 w 811137"/>
              <a:gd name="connsiteY0" fmla="*/ 144363 h 757202"/>
              <a:gd name="connsiteX1" fmla="*/ 588282 w 811137"/>
              <a:gd name="connsiteY1" fmla="*/ 1293 h 757202"/>
              <a:gd name="connsiteX2" fmla="*/ 59263 w 811137"/>
              <a:gd name="connsiteY2" fmla="*/ 317619 h 757202"/>
              <a:gd name="connsiteX3" fmla="*/ 56596 w 811137"/>
              <a:gd name="connsiteY3" fmla="*/ 628610 h 757202"/>
              <a:gd name="connsiteX4" fmla="*/ 0 w 811137"/>
              <a:gd name="connsiteY4" fmla="*/ 729658 h 757202"/>
              <a:gd name="connsiteX5" fmla="*/ 375521 w 811137"/>
              <a:gd name="connsiteY5" fmla="*/ 755386 h 757202"/>
              <a:gd name="connsiteX6" fmla="*/ 811137 w 811137"/>
              <a:gd name="connsiteY6" fmla="*/ 592757 h 757202"/>
              <a:gd name="connsiteX0" fmla="*/ 775683 w 811137"/>
              <a:gd name="connsiteY0" fmla="*/ 145620 h 758459"/>
              <a:gd name="connsiteX1" fmla="*/ 588282 w 811137"/>
              <a:gd name="connsiteY1" fmla="*/ 2550 h 758459"/>
              <a:gd name="connsiteX2" fmla="*/ 59263 w 811137"/>
              <a:gd name="connsiteY2" fmla="*/ 318876 h 758459"/>
              <a:gd name="connsiteX3" fmla="*/ 56596 w 811137"/>
              <a:gd name="connsiteY3" fmla="*/ 629867 h 758459"/>
              <a:gd name="connsiteX4" fmla="*/ 0 w 811137"/>
              <a:gd name="connsiteY4" fmla="*/ 730915 h 758459"/>
              <a:gd name="connsiteX5" fmla="*/ 375521 w 811137"/>
              <a:gd name="connsiteY5" fmla="*/ 756643 h 758459"/>
              <a:gd name="connsiteX6" fmla="*/ 811137 w 811137"/>
              <a:gd name="connsiteY6" fmla="*/ 594014 h 758459"/>
              <a:gd name="connsiteX0" fmla="*/ 775683 w 811137"/>
              <a:gd name="connsiteY0" fmla="*/ 147658 h 760497"/>
              <a:gd name="connsiteX1" fmla="*/ 588282 w 811137"/>
              <a:gd name="connsiteY1" fmla="*/ 4588 h 760497"/>
              <a:gd name="connsiteX2" fmla="*/ 59263 w 811137"/>
              <a:gd name="connsiteY2" fmla="*/ 320914 h 760497"/>
              <a:gd name="connsiteX3" fmla="*/ 56596 w 811137"/>
              <a:gd name="connsiteY3" fmla="*/ 631905 h 760497"/>
              <a:gd name="connsiteX4" fmla="*/ 0 w 811137"/>
              <a:gd name="connsiteY4" fmla="*/ 732953 h 760497"/>
              <a:gd name="connsiteX5" fmla="*/ 375521 w 811137"/>
              <a:gd name="connsiteY5" fmla="*/ 758681 h 760497"/>
              <a:gd name="connsiteX6" fmla="*/ 811137 w 811137"/>
              <a:gd name="connsiteY6" fmla="*/ 596052 h 760497"/>
              <a:gd name="connsiteX0" fmla="*/ 775683 w 811137"/>
              <a:gd name="connsiteY0" fmla="*/ 148140 h 760979"/>
              <a:gd name="connsiteX1" fmla="*/ 588282 w 811137"/>
              <a:gd name="connsiteY1" fmla="*/ 5070 h 760979"/>
              <a:gd name="connsiteX2" fmla="*/ 59263 w 811137"/>
              <a:gd name="connsiteY2" fmla="*/ 321396 h 760979"/>
              <a:gd name="connsiteX3" fmla="*/ 56596 w 811137"/>
              <a:gd name="connsiteY3" fmla="*/ 632387 h 760979"/>
              <a:gd name="connsiteX4" fmla="*/ 0 w 811137"/>
              <a:gd name="connsiteY4" fmla="*/ 733435 h 760979"/>
              <a:gd name="connsiteX5" fmla="*/ 375521 w 811137"/>
              <a:gd name="connsiteY5" fmla="*/ 759163 h 760979"/>
              <a:gd name="connsiteX6" fmla="*/ 811137 w 811137"/>
              <a:gd name="connsiteY6" fmla="*/ 596534 h 7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1137" h="760979">
                <a:moveTo>
                  <a:pt x="775683" y="148140"/>
                </a:moveTo>
                <a:cubicBezTo>
                  <a:pt x="762064" y="122193"/>
                  <a:pt x="722979" y="17335"/>
                  <a:pt x="588282" y="5070"/>
                </a:cubicBezTo>
                <a:cubicBezTo>
                  <a:pt x="465944" y="-6070"/>
                  <a:pt x="93839" y="-29505"/>
                  <a:pt x="59263" y="321396"/>
                </a:cubicBezTo>
                <a:cubicBezTo>
                  <a:pt x="43357" y="430362"/>
                  <a:pt x="56596" y="569046"/>
                  <a:pt x="56596" y="632387"/>
                </a:cubicBezTo>
                <a:cubicBezTo>
                  <a:pt x="57073" y="704110"/>
                  <a:pt x="0" y="733435"/>
                  <a:pt x="0" y="733435"/>
                </a:cubicBezTo>
                <a:cubicBezTo>
                  <a:pt x="133360" y="743770"/>
                  <a:pt x="261604" y="767731"/>
                  <a:pt x="375521" y="759163"/>
                </a:cubicBezTo>
                <a:cubicBezTo>
                  <a:pt x="474122" y="751747"/>
                  <a:pt x="716355" y="732274"/>
                  <a:pt x="811137" y="596534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6A9A420-EBC2-475A-B5F6-1915095B1E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81631" flipH="1">
            <a:off x="4128647" y="500208"/>
            <a:ext cx="5016912" cy="227181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66451 w 1286279"/>
              <a:gd name="connsiteY0" fmla="*/ 861647 h 861647"/>
              <a:gd name="connsiteX1" fmla="*/ 858856 w 1286279"/>
              <a:gd name="connsiteY1" fmla="*/ 791733 h 861647"/>
              <a:gd name="connsiteX2" fmla="*/ 1217662 w 1286279"/>
              <a:gd name="connsiteY2" fmla="*/ 618950 h 861647"/>
              <a:gd name="connsiteX3" fmla="*/ 1216615 w 1286279"/>
              <a:gd name="connsiteY3" fmla="*/ 181371 h 861647"/>
              <a:gd name="connsiteX4" fmla="*/ 497287 w 1286279"/>
              <a:gd name="connsiteY4" fmla="*/ 21065 h 861647"/>
              <a:gd name="connsiteX5" fmla="*/ 1905 w 1286279"/>
              <a:gd name="connsiteY5" fmla="*/ 582684 h 861647"/>
              <a:gd name="connsiteX6" fmla="*/ 583488 w 1286279"/>
              <a:gd name="connsiteY6" fmla="*/ 725820 h 861647"/>
              <a:gd name="connsiteX7" fmla="*/ 666451 w 1286279"/>
              <a:gd name="connsiteY7" fmla="*/ 861647 h 861647"/>
              <a:gd name="connsiteX0" fmla="*/ 676619 w 1296447"/>
              <a:gd name="connsiteY0" fmla="*/ 861647 h 861647"/>
              <a:gd name="connsiteX1" fmla="*/ 869024 w 1296447"/>
              <a:gd name="connsiteY1" fmla="*/ 791733 h 861647"/>
              <a:gd name="connsiteX2" fmla="*/ 1227830 w 1296447"/>
              <a:gd name="connsiteY2" fmla="*/ 618950 h 861647"/>
              <a:gd name="connsiteX3" fmla="*/ 1226783 w 1296447"/>
              <a:gd name="connsiteY3" fmla="*/ 181371 h 861647"/>
              <a:gd name="connsiteX4" fmla="*/ 507455 w 1296447"/>
              <a:gd name="connsiteY4" fmla="*/ 21065 h 861647"/>
              <a:gd name="connsiteX5" fmla="*/ 12073 w 1296447"/>
              <a:gd name="connsiteY5" fmla="*/ 582684 h 861647"/>
              <a:gd name="connsiteX6" fmla="*/ 593656 w 1296447"/>
              <a:gd name="connsiteY6" fmla="*/ 725820 h 861647"/>
              <a:gd name="connsiteX7" fmla="*/ 676619 w 1296447"/>
              <a:gd name="connsiteY7" fmla="*/ 861647 h 861647"/>
              <a:gd name="connsiteX0" fmla="*/ 679058 w 1298886"/>
              <a:gd name="connsiteY0" fmla="*/ 861647 h 861647"/>
              <a:gd name="connsiteX1" fmla="*/ 871463 w 1298886"/>
              <a:gd name="connsiteY1" fmla="*/ 791733 h 861647"/>
              <a:gd name="connsiteX2" fmla="*/ 1230269 w 1298886"/>
              <a:gd name="connsiteY2" fmla="*/ 618950 h 861647"/>
              <a:gd name="connsiteX3" fmla="*/ 1229222 w 1298886"/>
              <a:gd name="connsiteY3" fmla="*/ 181371 h 861647"/>
              <a:gd name="connsiteX4" fmla="*/ 509894 w 1298886"/>
              <a:gd name="connsiteY4" fmla="*/ 21065 h 861647"/>
              <a:gd name="connsiteX5" fmla="*/ 14512 w 1298886"/>
              <a:gd name="connsiteY5" fmla="*/ 582684 h 861647"/>
              <a:gd name="connsiteX6" fmla="*/ 596095 w 1298886"/>
              <a:gd name="connsiteY6" fmla="*/ 725820 h 861647"/>
              <a:gd name="connsiteX7" fmla="*/ 679058 w 1298886"/>
              <a:gd name="connsiteY7" fmla="*/ 861647 h 861647"/>
              <a:gd name="connsiteX0" fmla="*/ 679145 w 1305009"/>
              <a:gd name="connsiteY0" fmla="*/ 863804 h 863804"/>
              <a:gd name="connsiteX1" fmla="*/ 871550 w 1305009"/>
              <a:gd name="connsiteY1" fmla="*/ 793890 h 863804"/>
              <a:gd name="connsiteX2" fmla="*/ 1230356 w 1305009"/>
              <a:gd name="connsiteY2" fmla="*/ 621107 h 863804"/>
              <a:gd name="connsiteX3" fmla="*/ 1246771 w 1305009"/>
              <a:gd name="connsiteY3" fmla="*/ 172583 h 863804"/>
              <a:gd name="connsiteX4" fmla="*/ 509981 w 1305009"/>
              <a:gd name="connsiteY4" fmla="*/ 23222 h 863804"/>
              <a:gd name="connsiteX5" fmla="*/ 14599 w 1305009"/>
              <a:gd name="connsiteY5" fmla="*/ 584841 h 863804"/>
              <a:gd name="connsiteX6" fmla="*/ 596182 w 1305009"/>
              <a:gd name="connsiteY6" fmla="*/ 727977 h 863804"/>
              <a:gd name="connsiteX7" fmla="*/ 679145 w 1305009"/>
              <a:gd name="connsiteY7" fmla="*/ 863804 h 863804"/>
              <a:gd name="connsiteX0" fmla="*/ 679230 w 1311184"/>
              <a:gd name="connsiteY0" fmla="*/ 843802 h 843802"/>
              <a:gd name="connsiteX1" fmla="*/ 871635 w 1311184"/>
              <a:gd name="connsiteY1" fmla="*/ 773888 h 843802"/>
              <a:gd name="connsiteX2" fmla="*/ 1230441 w 1311184"/>
              <a:gd name="connsiteY2" fmla="*/ 601105 h 843802"/>
              <a:gd name="connsiteX3" fmla="*/ 1246856 w 1311184"/>
              <a:gd name="connsiteY3" fmla="*/ 152581 h 843802"/>
              <a:gd name="connsiteX4" fmla="*/ 507394 w 1311184"/>
              <a:gd name="connsiteY4" fmla="*/ 22407 h 843802"/>
              <a:gd name="connsiteX5" fmla="*/ 14684 w 1311184"/>
              <a:gd name="connsiteY5" fmla="*/ 564839 h 843802"/>
              <a:gd name="connsiteX6" fmla="*/ 596267 w 1311184"/>
              <a:gd name="connsiteY6" fmla="*/ 707975 h 843802"/>
              <a:gd name="connsiteX7" fmla="*/ 679230 w 1311184"/>
              <a:gd name="connsiteY7" fmla="*/ 843802 h 843802"/>
              <a:gd name="connsiteX0" fmla="*/ 680987 w 1312941"/>
              <a:gd name="connsiteY0" fmla="*/ 832452 h 832452"/>
              <a:gd name="connsiteX1" fmla="*/ 873392 w 1312941"/>
              <a:gd name="connsiteY1" fmla="*/ 762538 h 832452"/>
              <a:gd name="connsiteX2" fmla="*/ 1232198 w 1312941"/>
              <a:gd name="connsiteY2" fmla="*/ 589755 h 832452"/>
              <a:gd name="connsiteX3" fmla="*/ 1248613 w 1312941"/>
              <a:gd name="connsiteY3" fmla="*/ 141231 h 832452"/>
              <a:gd name="connsiteX4" fmla="*/ 509151 w 1312941"/>
              <a:gd name="connsiteY4" fmla="*/ 11057 h 832452"/>
              <a:gd name="connsiteX5" fmla="*/ 16441 w 1312941"/>
              <a:gd name="connsiteY5" fmla="*/ 553489 h 832452"/>
              <a:gd name="connsiteX6" fmla="*/ 598024 w 1312941"/>
              <a:gd name="connsiteY6" fmla="*/ 696625 h 832452"/>
              <a:gd name="connsiteX7" fmla="*/ 680987 w 1312941"/>
              <a:gd name="connsiteY7" fmla="*/ 832452 h 832452"/>
              <a:gd name="connsiteX0" fmla="*/ 682950 w 1314904"/>
              <a:gd name="connsiteY0" fmla="*/ 830411 h 830411"/>
              <a:gd name="connsiteX1" fmla="*/ 875355 w 1314904"/>
              <a:gd name="connsiteY1" fmla="*/ 760497 h 830411"/>
              <a:gd name="connsiteX2" fmla="*/ 1234161 w 1314904"/>
              <a:gd name="connsiteY2" fmla="*/ 587714 h 830411"/>
              <a:gd name="connsiteX3" fmla="*/ 1250576 w 1314904"/>
              <a:gd name="connsiteY3" fmla="*/ 139190 h 830411"/>
              <a:gd name="connsiteX4" fmla="*/ 511114 w 1314904"/>
              <a:gd name="connsiteY4" fmla="*/ 9016 h 830411"/>
              <a:gd name="connsiteX5" fmla="*/ 18404 w 1314904"/>
              <a:gd name="connsiteY5" fmla="*/ 551448 h 830411"/>
              <a:gd name="connsiteX6" fmla="*/ 599987 w 1314904"/>
              <a:gd name="connsiteY6" fmla="*/ 694584 h 830411"/>
              <a:gd name="connsiteX7" fmla="*/ 682950 w 1314904"/>
              <a:gd name="connsiteY7" fmla="*/ 830411 h 830411"/>
              <a:gd name="connsiteX0" fmla="*/ 683968 w 1317367"/>
              <a:gd name="connsiteY0" fmla="*/ 798885 h 798885"/>
              <a:gd name="connsiteX1" fmla="*/ 876373 w 1317367"/>
              <a:gd name="connsiteY1" fmla="*/ 728971 h 798885"/>
              <a:gd name="connsiteX2" fmla="*/ 1235179 w 1317367"/>
              <a:gd name="connsiteY2" fmla="*/ 556188 h 798885"/>
              <a:gd name="connsiteX3" fmla="*/ 1251594 w 1317367"/>
              <a:gd name="connsiteY3" fmla="*/ 107664 h 798885"/>
              <a:gd name="connsiteX4" fmla="*/ 492226 w 1317367"/>
              <a:gd name="connsiteY4" fmla="*/ 12344 h 798885"/>
              <a:gd name="connsiteX5" fmla="*/ 19422 w 1317367"/>
              <a:gd name="connsiteY5" fmla="*/ 519922 h 798885"/>
              <a:gd name="connsiteX6" fmla="*/ 601005 w 1317367"/>
              <a:gd name="connsiteY6" fmla="*/ 663058 h 798885"/>
              <a:gd name="connsiteX7" fmla="*/ 683968 w 1317367"/>
              <a:gd name="connsiteY7" fmla="*/ 798885 h 798885"/>
              <a:gd name="connsiteX0" fmla="*/ 686384 w 1319783"/>
              <a:gd name="connsiteY0" fmla="*/ 802389 h 802389"/>
              <a:gd name="connsiteX1" fmla="*/ 878789 w 1319783"/>
              <a:gd name="connsiteY1" fmla="*/ 732475 h 802389"/>
              <a:gd name="connsiteX2" fmla="*/ 1237595 w 1319783"/>
              <a:gd name="connsiteY2" fmla="*/ 559692 h 802389"/>
              <a:gd name="connsiteX3" fmla="*/ 1254010 w 1319783"/>
              <a:gd name="connsiteY3" fmla="*/ 111168 h 802389"/>
              <a:gd name="connsiteX4" fmla="*/ 494642 w 1319783"/>
              <a:gd name="connsiteY4" fmla="*/ 15848 h 802389"/>
              <a:gd name="connsiteX5" fmla="*/ 21838 w 1319783"/>
              <a:gd name="connsiteY5" fmla="*/ 523426 h 802389"/>
              <a:gd name="connsiteX6" fmla="*/ 603421 w 1319783"/>
              <a:gd name="connsiteY6" fmla="*/ 666562 h 802389"/>
              <a:gd name="connsiteX7" fmla="*/ 686384 w 1319783"/>
              <a:gd name="connsiteY7" fmla="*/ 802389 h 802389"/>
              <a:gd name="connsiteX0" fmla="*/ 702121 w 1335520"/>
              <a:gd name="connsiteY0" fmla="*/ 811669 h 811669"/>
              <a:gd name="connsiteX1" fmla="*/ 894526 w 1335520"/>
              <a:gd name="connsiteY1" fmla="*/ 741755 h 811669"/>
              <a:gd name="connsiteX2" fmla="*/ 1253332 w 1335520"/>
              <a:gd name="connsiteY2" fmla="*/ 568972 h 811669"/>
              <a:gd name="connsiteX3" fmla="*/ 1269747 w 1335520"/>
              <a:gd name="connsiteY3" fmla="*/ 120448 h 811669"/>
              <a:gd name="connsiteX4" fmla="*/ 510379 w 1335520"/>
              <a:gd name="connsiteY4" fmla="*/ 25128 h 811669"/>
              <a:gd name="connsiteX5" fmla="*/ 14706 w 1335520"/>
              <a:gd name="connsiteY5" fmla="*/ 506178 h 811669"/>
              <a:gd name="connsiteX6" fmla="*/ 619158 w 1335520"/>
              <a:gd name="connsiteY6" fmla="*/ 675842 h 811669"/>
              <a:gd name="connsiteX7" fmla="*/ 702121 w 1335520"/>
              <a:gd name="connsiteY7" fmla="*/ 811669 h 811669"/>
              <a:gd name="connsiteX0" fmla="*/ 706485 w 1339884"/>
              <a:gd name="connsiteY0" fmla="*/ 811669 h 811669"/>
              <a:gd name="connsiteX1" fmla="*/ 898890 w 1339884"/>
              <a:gd name="connsiteY1" fmla="*/ 741755 h 811669"/>
              <a:gd name="connsiteX2" fmla="*/ 1257696 w 1339884"/>
              <a:gd name="connsiteY2" fmla="*/ 568972 h 811669"/>
              <a:gd name="connsiteX3" fmla="*/ 1274111 w 1339884"/>
              <a:gd name="connsiteY3" fmla="*/ 120448 h 811669"/>
              <a:gd name="connsiteX4" fmla="*/ 514743 w 1339884"/>
              <a:gd name="connsiteY4" fmla="*/ 25128 h 811669"/>
              <a:gd name="connsiteX5" fmla="*/ 19070 w 1339884"/>
              <a:gd name="connsiteY5" fmla="*/ 506178 h 811669"/>
              <a:gd name="connsiteX6" fmla="*/ 623522 w 1339884"/>
              <a:gd name="connsiteY6" fmla="*/ 675842 h 811669"/>
              <a:gd name="connsiteX7" fmla="*/ 706485 w 1339884"/>
              <a:gd name="connsiteY7" fmla="*/ 811669 h 811669"/>
              <a:gd name="connsiteX0" fmla="*/ 706273 w 1339672"/>
              <a:gd name="connsiteY0" fmla="*/ 799317 h 799317"/>
              <a:gd name="connsiteX1" fmla="*/ 898678 w 1339672"/>
              <a:gd name="connsiteY1" fmla="*/ 729403 h 799317"/>
              <a:gd name="connsiteX2" fmla="*/ 1257484 w 1339672"/>
              <a:gd name="connsiteY2" fmla="*/ 556620 h 799317"/>
              <a:gd name="connsiteX3" fmla="*/ 1273899 w 1339672"/>
              <a:gd name="connsiteY3" fmla="*/ 108096 h 799317"/>
              <a:gd name="connsiteX4" fmla="*/ 514531 w 1339672"/>
              <a:gd name="connsiteY4" fmla="*/ 12776 h 799317"/>
              <a:gd name="connsiteX5" fmla="*/ 18858 w 1339672"/>
              <a:gd name="connsiteY5" fmla="*/ 493826 h 799317"/>
              <a:gd name="connsiteX6" fmla="*/ 623310 w 1339672"/>
              <a:gd name="connsiteY6" fmla="*/ 663490 h 799317"/>
              <a:gd name="connsiteX7" fmla="*/ 706273 w 1339672"/>
              <a:gd name="connsiteY7" fmla="*/ 799317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672" h="799317">
                <a:moveTo>
                  <a:pt x="706273" y="799317"/>
                </a:moveTo>
                <a:cubicBezTo>
                  <a:pt x="789712" y="787887"/>
                  <a:pt x="857339" y="727879"/>
                  <a:pt x="898678" y="729403"/>
                </a:cubicBezTo>
                <a:cubicBezTo>
                  <a:pt x="967829" y="732070"/>
                  <a:pt x="1194947" y="660171"/>
                  <a:pt x="1257484" y="556620"/>
                </a:cubicBezTo>
                <a:cubicBezTo>
                  <a:pt x="1320021" y="453069"/>
                  <a:pt x="1397724" y="198737"/>
                  <a:pt x="1273899" y="108096"/>
                </a:cubicBezTo>
                <a:cubicBezTo>
                  <a:pt x="1150074" y="17455"/>
                  <a:pt x="717904" y="-22581"/>
                  <a:pt x="514531" y="12776"/>
                </a:cubicBezTo>
                <a:cubicBezTo>
                  <a:pt x="311158" y="48133"/>
                  <a:pt x="-91680" y="17349"/>
                  <a:pt x="18858" y="493826"/>
                </a:cubicBezTo>
                <a:cubicBezTo>
                  <a:pt x="48481" y="635749"/>
                  <a:pt x="581495" y="654822"/>
                  <a:pt x="623310" y="663490"/>
                </a:cubicBezTo>
                <a:cubicBezTo>
                  <a:pt x="804761" y="700161"/>
                  <a:pt x="706273" y="799317"/>
                  <a:pt x="706273" y="79931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3E32A87-27EB-4E8C-A286-AC27F2A142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81631" flipH="1">
            <a:off x="4086067" y="493484"/>
            <a:ext cx="5016912" cy="227181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66451 w 1286279"/>
              <a:gd name="connsiteY0" fmla="*/ 861647 h 861647"/>
              <a:gd name="connsiteX1" fmla="*/ 858856 w 1286279"/>
              <a:gd name="connsiteY1" fmla="*/ 791733 h 861647"/>
              <a:gd name="connsiteX2" fmla="*/ 1217662 w 1286279"/>
              <a:gd name="connsiteY2" fmla="*/ 618950 h 861647"/>
              <a:gd name="connsiteX3" fmla="*/ 1216615 w 1286279"/>
              <a:gd name="connsiteY3" fmla="*/ 181371 h 861647"/>
              <a:gd name="connsiteX4" fmla="*/ 497287 w 1286279"/>
              <a:gd name="connsiteY4" fmla="*/ 21065 h 861647"/>
              <a:gd name="connsiteX5" fmla="*/ 1905 w 1286279"/>
              <a:gd name="connsiteY5" fmla="*/ 582684 h 861647"/>
              <a:gd name="connsiteX6" fmla="*/ 583488 w 1286279"/>
              <a:gd name="connsiteY6" fmla="*/ 725820 h 861647"/>
              <a:gd name="connsiteX7" fmla="*/ 666451 w 1286279"/>
              <a:gd name="connsiteY7" fmla="*/ 861647 h 861647"/>
              <a:gd name="connsiteX0" fmla="*/ 676619 w 1296447"/>
              <a:gd name="connsiteY0" fmla="*/ 861647 h 861647"/>
              <a:gd name="connsiteX1" fmla="*/ 869024 w 1296447"/>
              <a:gd name="connsiteY1" fmla="*/ 791733 h 861647"/>
              <a:gd name="connsiteX2" fmla="*/ 1227830 w 1296447"/>
              <a:gd name="connsiteY2" fmla="*/ 618950 h 861647"/>
              <a:gd name="connsiteX3" fmla="*/ 1226783 w 1296447"/>
              <a:gd name="connsiteY3" fmla="*/ 181371 h 861647"/>
              <a:gd name="connsiteX4" fmla="*/ 507455 w 1296447"/>
              <a:gd name="connsiteY4" fmla="*/ 21065 h 861647"/>
              <a:gd name="connsiteX5" fmla="*/ 12073 w 1296447"/>
              <a:gd name="connsiteY5" fmla="*/ 582684 h 861647"/>
              <a:gd name="connsiteX6" fmla="*/ 593656 w 1296447"/>
              <a:gd name="connsiteY6" fmla="*/ 725820 h 861647"/>
              <a:gd name="connsiteX7" fmla="*/ 676619 w 1296447"/>
              <a:gd name="connsiteY7" fmla="*/ 861647 h 861647"/>
              <a:gd name="connsiteX0" fmla="*/ 679058 w 1298886"/>
              <a:gd name="connsiteY0" fmla="*/ 861647 h 861647"/>
              <a:gd name="connsiteX1" fmla="*/ 871463 w 1298886"/>
              <a:gd name="connsiteY1" fmla="*/ 791733 h 861647"/>
              <a:gd name="connsiteX2" fmla="*/ 1230269 w 1298886"/>
              <a:gd name="connsiteY2" fmla="*/ 618950 h 861647"/>
              <a:gd name="connsiteX3" fmla="*/ 1229222 w 1298886"/>
              <a:gd name="connsiteY3" fmla="*/ 181371 h 861647"/>
              <a:gd name="connsiteX4" fmla="*/ 509894 w 1298886"/>
              <a:gd name="connsiteY4" fmla="*/ 21065 h 861647"/>
              <a:gd name="connsiteX5" fmla="*/ 14512 w 1298886"/>
              <a:gd name="connsiteY5" fmla="*/ 582684 h 861647"/>
              <a:gd name="connsiteX6" fmla="*/ 596095 w 1298886"/>
              <a:gd name="connsiteY6" fmla="*/ 725820 h 861647"/>
              <a:gd name="connsiteX7" fmla="*/ 679058 w 1298886"/>
              <a:gd name="connsiteY7" fmla="*/ 861647 h 861647"/>
              <a:gd name="connsiteX0" fmla="*/ 679145 w 1305009"/>
              <a:gd name="connsiteY0" fmla="*/ 863804 h 863804"/>
              <a:gd name="connsiteX1" fmla="*/ 871550 w 1305009"/>
              <a:gd name="connsiteY1" fmla="*/ 793890 h 863804"/>
              <a:gd name="connsiteX2" fmla="*/ 1230356 w 1305009"/>
              <a:gd name="connsiteY2" fmla="*/ 621107 h 863804"/>
              <a:gd name="connsiteX3" fmla="*/ 1246771 w 1305009"/>
              <a:gd name="connsiteY3" fmla="*/ 172583 h 863804"/>
              <a:gd name="connsiteX4" fmla="*/ 509981 w 1305009"/>
              <a:gd name="connsiteY4" fmla="*/ 23222 h 863804"/>
              <a:gd name="connsiteX5" fmla="*/ 14599 w 1305009"/>
              <a:gd name="connsiteY5" fmla="*/ 584841 h 863804"/>
              <a:gd name="connsiteX6" fmla="*/ 596182 w 1305009"/>
              <a:gd name="connsiteY6" fmla="*/ 727977 h 863804"/>
              <a:gd name="connsiteX7" fmla="*/ 679145 w 1305009"/>
              <a:gd name="connsiteY7" fmla="*/ 863804 h 863804"/>
              <a:gd name="connsiteX0" fmla="*/ 679230 w 1311184"/>
              <a:gd name="connsiteY0" fmla="*/ 843802 h 843802"/>
              <a:gd name="connsiteX1" fmla="*/ 871635 w 1311184"/>
              <a:gd name="connsiteY1" fmla="*/ 773888 h 843802"/>
              <a:gd name="connsiteX2" fmla="*/ 1230441 w 1311184"/>
              <a:gd name="connsiteY2" fmla="*/ 601105 h 843802"/>
              <a:gd name="connsiteX3" fmla="*/ 1246856 w 1311184"/>
              <a:gd name="connsiteY3" fmla="*/ 152581 h 843802"/>
              <a:gd name="connsiteX4" fmla="*/ 507394 w 1311184"/>
              <a:gd name="connsiteY4" fmla="*/ 22407 h 843802"/>
              <a:gd name="connsiteX5" fmla="*/ 14684 w 1311184"/>
              <a:gd name="connsiteY5" fmla="*/ 564839 h 843802"/>
              <a:gd name="connsiteX6" fmla="*/ 596267 w 1311184"/>
              <a:gd name="connsiteY6" fmla="*/ 707975 h 843802"/>
              <a:gd name="connsiteX7" fmla="*/ 679230 w 1311184"/>
              <a:gd name="connsiteY7" fmla="*/ 843802 h 843802"/>
              <a:gd name="connsiteX0" fmla="*/ 680987 w 1312941"/>
              <a:gd name="connsiteY0" fmla="*/ 832452 h 832452"/>
              <a:gd name="connsiteX1" fmla="*/ 873392 w 1312941"/>
              <a:gd name="connsiteY1" fmla="*/ 762538 h 832452"/>
              <a:gd name="connsiteX2" fmla="*/ 1232198 w 1312941"/>
              <a:gd name="connsiteY2" fmla="*/ 589755 h 832452"/>
              <a:gd name="connsiteX3" fmla="*/ 1248613 w 1312941"/>
              <a:gd name="connsiteY3" fmla="*/ 141231 h 832452"/>
              <a:gd name="connsiteX4" fmla="*/ 509151 w 1312941"/>
              <a:gd name="connsiteY4" fmla="*/ 11057 h 832452"/>
              <a:gd name="connsiteX5" fmla="*/ 16441 w 1312941"/>
              <a:gd name="connsiteY5" fmla="*/ 553489 h 832452"/>
              <a:gd name="connsiteX6" fmla="*/ 598024 w 1312941"/>
              <a:gd name="connsiteY6" fmla="*/ 696625 h 832452"/>
              <a:gd name="connsiteX7" fmla="*/ 680987 w 1312941"/>
              <a:gd name="connsiteY7" fmla="*/ 832452 h 832452"/>
              <a:gd name="connsiteX0" fmla="*/ 682950 w 1314904"/>
              <a:gd name="connsiteY0" fmla="*/ 830411 h 830411"/>
              <a:gd name="connsiteX1" fmla="*/ 875355 w 1314904"/>
              <a:gd name="connsiteY1" fmla="*/ 760497 h 830411"/>
              <a:gd name="connsiteX2" fmla="*/ 1234161 w 1314904"/>
              <a:gd name="connsiteY2" fmla="*/ 587714 h 830411"/>
              <a:gd name="connsiteX3" fmla="*/ 1250576 w 1314904"/>
              <a:gd name="connsiteY3" fmla="*/ 139190 h 830411"/>
              <a:gd name="connsiteX4" fmla="*/ 511114 w 1314904"/>
              <a:gd name="connsiteY4" fmla="*/ 9016 h 830411"/>
              <a:gd name="connsiteX5" fmla="*/ 18404 w 1314904"/>
              <a:gd name="connsiteY5" fmla="*/ 551448 h 830411"/>
              <a:gd name="connsiteX6" fmla="*/ 599987 w 1314904"/>
              <a:gd name="connsiteY6" fmla="*/ 694584 h 830411"/>
              <a:gd name="connsiteX7" fmla="*/ 682950 w 1314904"/>
              <a:gd name="connsiteY7" fmla="*/ 830411 h 830411"/>
              <a:gd name="connsiteX0" fmla="*/ 683968 w 1317367"/>
              <a:gd name="connsiteY0" fmla="*/ 798885 h 798885"/>
              <a:gd name="connsiteX1" fmla="*/ 876373 w 1317367"/>
              <a:gd name="connsiteY1" fmla="*/ 728971 h 798885"/>
              <a:gd name="connsiteX2" fmla="*/ 1235179 w 1317367"/>
              <a:gd name="connsiteY2" fmla="*/ 556188 h 798885"/>
              <a:gd name="connsiteX3" fmla="*/ 1251594 w 1317367"/>
              <a:gd name="connsiteY3" fmla="*/ 107664 h 798885"/>
              <a:gd name="connsiteX4" fmla="*/ 492226 w 1317367"/>
              <a:gd name="connsiteY4" fmla="*/ 12344 h 798885"/>
              <a:gd name="connsiteX5" fmla="*/ 19422 w 1317367"/>
              <a:gd name="connsiteY5" fmla="*/ 519922 h 798885"/>
              <a:gd name="connsiteX6" fmla="*/ 601005 w 1317367"/>
              <a:gd name="connsiteY6" fmla="*/ 663058 h 798885"/>
              <a:gd name="connsiteX7" fmla="*/ 683968 w 1317367"/>
              <a:gd name="connsiteY7" fmla="*/ 798885 h 798885"/>
              <a:gd name="connsiteX0" fmla="*/ 686384 w 1319783"/>
              <a:gd name="connsiteY0" fmla="*/ 802389 h 802389"/>
              <a:gd name="connsiteX1" fmla="*/ 878789 w 1319783"/>
              <a:gd name="connsiteY1" fmla="*/ 732475 h 802389"/>
              <a:gd name="connsiteX2" fmla="*/ 1237595 w 1319783"/>
              <a:gd name="connsiteY2" fmla="*/ 559692 h 802389"/>
              <a:gd name="connsiteX3" fmla="*/ 1254010 w 1319783"/>
              <a:gd name="connsiteY3" fmla="*/ 111168 h 802389"/>
              <a:gd name="connsiteX4" fmla="*/ 494642 w 1319783"/>
              <a:gd name="connsiteY4" fmla="*/ 15848 h 802389"/>
              <a:gd name="connsiteX5" fmla="*/ 21838 w 1319783"/>
              <a:gd name="connsiteY5" fmla="*/ 523426 h 802389"/>
              <a:gd name="connsiteX6" fmla="*/ 603421 w 1319783"/>
              <a:gd name="connsiteY6" fmla="*/ 666562 h 802389"/>
              <a:gd name="connsiteX7" fmla="*/ 686384 w 1319783"/>
              <a:gd name="connsiteY7" fmla="*/ 802389 h 802389"/>
              <a:gd name="connsiteX0" fmla="*/ 702121 w 1335520"/>
              <a:gd name="connsiteY0" fmla="*/ 811669 h 811669"/>
              <a:gd name="connsiteX1" fmla="*/ 894526 w 1335520"/>
              <a:gd name="connsiteY1" fmla="*/ 741755 h 811669"/>
              <a:gd name="connsiteX2" fmla="*/ 1253332 w 1335520"/>
              <a:gd name="connsiteY2" fmla="*/ 568972 h 811669"/>
              <a:gd name="connsiteX3" fmla="*/ 1269747 w 1335520"/>
              <a:gd name="connsiteY3" fmla="*/ 120448 h 811669"/>
              <a:gd name="connsiteX4" fmla="*/ 510379 w 1335520"/>
              <a:gd name="connsiteY4" fmla="*/ 25128 h 811669"/>
              <a:gd name="connsiteX5" fmla="*/ 14706 w 1335520"/>
              <a:gd name="connsiteY5" fmla="*/ 506178 h 811669"/>
              <a:gd name="connsiteX6" fmla="*/ 619158 w 1335520"/>
              <a:gd name="connsiteY6" fmla="*/ 675842 h 811669"/>
              <a:gd name="connsiteX7" fmla="*/ 702121 w 1335520"/>
              <a:gd name="connsiteY7" fmla="*/ 811669 h 811669"/>
              <a:gd name="connsiteX0" fmla="*/ 706485 w 1339884"/>
              <a:gd name="connsiteY0" fmla="*/ 811669 h 811669"/>
              <a:gd name="connsiteX1" fmla="*/ 898890 w 1339884"/>
              <a:gd name="connsiteY1" fmla="*/ 741755 h 811669"/>
              <a:gd name="connsiteX2" fmla="*/ 1257696 w 1339884"/>
              <a:gd name="connsiteY2" fmla="*/ 568972 h 811669"/>
              <a:gd name="connsiteX3" fmla="*/ 1274111 w 1339884"/>
              <a:gd name="connsiteY3" fmla="*/ 120448 h 811669"/>
              <a:gd name="connsiteX4" fmla="*/ 514743 w 1339884"/>
              <a:gd name="connsiteY4" fmla="*/ 25128 h 811669"/>
              <a:gd name="connsiteX5" fmla="*/ 19070 w 1339884"/>
              <a:gd name="connsiteY5" fmla="*/ 506178 h 811669"/>
              <a:gd name="connsiteX6" fmla="*/ 623522 w 1339884"/>
              <a:gd name="connsiteY6" fmla="*/ 675842 h 811669"/>
              <a:gd name="connsiteX7" fmla="*/ 706485 w 1339884"/>
              <a:gd name="connsiteY7" fmla="*/ 811669 h 811669"/>
              <a:gd name="connsiteX0" fmla="*/ 706273 w 1339672"/>
              <a:gd name="connsiteY0" fmla="*/ 799317 h 799317"/>
              <a:gd name="connsiteX1" fmla="*/ 898678 w 1339672"/>
              <a:gd name="connsiteY1" fmla="*/ 729403 h 799317"/>
              <a:gd name="connsiteX2" fmla="*/ 1257484 w 1339672"/>
              <a:gd name="connsiteY2" fmla="*/ 556620 h 799317"/>
              <a:gd name="connsiteX3" fmla="*/ 1273899 w 1339672"/>
              <a:gd name="connsiteY3" fmla="*/ 108096 h 799317"/>
              <a:gd name="connsiteX4" fmla="*/ 514531 w 1339672"/>
              <a:gd name="connsiteY4" fmla="*/ 12776 h 799317"/>
              <a:gd name="connsiteX5" fmla="*/ 18858 w 1339672"/>
              <a:gd name="connsiteY5" fmla="*/ 493826 h 799317"/>
              <a:gd name="connsiteX6" fmla="*/ 623310 w 1339672"/>
              <a:gd name="connsiteY6" fmla="*/ 663490 h 799317"/>
              <a:gd name="connsiteX7" fmla="*/ 706273 w 1339672"/>
              <a:gd name="connsiteY7" fmla="*/ 799317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672" h="799317">
                <a:moveTo>
                  <a:pt x="706273" y="799317"/>
                </a:moveTo>
                <a:cubicBezTo>
                  <a:pt x="789712" y="787887"/>
                  <a:pt x="857339" y="727879"/>
                  <a:pt x="898678" y="729403"/>
                </a:cubicBezTo>
                <a:cubicBezTo>
                  <a:pt x="967829" y="732070"/>
                  <a:pt x="1194947" y="660171"/>
                  <a:pt x="1257484" y="556620"/>
                </a:cubicBezTo>
                <a:cubicBezTo>
                  <a:pt x="1320021" y="453069"/>
                  <a:pt x="1397724" y="198737"/>
                  <a:pt x="1273899" y="108096"/>
                </a:cubicBezTo>
                <a:cubicBezTo>
                  <a:pt x="1150074" y="17455"/>
                  <a:pt x="717904" y="-22581"/>
                  <a:pt x="514531" y="12776"/>
                </a:cubicBezTo>
                <a:cubicBezTo>
                  <a:pt x="311158" y="48133"/>
                  <a:pt x="-91680" y="17349"/>
                  <a:pt x="18858" y="493826"/>
                </a:cubicBezTo>
                <a:cubicBezTo>
                  <a:pt x="48481" y="635749"/>
                  <a:pt x="581495" y="654822"/>
                  <a:pt x="623310" y="663490"/>
                </a:cubicBezTo>
                <a:cubicBezTo>
                  <a:pt x="804761" y="700161"/>
                  <a:pt x="706273" y="799317"/>
                  <a:pt x="706273" y="799317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ED159-B7AD-C73D-2BAE-8BC7AF8A8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2282" y="860609"/>
            <a:ext cx="4621687" cy="125829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600"/>
              <a:t>Методы получения географической информации?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A7FF294-26C3-5391-67F1-CE234F349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7702" y="2265829"/>
            <a:ext cx="4236001" cy="3501011"/>
          </a:xfrm>
        </p:spPr>
        <p:txBody>
          <a:bodyPr anchor="ctr">
            <a:norm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232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7B74E81-276A-4BF8-9D74-BF6C44B2E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AC1B6F9-3ABA-4871-1348-FAE7A83F54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9C537B0-73BE-41E7-8BD7-CC603DD2B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1470" y="1689814"/>
            <a:ext cx="6140530" cy="4647338"/>
          </a:xfrm>
          <a:custGeom>
            <a:avLst/>
            <a:gdLst>
              <a:gd name="connsiteX0" fmla="*/ 3354001 w 6140530"/>
              <a:gd name="connsiteY0" fmla="*/ 1219 h 4626714"/>
              <a:gd name="connsiteX1" fmla="*/ 4854691 w 6140530"/>
              <a:gd name="connsiteY1" fmla="*/ 125683 h 4626714"/>
              <a:gd name="connsiteX2" fmla="*/ 6093602 w 6140530"/>
              <a:gd name="connsiteY2" fmla="*/ 1013600 h 4626714"/>
              <a:gd name="connsiteX3" fmla="*/ 6140530 w 6140530"/>
              <a:gd name="connsiteY3" fmla="*/ 1110875 h 4626714"/>
              <a:gd name="connsiteX4" fmla="*/ 6140530 w 6140530"/>
              <a:gd name="connsiteY4" fmla="*/ 3914197 h 4626714"/>
              <a:gd name="connsiteX5" fmla="*/ 6123285 w 6140530"/>
              <a:gd name="connsiteY5" fmla="*/ 3940855 h 4626714"/>
              <a:gd name="connsiteX6" fmla="*/ 6022119 w 6140530"/>
              <a:gd name="connsiteY6" fmla="*/ 4052713 h 4626714"/>
              <a:gd name="connsiteX7" fmla="*/ 2791676 w 6140530"/>
              <a:gd name="connsiteY7" fmla="*/ 4623624 h 4626714"/>
              <a:gd name="connsiteX8" fmla="*/ 0 w 6140530"/>
              <a:gd name="connsiteY8" fmla="*/ 4180103 h 4626714"/>
              <a:gd name="connsiteX9" fmla="*/ 486444 w 6140530"/>
              <a:gd name="connsiteY9" fmla="*/ 3598665 h 4626714"/>
              <a:gd name="connsiteX10" fmla="*/ 701119 w 6140530"/>
              <a:gd name="connsiteY10" fmla="*/ 1679227 h 4626714"/>
              <a:gd name="connsiteX11" fmla="*/ 3354001 w 6140530"/>
              <a:gd name="connsiteY11" fmla="*/ 1219 h 4626714"/>
              <a:gd name="connsiteX0" fmla="*/ 3354001 w 6140530"/>
              <a:gd name="connsiteY0" fmla="*/ 1219 h 4647338"/>
              <a:gd name="connsiteX1" fmla="*/ 4854691 w 6140530"/>
              <a:gd name="connsiteY1" fmla="*/ 125683 h 4647338"/>
              <a:gd name="connsiteX2" fmla="*/ 6093602 w 6140530"/>
              <a:gd name="connsiteY2" fmla="*/ 1013600 h 4647338"/>
              <a:gd name="connsiteX3" fmla="*/ 6140530 w 6140530"/>
              <a:gd name="connsiteY3" fmla="*/ 1110875 h 4647338"/>
              <a:gd name="connsiteX4" fmla="*/ 6140530 w 6140530"/>
              <a:gd name="connsiteY4" fmla="*/ 3914197 h 4647338"/>
              <a:gd name="connsiteX5" fmla="*/ 6123285 w 6140530"/>
              <a:gd name="connsiteY5" fmla="*/ 3940855 h 4647338"/>
              <a:gd name="connsiteX6" fmla="*/ 6022119 w 6140530"/>
              <a:gd name="connsiteY6" fmla="*/ 4052713 h 4647338"/>
              <a:gd name="connsiteX7" fmla="*/ 2791676 w 6140530"/>
              <a:gd name="connsiteY7" fmla="*/ 4623624 h 4647338"/>
              <a:gd name="connsiteX8" fmla="*/ 0 w 6140530"/>
              <a:gd name="connsiteY8" fmla="*/ 4180103 h 4647338"/>
              <a:gd name="connsiteX9" fmla="*/ 486444 w 6140530"/>
              <a:gd name="connsiteY9" fmla="*/ 3598665 h 4647338"/>
              <a:gd name="connsiteX10" fmla="*/ 701119 w 6140530"/>
              <a:gd name="connsiteY10" fmla="*/ 1679227 h 4647338"/>
              <a:gd name="connsiteX11" fmla="*/ 3354001 w 6140530"/>
              <a:gd name="connsiteY11" fmla="*/ 1219 h 4647338"/>
              <a:gd name="connsiteX0" fmla="*/ 3354001 w 6140530"/>
              <a:gd name="connsiteY0" fmla="*/ 1219 h 4647338"/>
              <a:gd name="connsiteX1" fmla="*/ 4854691 w 6140530"/>
              <a:gd name="connsiteY1" fmla="*/ 125683 h 4647338"/>
              <a:gd name="connsiteX2" fmla="*/ 6093602 w 6140530"/>
              <a:gd name="connsiteY2" fmla="*/ 1013600 h 4647338"/>
              <a:gd name="connsiteX3" fmla="*/ 6140530 w 6140530"/>
              <a:gd name="connsiteY3" fmla="*/ 1110875 h 4647338"/>
              <a:gd name="connsiteX4" fmla="*/ 6140530 w 6140530"/>
              <a:gd name="connsiteY4" fmla="*/ 3914197 h 4647338"/>
              <a:gd name="connsiteX5" fmla="*/ 6123285 w 6140530"/>
              <a:gd name="connsiteY5" fmla="*/ 3940855 h 4647338"/>
              <a:gd name="connsiteX6" fmla="*/ 6022119 w 6140530"/>
              <a:gd name="connsiteY6" fmla="*/ 4052713 h 4647338"/>
              <a:gd name="connsiteX7" fmla="*/ 2791676 w 6140530"/>
              <a:gd name="connsiteY7" fmla="*/ 4623624 h 4647338"/>
              <a:gd name="connsiteX8" fmla="*/ 0 w 6140530"/>
              <a:gd name="connsiteY8" fmla="*/ 4180103 h 4647338"/>
              <a:gd name="connsiteX9" fmla="*/ 486444 w 6140530"/>
              <a:gd name="connsiteY9" fmla="*/ 3598665 h 4647338"/>
              <a:gd name="connsiteX10" fmla="*/ 701119 w 6140530"/>
              <a:gd name="connsiteY10" fmla="*/ 1679227 h 4647338"/>
              <a:gd name="connsiteX11" fmla="*/ 3354001 w 6140530"/>
              <a:gd name="connsiteY11" fmla="*/ 1219 h 4647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40530" h="4647338">
                <a:moveTo>
                  <a:pt x="3354001" y="1219"/>
                </a:moveTo>
                <a:cubicBezTo>
                  <a:pt x="4004435" y="-11736"/>
                  <a:pt x="4587960" y="81931"/>
                  <a:pt x="4854691" y="125683"/>
                </a:cubicBezTo>
                <a:cubicBezTo>
                  <a:pt x="5569674" y="248878"/>
                  <a:pt x="5884365" y="614355"/>
                  <a:pt x="6093602" y="1013600"/>
                </a:cubicBezTo>
                <a:lnTo>
                  <a:pt x="6140530" y="1110875"/>
                </a:lnTo>
                <a:lnTo>
                  <a:pt x="6140530" y="3914197"/>
                </a:lnTo>
                <a:lnTo>
                  <a:pt x="6123285" y="3940855"/>
                </a:lnTo>
                <a:cubicBezTo>
                  <a:pt x="6092119" y="3981849"/>
                  <a:pt x="6058441" y="4019304"/>
                  <a:pt x="6022119" y="4052713"/>
                </a:cubicBezTo>
                <a:cubicBezTo>
                  <a:pt x="5440967" y="4587251"/>
                  <a:pt x="4022382" y="4706012"/>
                  <a:pt x="2791676" y="4623624"/>
                </a:cubicBezTo>
                <a:cubicBezTo>
                  <a:pt x="1788243" y="4556450"/>
                  <a:pt x="990667" y="4345015"/>
                  <a:pt x="0" y="4180103"/>
                </a:cubicBezTo>
                <a:cubicBezTo>
                  <a:pt x="0" y="4180103"/>
                  <a:pt x="445100" y="4042167"/>
                  <a:pt x="486444" y="3598665"/>
                </a:cubicBezTo>
                <a:cubicBezTo>
                  <a:pt x="526106" y="3207312"/>
                  <a:pt x="513958" y="2340421"/>
                  <a:pt x="701119" y="1679227"/>
                </a:cubicBezTo>
                <a:cubicBezTo>
                  <a:pt x="1000026" y="340576"/>
                  <a:pt x="2269944" y="22811"/>
                  <a:pt x="3354001" y="1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757CFF1-20F6-4EF6-83FA-264F652F4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47219">
            <a:off x="6227678" y="1604682"/>
            <a:ext cx="6095974" cy="4725794"/>
          </a:xfrm>
          <a:custGeom>
            <a:avLst/>
            <a:gdLst>
              <a:gd name="connsiteX0" fmla="*/ -39 w 914430"/>
              <a:gd name="connsiteY0" fmla="*/ 747812 h 753584"/>
              <a:gd name="connsiteX1" fmla="*/ 400011 w 914430"/>
              <a:gd name="connsiteY1" fmla="*/ 737144 h 753584"/>
              <a:gd name="connsiteX2" fmla="*/ 891787 w 914430"/>
              <a:gd name="connsiteY2" fmla="*/ 487303 h 753584"/>
              <a:gd name="connsiteX3" fmla="*/ 665854 w 914430"/>
              <a:gd name="connsiteY3" fmla="*/ 3528 h 753584"/>
              <a:gd name="connsiteX4" fmla="*/ 136835 w 914430"/>
              <a:gd name="connsiteY4" fmla="*/ 319854 h 753584"/>
              <a:gd name="connsiteX5" fmla="*/ 134168 w 914430"/>
              <a:gd name="connsiteY5" fmla="*/ 630845 h 753584"/>
              <a:gd name="connsiteX6" fmla="*/ -39 w 914430"/>
              <a:gd name="connsiteY6" fmla="*/ 747812 h 753584"/>
              <a:gd name="connsiteX0" fmla="*/ 0 w 855235"/>
              <a:gd name="connsiteY0" fmla="*/ 741453 h 759943"/>
              <a:gd name="connsiteX1" fmla="*/ 340855 w 855235"/>
              <a:gd name="connsiteY1" fmla="*/ 737153 h 759943"/>
              <a:gd name="connsiteX2" fmla="*/ 832631 w 855235"/>
              <a:gd name="connsiteY2" fmla="*/ 487312 h 759943"/>
              <a:gd name="connsiteX3" fmla="*/ 606698 w 855235"/>
              <a:gd name="connsiteY3" fmla="*/ 3537 h 759943"/>
              <a:gd name="connsiteX4" fmla="*/ 77679 w 855235"/>
              <a:gd name="connsiteY4" fmla="*/ 319863 h 759943"/>
              <a:gd name="connsiteX5" fmla="*/ 75012 w 855235"/>
              <a:gd name="connsiteY5" fmla="*/ 630854 h 759943"/>
              <a:gd name="connsiteX6" fmla="*/ 0 w 855235"/>
              <a:gd name="connsiteY6" fmla="*/ 741453 h 759943"/>
              <a:gd name="connsiteX0" fmla="*/ 0 w 850882"/>
              <a:gd name="connsiteY0" fmla="*/ 741453 h 766485"/>
              <a:gd name="connsiteX1" fmla="*/ 348748 w 850882"/>
              <a:gd name="connsiteY1" fmla="*/ 746704 h 766485"/>
              <a:gd name="connsiteX2" fmla="*/ 832631 w 850882"/>
              <a:gd name="connsiteY2" fmla="*/ 487312 h 766485"/>
              <a:gd name="connsiteX3" fmla="*/ 606698 w 850882"/>
              <a:gd name="connsiteY3" fmla="*/ 3537 h 766485"/>
              <a:gd name="connsiteX4" fmla="*/ 77679 w 850882"/>
              <a:gd name="connsiteY4" fmla="*/ 319863 h 766485"/>
              <a:gd name="connsiteX5" fmla="*/ 75012 w 850882"/>
              <a:gd name="connsiteY5" fmla="*/ 630854 h 766485"/>
              <a:gd name="connsiteX6" fmla="*/ 0 w 850882"/>
              <a:gd name="connsiteY6" fmla="*/ 741453 h 766485"/>
              <a:gd name="connsiteX0" fmla="*/ 0 w 850882"/>
              <a:gd name="connsiteY0" fmla="*/ 741453 h 764365"/>
              <a:gd name="connsiteX1" fmla="*/ 348748 w 850882"/>
              <a:gd name="connsiteY1" fmla="*/ 746704 h 764365"/>
              <a:gd name="connsiteX2" fmla="*/ 832631 w 850882"/>
              <a:gd name="connsiteY2" fmla="*/ 487312 h 764365"/>
              <a:gd name="connsiteX3" fmla="*/ 606698 w 850882"/>
              <a:gd name="connsiteY3" fmla="*/ 3537 h 764365"/>
              <a:gd name="connsiteX4" fmla="*/ 77679 w 850882"/>
              <a:gd name="connsiteY4" fmla="*/ 319863 h 764365"/>
              <a:gd name="connsiteX5" fmla="*/ 75012 w 850882"/>
              <a:gd name="connsiteY5" fmla="*/ 630854 h 764365"/>
              <a:gd name="connsiteX6" fmla="*/ 0 w 850882"/>
              <a:gd name="connsiteY6" fmla="*/ 741453 h 764365"/>
              <a:gd name="connsiteX0" fmla="*/ 0 w 832466"/>
              <a:gd name="connsiteY0" fmla="*/ 731902 h 763437"/>
              <a:gd name="connsiteX1" fmla="*/ 330332 w 832466"/>
              <a:gd name="connsiteY1" fmla="*/ 746704 h 763437"/>
              <a:gd name="connsiteX2" fmla="*/ 814215 w 832466"/>
              <a:gd name="connsiteY2" fmla="*/ 487312 h 763437"/>
              <a:gd name="connsiteX3" fmla="*/ 588282 w 832466"/>
              <a:gd name="connsiteY3" fmla="*/ 3537 h 763437"/>
              <a:gd name="connsiteX4" fmla="*/ 59263 w 832466"/>
              <a:gd name="connsiteY4" fmla="*/ 319863 h 763437"/>
              <a:gd name="connsiteX5" fmla="*/ 56596 w 832466"/>
              <a:gd name="connsiteY5" fmla="*/ 630854 h 763437"/>
              <a:gd name="connsiteX6" fmla="*/ 0 w 832466"/>
              <a:gd name="connsiteY6" fmla="*/ 731902 h 763437"/>
              <a:gd name="connsiteX0" fmla="*/ 0 w 831373"/>
              <a:gd name="connsiteY0" fmla="*/ 731902 h 763086"/>
              <a:gd name="connsiteX1" fmla="*/ 330332 w 831373"/>
              <a:gd name="connsiteY1" fmla="*/ 746704 h 763086"/>
              <a:gd name="connsiteX2" fmla="*/ 812900 w 831373"/>
              <a:gd name="connsiteY2" fmla="*/ 492088 h 763086"/>
              <a:gd name="connsiteX3" fmla="*/ 588282 w 831373"/>
              <a:gd name="connsiteY3" fmla="*/ 3537 h 763086"/>
              <a:gd name="connsiteX4" fmla="*/ 59263 w 831373"/>
              <a:gd name="connsiteY4" fmla="*/ 319863 h 763086"/>
              <a:gd name="connsiteX5" fmla="*/ 56596 w 831373"/>
              <a:gd name="connsiteY5" fmla="*/ 630854 h 763086"/>
              <a:gd name="connsiteX6" fmla="*/ 0 w 831373"/>
              <a:gd name="connsiteY6" fmla="*/ 731902 h 763086"/>
              <a:gd name="connsiteX0" fmla="*/ 0 w 830248"/>
              <a:gd name="connsiteY0" fmla="*/ 731902 h 763086"/>
              <a:gd name="connsiteX1" fmla="*/ 330332 w 830248"/>
              <a:gd name="connsiteY1" fmla="*/ 746704 h 763086"/>
              <a:gd name="connsiteX2" fmla="*/ 812900 w 830248"/>
              <a:gd name="connsiteY2" fmla="*/ 492088 h 763086"/>
              <a:gd name="connsiteX3" fmla="*/ 588282 w 830248"/>
              <a:gd name="connsiteY3" fmla="*/ 3537 h 763086"/>
              <a:gd name="connsiteX4" fmla="*/ 59263 w 830248"/>
              <a:gd name="connsiteY4" fmla="*/ 319863 h 763086"/>
              <a:gd name="connsiteX5" fmla="*/ 56596 w 830248"/>
              <a:gd name="connsiteY5" fmla="*/ 630854 h 763086"/>
              <a:gd name="connsiteX6" fmla="*/ 0 w 830248"/>
              <a:gd name="connsiteY6" fmla="*/ 731902 h 763086"/>
              <a:gd name="connsiteX0" fmla="*/ 0 w 828752"/>
              <a:gd name="connsiteY0" fmla="*/ 731902 h 769484"/>
              <a:gd name="connsiteX1" fmla="*/ 367164 w 828752"/>
              <a:gd name="connsiteY1" fmla="*/ 754664 h 769484"/>
              <a:gd name="connsiteX2" fmla="*/ 812900 w 828752"/>
              <a:gd name="connsiteY2" fmla="*/ 492088 h 769484"/>
              <a:gd name="connsiteX3" fmla="*/ 588282 w 828752"/>
              <a:gd name="connsiteY3" fmla="*/ 3537 h 769484"/>
              <a:gd name="connsiteX4" fmla="*/ 59263 w 828752"/>
              <a:gd name="connsiteY4" fmla="*/ 319863 h 769484"/>
              <a:gd name="connsiteX5" fmla="*/ 56596 w 828752"/>
              <a:gd name="connsiteY5" fmla="*/ 630854 h 769484"/>
              <a:gd name="connsiteX6" fmla="*/ 0 w 828752"/>
              <a:gd name="connsiteY6" fmla="*/ 731902 h 769484"/>
              <a:gd name="connsiteX0" fmla="*/ 0 w 828752"/>
              <a:gd name="connsiteY0" fmla="*/ 731902 h 761354"/>
              <a:gd name="connsiteX1" fmla="*/ 367164 w 828752"/>
              <a:gd name="connsiteY1" fmla="*/ 754664 h 761354"/>
              <a:gd name="connsiteX2" fmla="*/ 812900 w 828752"/>
              <a:gd name="connsiteY2" fmla="*/ 492088 h 761354"/>
              <a:gd name="connsiteX3" fmla="*/ 588282 w 828752"/>
              <a:gd name="connsiteY3" fmla="*/ 3537 h 761354"/>
              <a:gd name="connsiteX4" fmla="*/ 59263 w 828752"/>
              <a:gd name="connsiteY4" fmla="*/ 319863 h 761354"/>
              <a:gd name="connsiteX5" fmla="*/ 56596 w 828752"/>
              <a:gd name="connsiteY5" fmla="*/ 630854 h 761354"/>
              <a:gd name="connsiteX6" fmla="*/ 0 w 828752"/>
              <a:gd name="connsiteY6" fmla="*/ 731902 h 761354"/>
              <a:gd name="connsiteX0" fmla="*/ 0 w 828286"/>
              <a:gd name="connsiteY0" fmla="*/ 731902 h 764135"/>
              <a:gd name="connsiteX1" fmla="*/ 373741 w 828286"/>
              <a:gd name="connsiteY1" fmla="*/ 757848 h 764135"/>
              <a:gd name="connsiteX2" fmla="*/ 812900 w 828286"/>
              <a:gd name="connsiteY2" fmla="*/ 492088 h 764135"/>
              <a:gd name="connsiteX3" fmla="*/ 588282 w 828286"/>
              <a:gd name="connsiteY3" fmla="*/ 3537 h 764135"/>
              <a:gd name="connsiteX4" fmla="*/ 59263 w 828286"/>
              <a:gd name="connsiteY4" fmla="*/ 319863 h 764135"/>
              <a:gd name="connsiteX5" fmla="*/ 56596 w 828286"/>
              <a:gd name="connsiteY5" fmla="*/ 630854 h 764135"/>
              <a:gd name="connsiteX6" fmla="*/ 0 w 828286"/>
              <a:gd name="connsiteY6" fmla="*/ 731902 h 764135"/>
              <a:gd name="connsiteX0" fmla="*/ 0 w 847652"/>
              <a:gd name="connsiteY0" fmla="*/ 731902 h 764135"/>
              <a:gd name="connsiteX1" fmla="*/ 373741 w 847652"/>
              <a:gd name="connsiteY1" fmla="*/ 757848 h 764135"/>
              <a:gd name="connsiteX2" fmla="*/ 812900 w 847652"/>
              <a:gd name="connsiteY2" fmla="*/ 492088 h 764135"/>
              <a:gd name="connsiteX3" fmla="*/ 794101 w 847652"/>
              <a:gd name="connsiteY3" fmla="*/ 187195 h 764135"/>
              <a:gd name="connsiteX4" fmla="*/ 588282 w 847652"/>
              <a:gd name="connsiteY4" fmla="*/ 3537 h 764135"/>
              <a:gd name="connsiteX5" fmla="*/ 59263 w 847652"/>
              <a:gd name="connsiteY5" fmla="*/ 319863 h 764135"/>
              <a:gd name="connsiteX6" fmla="*/ 56596 w 847652"/>
              <a:gd name="connsiteY6" fmla="*/ 630854 h 764135"/>
              <a:gd name="connsiteX7" fmla="*/ 0 w 847652"/>
              <a:gd name="connsiteY7" fmla="*/ 731902 h 764135"/>
              <a:gd name="connsiteX0" fmla="*/ 0 w 843619"/>
              <a:gd name="connsiteY0" fmla="*/ 731902 h 766005"/>
              <a:gd name="connsiteX1" fmla="*/ 373741 w 843619"/>
              <a:gd name="connsiteY1" fmla="*/ 757848 h 766005"/>
              <a:gd name="connsiteX2" fmla="*/ 807052 w 843619"/>
              <a:gd name="connsiteY2" fmla="*/ 579654 h 766005"/>
              <a:gd name="connsiteX3" fmla="*/ 794101 w 843619"/>
              <a:gd name="connsiteY3" fmla="*/ 187195 h 766005"/>
              <a:gd name="connsiteX4" fmla="*/ 588282 w 843619"/>
              <a:gd name="connsiteY4" fmla="*/ 3537 h 766005"/>
              <a:gd name="connsiteX5" fmla="*/ 59263 w 843619"/>
              <a:gd name="connsiteY5" fmla="*/ 319863 h 766005"/>
              <a:gd name="connsiteX6" fmla="*/ 56596 w 843619"/>
              <a:gd name="connsiteY6" fmla="*/ 630854 h 766005"/>
              <a:gd name="connsiteX7" fmla="*/ 0 w 843619"/>
              <a:gd name="connsiteY7" fmla="*/ 731902 h 766005"/>
              <a:gd name="connsiteX0" fmla="*/ 0 w 838949"/>
              <a:gd name="connsiteY0" fmla="*/ 731902 h 764478"/>
              <a:gd name="connsiteX1" fmla="*/ 373741 w 838949"/>
              <a:gd name="connsiteY1" fmla="*/ 757848 h 764478"/>
              <a:gd name="connsiteX2" fmla="*/ 799956 w 838949"/>
              <a:gd name="connsiteY2" fmla="*/ 602289 h 764478"/>
              <a:gd name="connsiteX3" fmla="*/ 794101 w 838949"/>
              <a:gd name="connsiteY3" fmla="*/ 187195 h 764478"/>
              <a:gd name="connsiteX4" fmla="*/ 588282 w 838949"/>
              <a:gd name="connsiteY4" fmla="*/ 3537 h 764478"/>
              <a:gd name="connsiteX5" fmla="*/ 59263 w 838949"/>
              <a:gd name="connsiteY5" fmla="*/ 319863 h 764478"/>
              <a:gd name="connsiteX6" fmla="*/ 56596 w 838949"/>
              <a:gd name="connsiteY6" fmla="*/ 630854 h 764478"/>
              <a:gd name="connsiteX7" fmla="*/ 0 w 838949"/>
              <a:gd name="connsiteY7" fmla="*/ 731902 h 764478"/>
              <a:gd name="connsiteX0" fmla="*/ 0 w 844858"/>
              <a:gd name="connsiteY0" fmla="*/ 731902 h 764478"/>
              <a:gd name="connsiteX1" fmla="*/ 373741 w 844858"/>
              <a:gd name="connsiteY1" fmla="*/ 757848 h 764478"/>
              <a:gd name="connsiteX2" fmla="*/ 799956 w 844858"/>
              <a:gd name="connsiteY2" fmla="*/ 602289 h 764478"/>
              <a:gd name="connsiteX3" fmla="*/ 794101 w 844858"/>
              <a:gd name="connsiteY3" fmla="*/ 187195 h 764478"/>
              <a:gd name="connsiteX4" fmla="*/ 588282 w 844858"/>
              <a:gd name="connsiteY4" fmla="*/ 3537 h 764478"/>
              <a:gd name="connsiteX5" fmla="*/ 59263 w 844858"/>
              <a:gd name="connsiteY5" fmla="*/ 319863 h 764478"/>
              <a:gd name="connsiteX6" fmla="*/ 56596 w 844858"/>
              <a:gd name="connsiteY6" fmla="*/ 630854 h 764478"/>
              <a:gd name="connsiteX7" fmla="*/ 0 w 844858"/>
              <a:gd name="connsiteY7" fmla="*/ 731902 h 764478"/>
              <a:gd name="connsiteX0" fmla="*/ 0 w 841989"/>
              <a:gd name="connsiteY0" fmla="*/ 731902 h 763721"/>
              <a:gd name="connsiteX1" fmla="*/ 373741 w 841989"/>
              <a:gd name="connsiteY1" fmla="*/ 757848 h 763721"/>
              <a:gd name="connsiteX2" fmla="*/ 795517 w 841989"/>
              <a:gd name="connsiteY2" fmla="*/ 613716 h 763721"/>
              <a:gd name="connsiteX3" fmla="*/ 794101 w 841989"/>
              <a:gd name="connsiteY3" fmla="*/ 187195 h 763721"/>
              <a:gd name="connsiteX4" fmla="*/ 588282 w 841989"/>
              <a:gd name="connsiteY4" fmla="*/ 3537 h 763721"/>
              <a:gd name="connsiteX5" fmla="*/ 59263 w 841989"/>
              <a:gd name="connsiteY5" fmla="*/ 319863 h 763721"/>
              <a:gd name="connsiteX6" fmla="*/ 56596 w 841989"/>
              <a:gd name="connsiteY6" fmla="*/ 630854 h 763721"/>
              <a:gd name="connsiteX7" fmla="*/ 0 w 841989"/>
              <a:gd name="connsiteY7" fmla="*/ 731902 h 763721"/>
              <a:gd name="connsiteX0" fmla="*/ 0 w 836040"/>
              <a:gd name="connsiteY0" fmla="*/ 731902 h 763528"/>
              <a:gd name="connsiteX1" fmla="*/ 375521 w 836040"/>
              <a:gd name="connsiteY1" fmla="*/ 757630 h 763528"/>
              <a:gd name="connsiteX2" fmla="*/ 795517 w 836040"/>
              <a:gd name="connsiteY2" fmla="*/ 613716 h 763528"/>
              <a:gd name="connsiteX3" fmla="*/ 794101 w 836040"/>
              <a:gd name="connsiteY3" fmla="*/ 187195 h 763528"/>
              <a:gd name="connsiteX4" fmla="*/ 588282 w 836040"/>
              <a:gd name="connsiteY4" fmla="*/ 3537 h 763528"/>
              <a:gd name="connsiteX5" fmla="*/ 59263 w 836040"/>
              <a:gd name="connsiteY5" fmla="*/ 319863 h 763528"/>
              <a:gd name="connsiteX6" fmla="*/ 56596 w 836040"/>
              <a:gd name="connsiteY6" fmla="*/ 630854 h 763528"/>
              <a:gd name="connsiteX7" fmla="*/ 0 w 836040"/>
              <a:gd name="connsiteY7" fmla="*/ 731902 h 763528"/>
              <a:gd name="connsiteX0" fmla="*/ 0 w 836040"/>
              <a:gd name="connsiteY0" fmla="*/ 731902 h 761256"/>
              <a:gd name="connsiteX1" fmla="*/ 375521 w 836040"/>
              <a:gd name="connsiteY1" fmla="*/ 757630 h 761256"/>
              <a:gd name="connsiteX2" fmla="*/ 795517 w 836040"/>
              <a:gd name="connsiteY2" fmla="*/ 613716 h 761256"/>
              <a:gd name="connsiteX3" fmla="*/ 794101 w 836040"/>
              <a:gd name="connsiteY3" fmla="*/ 187195 h 761256"/>
              <a:gd name="connsiteX4" fmla="*/ 588282 w 836040"/>
              <a:gd name="connsiteY4" fmla="*/ 3537 h 761256"/>
              <a:gd name="connsiteX5" fmla="*/ 59263 w 836040"/>
              <a:gd name="connsiteY5" fmla="*/ 319863 h 761256"/>
              <a:gd name="connsiteX6" fmla="*/ 56596 w 836040"/>
              <a:gd name="connsiteY6" fmla="*/ 630854 h 761256"/>
              <a:gd name="connsiteX7" fmla="*/ 0 w 836040"/>
              <a:gd name="connsiteY7" fmla="*/ 731902 h 761256"/>
              <a:gd name="connsiteX0" fmla="*/ 794101 w 837028"/>
              <a:gd name="connsiteY0" fmla="*/ 187195 h 761256"/>
              <a:gd name="connsiteX1" fmla="*/ 588282 w 837028"/>
              <a:gd name="connsiteY1" fmla="*/ 3537 h 761256"/>
              <a:gd name="connsiteX2" fmla="*/ 59263 w 837028"/>
              <a:gd name="connsiteY2" fmla="*/ 319863 h 761256"/>
              <a:gd name="connsiteX3" fmla="*/ 56596 w 837028"/>
              <a:gd name="connsiteY3" fmla="*/ 630854 h 761256"/>
              <a:gd name="connsiteX4" fmla="*/ 0 w 837028"/>
              <a:gd name="connsiteY4" fmla="*/ 731902 h 761256"/>
              <a:gd name="connsiteX5" fmla="*/ 375521 w 837028"/>
              <a:gd name="connsiteY5" fmla="*/ 757630 h 761256"/>
              <a:gd name="connsiteX6" fmla="*/ 795517 w 837028"/>
              <a:gd name="connsiteY6" fmla="*/ 613716 h 761256"/>
              <a:gd name="connsiteX7" fmla="*/ 806268 w 837028"/>
              <a:gd name="connsiteY7" fmla="*/ 201919 h 761256"/>
              <a:gd name="connsiteX0" fmla="*/ 794101 w 795517"/>
              <a:gd name="connsiteY0" fmla="*/ 187195 h 761256"/>
              <a:gd name="connsiteX1" fmla="*/ 588282 w 795517"/>
              <a:gd name="connsiteY1" fmla="*/ 3537 h 761256"/>
              <a:gd name="connsiteX2" fmla="*/ 59263 w 795517"/>
              <a:gd name="connsiteY2" fmla="*/ 319863 h 761256"/>
              <a:gd name="connsiteX3" fmla="*/ 56596 w 795517"/>
              <a:gd name="connsiteY3" fmla="*/ 630854 h 761256"/>
              <a:gd name="connsiteX4" fmla="*/ 0 w 795517"/>
              <a:gd name="connsiteY4" fmla="*/ 731902 h 761256"/>
              <a:gd name="connsiteX5" fmla="*/ 375521 w 795517"/>
              <a:gd name="connsiteY5" fmla="*/ 757630 h 761256"/>
              <a:gd name="connsiteX6" fmla="*/ 795517 w 795517"/>
              <a:gd name="connsiteY6" fmla="*/ 613716 h 761256"/>
              <a:gd name="connsiteX0" fmla="*/ 794101 w 811137"/>
              <a:gd name="connsiteY0" fmla="*/ 187195 h 764776"/>
              <a:gd name="connsiteX1" fmla="*/ 588282 w 811137"/>
              <a:gd name="connsiteY1" fmla="*/ 3537 h 764776"/>
              <a:gd name="connsiteX2" fmla="*/ 59263 w 811137"/>
              <a:gd name="connsiteY2" fmla="*/ 319863 h 764776"/>
              <a:gd name="connsiteX3" fmla="*/ 56596 w 811137"/>
              <a:gd name="connsiteY3" fmla="*/ 630854 h 764776"/>
              <a:gd name="connsiteX4" fmla="*/ 0 w 811137"/>
              <a:gd name="connsiteY4" fmla="*/ 731902 h 764776"/>
              <a:gd name="connsiteX5" fmla="*/ 375521 w 811137"/>
              <a:gd name="connsiteY5" fmla="*/ 757630 h 764776"/>
              <a:gd name="connsiteX6" fmla="*/ 811137 w 811137"/>
              <a:gd name="connsiteY6" fmla="*/ 595001 h 764776"/>
              <a:gd name="connsiteX0" fmla="*/ 794101 w 811137"/>
              <a:gd name="connsiteY0" fmla="*/ 187195 h 764776"/>
              <a:gd name="connsiteX1" fmla="*/ 588282 w 811137"/>
              <a:gd name="connsiteY1" fmla="*/ 3537 h 764776"/>
              <a:gd name="connsiteX2" fmla="*/ 59263 w 811137"/>
              <a:gd name="connsiteY2" fmla="*/ 319863 h 764776"/>
              <a:gd name="connsiteX3" fmla="*/ 56596 w 811137"/>
              <a:gd name="connsiteY3" fmla="*/ 630854 h 764776"/>
              <a:gd name="connsiteX4" fmla="*/ 0 w 811137"/>
              <a:gd name="connsiteY4" fmla="*/ 731902 h 764776"/>
              <a:gd name="connsiteX5" fmla="*/ 375521 w 811137"/>
              <a:gd name="connsiteY5" fmla="*/ 757630 h 764776"/>
              <a:gd name="connsiteX6" fmla="*/ 811137 w 811137"/>
              <a:gd name="connsiteY6" fmla="*/ 595001 h 764776"/>
              <a:gd name="connsiteX0" fmla="*/ 794101 w 811137"/>
              <a:gd name="connsiteY0" fmla="*/ 187195 h 760393"/>
              <a:gd name="connsiteX1" fmla="*/ 588282 w 811137"/>
              <a:gd name="connsiteY1" fmla="*/ 3537 h 760393"/>
              <a:gd name="connsiteX2" fmla="*/ 59263 w 811137"/>
              <a:gd name="connsiteY2" fmla="*/ 319863 h 760393"/>
              <a:gd name="connsiteX3" fmla="*/ 56596 w 811137"/>
              <a:gd name="connsiteY3" fmla="*/ 630854 h 760393"/>
              <a:gd name="connsiteX4" fmla="*/ 0 w 811137"/>
              <a:gd name="connsiteY4" fmla="*/ 731902 h 760393"/>
              <a:gd name="connsiteX5" fmla="*/ 375521 w 811137"/>
              <a:gd name="connsiteY5" fmla="*/ 757630 h 760393"/>
              <a:gd name="connsiteX6" fmla="*/ 811137 w 811137"/>
              <a:gd name="connsiteY6" fmla="*/ 595001 h 760393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75015 w 811137"/>
              <a:gd name="connsiteY0" fmla="*/ 150490 h 761199"/>
              <a:gd name="connsiteX1" fmla="*/ 588282 w 811137"/>
              <a:gd name="connsiteY1" fmla="*/ 5290 h 761199"/>
              <a:gd name="connsiteX2" fmla="*/ 59263 w 811137"/>
              <a:gd name="connsiteY2" fmla="*/ 321616 h 761199"/>
              <a:gd name="connsiteX3" fmla="*/ 56596 w 811137"/>
              <a:gd name="connsiteY3" fmla="*/ 632607 h 761199"/>
              <a:gd name="connsiteX4" fmla="*/ 0 w 811137"/>
              <a:gd name="connsiteY4" fmla="*/ 733655 h 761199"/>
              <a:gd name="connsiteX5" fmla="*/ 375521 w 811137"/>
              <a:gd name="connsiteY5" fmla="*/ 759383 h 761199"/>
              <a:gd name="connsiteX6" fmla="*/ 811137 w 811137"/>
              <a:gd name="connsiteY6" fmla="*/ 596754 h 761199"/>
              <a:gd name="connsiteX0" fmla="*/ 775015 w 811137"/>
              <a:gd name="connsiteY0" fmla="*/ 148838 h 759547"/>
              <a:gd name="connsiteX1" fmla="*/ 588282 w 811137"/>
              <a:gd name="connsiteY1" fmla="*/ 3638 h 759547"/>
              <a:gd name="connsiteX2" fmla="*/ 59263 w 811137"/>
              <a:gd name="connsiteY2" fmla="*/ 319964 h 759547"/>
              <a:gd name="connsiteX3" fmla="*/ 56596 w 811137"/>
              <a:gd name="connsiteY3" fmla="*/ 630955 h 759547"/>
              <a:gd name="connsiteX4" fmla="*/ 0 w 811137"/>
              <a:gd name="connsiteY4" fmla="*/ 732003 h 759547"/>
              <a:gd name="connsiteX5" fmla="*/ 375521 w 811137"/>
              <a:gd name="connsiteY5" fmla="*/ 757731 h 759547"/>
              <a:gd name="connsiteX6" fmla="*/ 811137 w 811137"/>
              <a:gd name="connsiteY6" fmla="*/ 595102 h 759547"/>
              <a:gd name="connsiteX0" fmla="*/ 775015 w 811137"/>
              <a:gd name="connsiteY0" fmla="*/ 149039 h 759748"/>
              <a:gd name="connsiteX1" fmla="*/ 588282 w 811137"/>
              <a:gd name="connsiteY1" fmla="*/ 3839 h 759748"/>
              <a:gd name="connsiteX2" fmla="*/ 59263 w 811137"/>
              <a:gd name="connsiteY2" fmla="*/ 320165 h 759748"/>
              <a:gd name="connsiteX3" fmla="*/ 56596 w 811137"/>
              <a:gd name="connsiteY3" fmla="*/ 631156 h 759748"/>
              <a:gd name="connsiteX4" fmla="*/ 0 w 811137"/>
              <a:gd name="connsiteY4" fmla="*/ 732204 h 759748"/>
              <a:gd name="connsiteX5" fmla="*/ 375521 w 811137"/>
              <a:gd name="connsiteY5" fmla="*/ 757932 h 759748"/>
              <a:gd name="connsiteX6" fmla="*/ 811137 w 811137"/>
              <a:gd name="connsiteY6" fmla="*/ 595303 h 759748"/>
              <a:gd name="connsiteX0" fmla="*/ 775015 w 811137"/>
              <a:gd name="connsiteY0" fmla="*/ 148071 h 758780"/>
              <a:gd name="connsiteX1" fmla="*/ 588282 w 811137"/>
              <a:gd name="connsiteY1" fmla="*/ 2871 h 758780"/>
              <a:gd name="connsiteX2" fmla="*/ 59263 w 811137"/>
              <a:gd name="connsiteY2" fmla="*/ 319197 h 758780"/>
              <a:gd name="connsiteX3" fmla="*/ 56596 w 811137"/>
              <a:gd name="connsiteY3" fmla="*/ 630188 h 758780"/>
              <a:gd name="connsiteX4" fmla="*/ 0 w 811137"/>
              <a:gd name="connsiteY4" fmla="*/ 731236 h 758780"/>
              <a:gd name="connsiteX5" fmla="*/ 375521 w 811137"/>
              <a:gd name="connsiteY5" fmla="*/ 756964 h 758780"/>
              <a:gd name="connsiteX6" fmla="*/ 811137 w 811137"/>
              <a:gd name="connsiteY6" fmla="*/ 594335 h 758780"/>
              <a:gd name="connsiteX0" fmla="*/ 775015 w 811137"/>
              <a:gd name="connsiteY0" fmla="*/ 148702 h 759411"/>
              <a:gd name="connsiteX1" fmla="*/ 588282 w 811137"/>
              <a:gd name="connsiteY1" fmla="*/ 3502 h 759411"/>
              <a:gd name="connsiteX2" fmla="*/ 59263 w 811137"/>
              <a:gd name="connsiteY2" fmla="*/ 319828 h 759411"/>
              <a:gd name="connsiteX3" fmla="*/ 56596 w 811137"/>
              <a:gd name="connsiteY3" fmla="*/ 630819 h 759411"/>
              <a:gd name="connsiteX4" fmla="*/ 0 w 811137"/>
              <a:gd name="connsiteY4" fmla="*/ 731867 h 759411"/>
              <a:gd name="connsiteX5" fmla="*/ 375521 w 811137"/>
              <a:gd name="connsiteY5" fmla="*/ 757595 h 759411"/>
              <a:gd name="connsiteX6" fmla="*/ 811137 w 811137"/>
              <a:gd name="connsiteY6" fmla="*/ 594966 h 759411"/>
              <a:gd name="connsiteX0" fmla="*/ 775683 w 811137"/>
              <a:gd name="connsiteY0" fmla="*/ 146832 h 759671"/>
              <a:gd name="connsiteX1" fmla="*/ 588282 w 811137"/>
              <a:gd name="connsiteY1" fmla="*/ 3762 h 759671"/>
              <a:gd name="connsiteX2" fmla="*/ 59263 w 811137"/>
              <a:gd name="connsiteY2" fmla="*/ 320088 h 759671"/>
              <a:gd name="connsiteX3" fmla="*/ 56596 w 811137"/>
              <a:gd name="connsiteY3" fmla="*/ 631079 h 759671"/>
              <a:gd name="connsiteX4" fmla="*/ 0 w 811137"/>
              <a:gd name="connsiteY4" fmla="*/ 732127 h 759671"/>
              <a:gd name="connsiteX5" fmla="*/ 375521 w 811137"/>
              <a:gd name="connsiteY5" fmla="*/ 757855 h 759671"/>
              <a:gd name="connsiteX6" fmla="*/ 811137 w 811137"/>
              <a:gd name="connsiteY6" fmla="*/ 595226 h 759671"/>
              <a:gd name="connsiteX0" fmla="*/ 775683 w 811137"/>
              <a:gd name="connsiteY0" fmla="*/ 143132 h 755971"/>
              <a:gd name="connsiteX1" fmla="*/ 588282 w 811137"/>
              <a:gd name="connsiteY1" fmla="*/ 62 h 755971"/>
              <a:gd name="connsiteX2" fmla="*/ 59263 w 811137"/>
              <a:gd name="connsiteY2" fmla="*/ 316388 h 755971"/>
              <a:gd name="connsiteX3" fmla="*/ 56596 w 811137"/>
              <a:gd name="connsiteY3" fmla="*/ 627379 h 755971"/>
              <a:gd name="connsiteX4" fmla="*/ 0 w 811137"/>
              <a:gd name="connsiteY4" fmla="*/ 728427 h 755971"/>
              <a:gd name="connsiteX5" fmla="*/ 375521 w 811137"/>
              <a:gd name="connsiteY5" fmla="*/ 754155 h 755971"/>
              <a:gd name="connsiteX6" fmla="*/ 811137 w 811137"/>
              <a:gd name="connsiteY6" fmla="*/ 591526 h 755971"/>
              <a:gd name="connsiteX0" fmla="*/ 775683 w 811137"/>
              <a:gd name="connsiteY0" fmla="*/ 143690 h 756529"/>
              <a:gd name="connsiteX1" fmla="*/ 588282 w 811137"/>
              <a:gd name="connsiteY1" fmla="*/ 620 h 756529"/>
              <a:gd name="connsiteX2" fmla="*/ 59263 w 811137"/>
              <a:gd name="connsiteY2" fmla="*/ 316946 h 756529"/>
              <a:gd name="connsiteX3" fmla="*/ 56596 w 811137"/>
              <a:gd name="connsiteY3" fmla="*/ 627937 h 756529"/>
              <a:gd name="connsiteX4" fmla="*/ 0 w 811137"/>
              <a:gd name="connsiteY4" fmla="*/ 728985 h 756529"/>
              <a:gd name="connsiteX5" fmla="*/ 375521 w 811137"/>
              <a:gd name="connsiteY5" fmla="*/ 754713 h 756529"/>
              <a:gd name="connsiteX6" fmla="*/ 811137 w 811137"/>
              <a:gd name="connsiteY6" fmla="*/ 592084 h 756529"/>
              <a:gd name="connsiteX0" fmla="*/ 775683 w 811137"/>
              <a:gd name="connsiteY0" fmla="*/ 144363 h 757202"/>
              <a:gd name="connsiteX1" fmla="*/ 588282 w 811137"/>
              <a:gd name="connsiteY1" fmla="*/ 1293 h 757202"/>
              <a:gd name="connsiteX2" fmla="*/ 59263 w 811137"/>
              <a:gd name="connsiteY2" fmla="*/ 317619 h 757202"/>
              <a:gd name="connsiteX3" fmla="*/ 56596 w 811137"/>
              <a:gd name="connsiteY3" fmla="*/ 628610 h 757202"/>
              <a:gd name="connsiteX4" fmla="*/ 0 w 811137"/>
              <a:gd name="connsiteY4" fmla="*/ 729658 h 757202"/>
              <a:gd name="connsiteX5" fmla="*/ 375521 w 811137"/>
              <a:gd name="connsiteY5" fmla="*/ 755386 h 757202"/>
              <a:gd name="connsiteX6" fmla="*/ 811137 w 811137"/>
              <a:gd name="connsiteY6" fmla="*/ 592757 h 757202"/>
              <a:gd name="connsiteX0" fmla="*/ 775683 w 811137"/>
              <a:gd name="connsiteY0" fmla="*/ 145620 h 758459"/>
              <a:gd name="connsiteX1" fmla="*/ 588282 w 811137"/>
              <a:gd name="connsiteY1" fmla="*/ 2550 h 758459"/>
              <a:gd name="connsiteX2" fmla="*/ 59263 w 811137"/>
              <a:gd name="connsiteY2" fmla="*/ 318876 h 758459"/>
              <a:gd name="connsiteX3" fmla="*/ 56596 w 811137"/>
              <a:gd name="connsiteY3" fmla="*/ 629867 h 758459"/>
              <a:gd name="connsiteX4" fmla="*/ 0 w 811137"/>
              <a:gd name="connsiteY4" fmla="*/ 730915 h 758459"/>
              <a:gd name="connsiteX5" fmla="*/ 375521 w 811137"/>
              <a:gd name="connsiteY5" fmla="*/ 756643 h 758459"/>
              <a:gd name="connsiteX6" fmla="*/ 811137 w 811137"/>
              <a:gd name="connsiteY6" fmla="*/ 594014 h 758459"/>
              <a:gd name="connsiteX0" fmla="*/ 775683 w 811137"/>
              <a:gd name="connsiteY0" fmla="*/ 147658 h 760497"/>
              <a:gd name="connsiteX1" fmla="*/ 588282 w 811137"/>
              <a:gd name="connsiteY1" fmla="*/ 4588 h 760497"/>
              <a:gd name="connsiteX2" fmla="*/ 59263 w 811137"/>
              <a:gd name="connsiteY2" fmla="*/ 320914 h 760497"/>
              <a:gd name="connsiteX3" fmla="*/ 56596 w 811137"/>
              <a:gd name="connsiteY3" fmla="*/ 631905 h 760497"/>
              <a:gd name="connsiteX4" fmla="*/ 0 w 811137"/>
              <a:gd name="connsiteY4" fmla="*/ 732953 h 760497"/>
              <a:gd name="connsiteX5" fmla="*/ 375521 w 811137"/>
              <a:gd name="connsiteY5" fmla="*/ 758681 h 760497"/>
              <a:gd name="connsiteX6" fmla="*/ 811137 w 811137"/>
              <a:gd name="connsiteY6" fmla="*/ 596052 h 760497"/>
              <a:gd name="connsiteX0" fmla="*/ 775683 w 811137"/>
              <a:gd name="connsiteY0" fmla="*/ 148140 h 760979"/>
              <a:gd name="connsiteX1" fmla="*/ 588282 w 811137"/>
              <a:gd name="connsiteY1" fmla="*/ 5070 h 760979"/>
              <a:gd name="connsiteX2" fmla="*/ 59263 w 811137"/>
              <a:gd name="connsiteY2" fmla="*/ 321396 h 760979"/>
              <a:gd name="connsiteX3" fmla="*/ 56596 w 811137"/>
              <a:gd name="connsiteY3" fmla="*/ 632387 h 760979"/>
              <a:gd name="connsiteX4" fmla="*/ 0 w 811137"/>
              <a:gd name="connsiteY4" fmla="*/ 733435 h 760979"/>
              <a:gd name="connsiteX5" fmla="*/ 375521 w 811137"/>
              <a:gd name="connsiteY5" fmla="*/ 759163 h 760979"/>
              <a:gd name="connsiteX6" fmla="*/ 811137 w 811137"/>
              <a:gd name="connsiteY6" fmla="*/ 596534 h 7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1137" h="760979">
                <a:moveTo>
                  <a:pt x="775683" y="148140"/>
                </a:moveTo>
                <a:cubicBezTo>
                  <a:pt x="762064" y="122193"/>
                  <a:pt x="722979" y="17335"/>
                  <a:pt x="588282" y="5070"/>
                </a:cubicBezTo>
                <a:cubicBezTo>
                  <a:pt x="465944" y="-6070"/>
                  <a:pt x="93839" y="-29505"/>
                  <a:pt x="59263" y="321396"/>
                </a:cubicBezTo>
                <a:cubicBezTo>
                  <a:pt x="43357" y="430362"/>
                  <a:pt x="56596" y="569046"/>
                  <a:pt x="56596" y="632387"/>
                </a:cubicBezTo>
                <a:cubicBezTo>
                  <a:pt x="57073" y="704110"/>
                  <a:pt x="0" y="733435"/>
                  <a:pt x="0" y="733435"/>
                </a:cubicBezTo>
                <a:cubicBezTo>
                  <a:pt x="133360" y="743770"/>
                  <a:pt x="261604" y="767731"/>
                  <a:pt x="375521" y="759163"/>
                </a:cubicBezTo>
                <a:cubicBezTo>
                  <a:pt x="474122" y="751747"/>
                  <a:pt x="716355" y="732274"/>
                  <a:pt x="811137" y="596534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6A9A420-EBC2-475A-B5F6-1915095B1E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81631" flipH="1">
            <a:off x="4128647" y="500208"/>
            <a:ext cx="5016912" cy="227181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66451 w 1286279"/>
              <a:gd name="connsiteY0" fmla="*/ 861647 h 861647"/>
              <a:gd name="connsiteX1" fmla="*/ 858856 w 1286279"/>
              <a:gd name="connsiteY1" fmla="*/ 791733 h 861647"/>
              <a:gd name="connsiteX2" fmla="*/ 1217662 w 1286279"/>
              <a:gd name="connsiteY2" fmla="*/ 618950 h 861647"/>
              <a:gd name="connsiteX3" fmla="*/ 1216615 w 1286279"/>
              <a:gd name="connsiteY3" fmla="*/ 181371 h 861647"/>
              <a:gd name="connsiteX4" fmla="*/ 497287 w 1286279"/>
              <a:gd name="connsiteY4" fmla="*/ 21065 h 861647"/>
              <a:gd name="connsiteX5" fmla="*/ 1905 w 1286279"/>
              <a:gd name="connsiteY5" fmla="*/ 582684 h 861647"/>
              <a:gd name="connsiteX6" fmla="*/ 583488 w 1286279"/>
              <a:gd name="connsiteY6" fmla="*/ 725820 h 861647"/>
              <a:gd name="connsiteX7" fmla="*/ 666451 w 1286279"/>
              <a:gd name="connsiteY7" fmla="*/ 861647 h 861647"/>
              <a:gd name="connsiteX0" fmla="*/ 676619 w 1296447"/>
              <a:gd name="connsiteY0" fmla="*/ 861647 h 861647"/>
              <a:gd name="connsiteX1" fmla="*/ 869024 w 1296447"/>
              <a:gd name="connsiteY1" fmla="*/ 791733 h 861647"/>
              <a:gd name="connsiteX2" fmla="*/ 1227830 w 1296447"/>
              <a:gd name="connsiteY2" fmla="*/ 618950 h 861647"/>
              <a:gd name="connsiteX3" fmla="*/ 1226783 w 1296447"/>
              <a:gd name="connsiteY3" fmla="*/ 181371 h 861647"/>
              <a:gd name="connsiteX4" fmla="*/ 507455 w 1296447"/>
              <a:gd name="connsiteY4" fmla="*/ 21065 h 861647"/>
              <a:gd name="connsiteX5" fmla="*/ 12073 w 1296447"/>
              <a:gd name="connsiteY5" fmla="*/ 582684 h 861647"/>
              <a:gd name="connsiteX6" fmla="*/ 593656 w 1296447"/>
              <a:gd name="connsiteY6" fmla="*/ 725820 h 861647"/>
              <a:gd name="connsiteX7" fmla="*/ 676619 w 1296447"/>
              <a:gd name="connsiteY7" fmla="*/ 861647 h 861647"/>
              <a:gd name="connsiteX0" fmla="*/ 679058 w 1298886"/>
              <a:gd name="connsiteY0" fmla="*/ 861647 h 861647"/>
              <a:gd name="connsiteX1" fmla="*/ 871463 w 1298886"/>
              <a:gd name="connsiteY1" fmla="*/ 791733 h 861647"/>
              <a:gd name="connsiteX2" fmla="*/ 1230269 w 1298886"/>
              <a:gd name="connsiteY2" fmla="*/ 618950 h 861647"/>
              <a:gd name="connsiteX3" fmla="*/ 1229222 w 1298886"/>
              <a:gd name="connsiteY3" fmla="*/ 181371 h 861647"/>
              <a:gd name="connsiteX4" fmla="*/ 509894 w 1298886"/>
              <a:gd name="connsiteY4" fmla="*/ 21065 h 861647"/>
              <a:gd name="connsiteX5" fmla="*/ 14512 w 1298886"/>
              <a:gd name="connsiteY5" fmla="*/ 582684 h 861647"/>
              <a:gd name="connsiteX6" fmla="*/ 596095 w 1298886"/>
              <a:gd name="connsiteY6" fmla="*/ 725820 h 861647"/>
              <a:gd name="connsiteX7" fmla="*/ 679058 w 1298886"/>
              <a:gd name="connsiteY7" fmla="*/ 861647 h 861647"/>
              <a:gd name="connsiteX0" fmla="*/ 679145 w 1305009"/>
              <a:gd name="connsiteY0" fmla="*/ 863804 h 863804"/>
              <a:gd name="connsiteX1" fmla="*/ 871550 w 1305009"/>
              <a:gd name="connsiteY1" fmla="*/ 793890 h 863804"/>
              <a:gd name="connsiteX2" fmla="*/ 1230356 w 1305009"/>
              <a:gd name="connsiteY2" fmla="*/ 621107 h 863804"/>
              <a:gd name="connsiteX3" fmla="*/ 1246771 w 1305009"/>
              <a:gd name="connsiteY3" fmla="*/ 172583 h 863804"/>
              <a:gd name="connsiteX4" fmla="*/ 509981 w 1305009"/>
              <a:gd name="connsiteY4" fmla="*/ 23222 h 863804"/>
              <a:gd name="connsiteX5" fmla="*/ 14599 w 1305009"/>
              <a:gd name="connsiteY5" fmla="*/ 584841 h 863804"/>
              <a:gd name="connsiteX6" fmla="*/ 596182 w 1305009"/>
              <a:gd name="connsiteY6" fmla="*/ 727977 h 863804"/>
              <a:gd name="connsiteX7" fmla="*/ 679145 w 1305009"/>
              <a:gd name="connsiteY7" fmla="*/ 863804 h 863804"/>
              <a:gd name="connsiteX0" fmla="*/ 679230 w 1311184"/>
              <a:gd name="connsiteY0" fmla="*/ 843802 h 843802"/>
              <a:gd name="connsiteX1" fmla="*/ 871635 w 1311184"/>
              <a:gd name="connsiteY1" fmla="*/ 773888 h 843802"/>
              <a:gd name="connsiteX2" fmla="*/ 1230441 w 1311184"/>
              <a:gd name="connsiteY2" fmla="*/ 601105 h 843802"/>
              <a:gd name="connsiteX3" fmla="*/ 1246856 w 1311184"/>
              <a:gd name="connsiteY3" fmla="*/ 152581 h 843802"/>
              <a:gd name="connsiteX4" fmla="*/ 507394 w 1311184"/>
              <a:gd name="connsiteY4" fmla="*/ 22407 h 843802"/>
              <a:gd name="connsiteX5" fmla="*/ 14684 w 1311184"/>
              <a:gd name="connsiteY5" fmla="*/ 564839 h 843802"/>
              <a:gd name="connsiteX6" fmla="*/ 596267 w 1311184"/>
              <a:gd name="connsiteY6" fmla="*/ 707975 h 843802"/>
              <a:gd name="connsiteX7" fmla="*/ 679230 w 1311184"/>
              <a:gd name="connsiteY7" fmla="*/ 843802 h 843802"/>
              <a:gd name="connsiteX0" fmla="*/ 680987 w 1312941"/>
              <a:gd name="connsiteY0" fmla="*/ 832452 h 832452"/>
              <a:gd name="connsiteX1" fmla="*/ 873392 w 1312941"/>
              <a:gd name="connsiteY1" fmla="*/ 762538 h 832452"/>
              <a:gd name="connsiteX2" fmla="*/ 1232198 w 1312941"/>
              <a:gd name="connsiteY2" fmla="*/ 589755 h 832452"/>
              <a:gd name="connsiteX3" fmla="*/ 1248613 w 1312941"/>
              <a:gd name="connsiteY3" fmla="*/ 141231 h 832452"/>
              <a:gd name="connsiteX4" fmla="*/ 509151 w 1312941"/>
              <a:gd name="connsiteY4" fmla="*/ 11057 h 832452"/>
              <a:gd name="connsiteX5" fmla="*/ 16441 w 1312941"/>
              <a:gd name="connsiteY5" fmla="*/ 553489 h 832452"/>
              <a:gd name="connsiteX6" fmla="*/ 598024 w 1312941"/>
              <a:gd name="connsiteY6" fmla="*/ 696625 h 832452"/>
              <a:gd name="connsiteX7" fmla="*/ 680987 w 1312941"/>
              <a:gd name="connsiteY7" fmla="*/ 832452 h 832452"/>
              <a:gd name="connsiteX0" fmla="*/ 682950 w 1314904"/>
              <a:gd name="connsiteY0" fmla="*/ 830411 h 830411"/>
              <a:gd name="connsiteX1" fmla="*/ 875355 w 1314904"/>
              <a:gd name="connsiteY1" fmla="*/ 760497 h 830411"/>
              <a:gd name="connsiteX2" fmla="*/ 1234161 w 1314904"/>
              <a:gd name="connsiteY2" fmla="*/ 587714 h 830411"/>
              <a:gd name="connsiteX3" fmla="*/ 1250576 w 1314904"/>
              <a:gd name="connsiteY3" fmla="*/ 139190 h 830411"/>
              <a:gd name="connsiteX4" fmla="*/ 511114 w 1314904"/>
              <a:gd name="connsiteY4" fmla="*/ 9016 h 830411"/>
              <a:gd name="connsiteX5" fmla="*/ 18404 w 1314904"/>
              <a:gd name="connsiteY5" fmla="*/ 551448 h 830411"/>
              <a:gd name="connsiteX6" fmla="*/ 599987 w 1314904"/>
              <a:gd name="connsiteY6" fmla="*/ 694584 h 830411"/>
              <a:gd name="connsiteX7" fmla="*/ 682950 w 1314904"/>
              <a:gd name="connsiteY7" fmla="*/ 830411 h 830411"/>
              <a:gd name="connsiteX0" fmla="*/ 683968 w 1317367"/>
              <a:gd name="connsiteY0" fmla="*/ 798885 h 798885"/>
              <a:gd name="connsiteX1" fmla="*/ 876373 w 1317367"/>
              <a:gd name="connsiteY1" fmla="*/ 728971 h 798885"/>
              <a:gd name="connsiteX2" fmla="*/ 1235179 w 1317367"/>
              <a:gd name="connsiteY2" fmla="*/ 556188 h 798885"/>
              <a:gd name="connsiteX3" fmla="*/ 1251594 w 1317367"/>
              <a:gd name="connsiteY3" fmla="*/ 107664 h 798885"/>
              <a:gd name="connsiteX4" fmla="*/ 492226 w 1317367"/>
              <a:gd name="connsiteY4" fmla="*/ 12344 h 798885"/>
              <a:gd name="connsiteX5" fmla="*/ 19422 w 1317367"/>
              <a:gd name="connsiteY5" fmla="*/ 519922 h 798885"/>
              <a:gd name="connsiteX6" fmla="*/ 601005 w 1317367"/>
              <a:gd name="connsiteY6" fmla="*/ 663058 h 798885"/>
              <a:gd name="connsiteX7" fmla="*/ 683968 w 1317367"/>
              <a:gd name="connsiteY7" fmla="*/ 798885 h 798885"/>
              <a:gd name="connsiteX0" fmla="*/ 686384 w 1319783"/>
              <a:gd name="connsiteY0" fmla="*/ 802389 h 802389"/>
              <a:gd name="connsiteX1" fmla="*/ 878789 w 1319783"/>
              <a:gd name="connsiteY1" fmla="*/ 732475 h 802389"/>
              <a:gd name="connsiteX2" fmla="*/ 1237595 w 1319783"/>
              <a:gd name="connsiteY2" fmla="*/ 559692 h 802389"/>
              <a:gd name="connsiteX3" fmla="*/ 1254010 w 1319783"/>
              <a:gd name="connsiteY3" fmla="*/ 111168 h 802389"/>
              <a:gd name="connsiteX4" fmla="*/ 494642 w 1319783"/>
              <a:gd name="connsiteY4" fmla="*/ 15848 h 802389"/>
              <a:gd name="connsiteX5" fmla="*/ 21838 w 1319783"/>
              <a:gd name="connsiteY5" fmla="*/ 523426 h 802389"/>
              <a:gd name="connsiteX6" fmla="*/ 603421 w 1319783"/>
              <a:gd name="connsiteY6" fmla="*/ 666562 h 802389"/>
              <a:gd name="connsiteX7" fmla="*/ 686384 w 1319783"/>
              <a:gd name="connsiteY7" fmla="*/ 802389 h 802389"/>
              <a:gd name="connsiteX0" fmla="*/ 702121 w 1335520"/>
              <a:gd name="connsiteY0" fmla="*/ 811669 h 811669"/>
              <a:gd name="connsiteX1" fmla="*/ 894526 w 1335520"/>
              <a:gd name="connsiteY1" fmla="*/ 741755 h 811669"/>
              <a:gd name="connsiteX2" fmla="*/ 1253332 w 1335520"/>
              <a:gd name="connsiteY2" fmla="*/ 568972 h 811669"/>
              <a:gd name="connsiteX3" fmla="*/ 1269747 w 1335520"/>
              <a:gd name="connsiteY3" fmla="*/ 120448 h 811669"/>
              <a:gd name="connsiteX4" fmla="*/ 510379 w 1335520"/>
              <a:gd name="connsiteY4" fmla="*/ 25128 h 811669"/>
              <a:gd name="connsiteX5" fmla="*/ 14706 w 1335520"/>
              <a:gd name="connsiteY5" fmla="*/ 506178 h 811669"/>
              <a:gd name="connsiteX6" fmla="*/ 619158 w 1335520"/>
              <a:gd name="connsiteY6" fmla="*/ 675842 h 811669"/>
              <a:gd name="connsiteX7" fmla="*/ 702121 w 1335520"/>
              <a:gd name="connsiteY7" fmla="*/ 811669 h 811669"/>
              <a:gd name="connsiteX0" fmla="*/ 706485 w 1339884"/>
              <a:gd name="connsiteY0" fmla="*/ 811669 h 811669"/>
              <a:gd name="connsiteX1" fmla="*/ 898890 w 1339884"/>
              <a:gd name="connsiteY1" fmla="*/ 741755 h 811669"/>
              <a:gd name="connsiteX2" fmla="*/ 1257696 w 1339884"/>
              <a:gd name="connsiteY2" fmla="*/ 568972 h 811669"/>
              <a:gd name="connsiteX3" fmla="*/ 1274111 w 1339884"/>
              <a:gd name="connsiteY3" fmla="*/ 120448 h 811669"/>
              <a:gd name="connsiteX4" fmla="*/ 514743 w 1339884"/>
              <a:gd name="connsiteY4" fmla="*/ 25128 h 811669"/>
              <a:gd name="connsiteX5" fmla="*/ 19070 w 1339884"/>
              <a:gd name="connsiteY5" fmla="*/ 506178 h 811669"/>
              <a:gd name="connsiteX6" fmla="*/ 623522 w 1339884"/>
              <a:gd name="connsiteY6" fmla="*/ 675842 h 811669"/>
              <a:gd name="connsiteX7" fmla="*/ 706485 w 1339884"/>
              <a:gd name="connsiteY7" fmla="*/ 811669 h 811669"/>
              <a:gd name="connsiteX0" fmla="*/ 706273 w 1339672"/>
              <a:gd name="connsiteY0" fmla="*/ 799317 h 799317"/>
              <a:gd name="connsiteX1" fmla="*/ 898678 w 1339672"/>
              <a:gd name="connsiteY1" fmla="*/ 729403 h 799317"/>
              <a:gd name="connsiteX2" fmla="*/ 1257484 w 1339672"/>
              <a:gd name="connsiteY2" fmla="*/ 556620 h 799317"/>
              <a:gd name="connsiteX3" fmla="*/ 1273899 w 1339672"/>
              <a:gd name="connsiteY3" fmla="*/ 108096 h 799317"/>
              <a:gd name="connsiteX4" fmla="*/ 514531 w 1339672"/>
              <a:gd name="connsiteY4" fmla="*/ 12776 h 799317"/>
              <a:gd name="connsiteX5" fmla="*/ 18858 w 1339672"/>
              <a:gd name="connsiteY5" fmla="*/ 493826 h 799317"/>
              <a:gd name="connsiteX6" fmla="*/ 623310 w 1339672"/>
              <a:gd name="connsiteY6" fmla="*/ 663490 h 799317"/>
              <a:gd name="connsiteX7" fmla="*/ 706273 w 1339672"/>
              <a:gd name="connsiteY7" fmla="*/ 799317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672" h="799317">
                <a:moveTo>
                  <a:pt x="706273" y="799317"/>
                </a:moveTo>
                <a:cubicBezTo>
                  <a:pt x="789712" y="787887"/>
                  <a:pt x="857339" y="727879"/>
                  <a:pt x="898678" y="729403"/>
                </a:cubicBezTo>
                <a:cubicBezTo>
                  <a:pt x="967829" y="732070"/>
                  <a:pt x="1194947" y="660171"/>
                  <a:pt x="1257484" y="556620"/>
                </a:cubicBezTo>
                <a:cubicBezTo>
                  <a:pt x="1320021" y="453069"/>
                  <a:pt x="1397724" y="198737"/>
                  <a:pt x="1273899" y="108096"/>
                </a:cubicBezTo>
                <a:cubicBezTo>
                  <a:pt x="1150074" y="17455"/>
                  <a:pt x="717904" y="-22581"/>
                  <a:pt x="514531" y="12776"/>
                </a:cubicBezTo>
                <a:cubicBezTo>
                  <a:pt x="311158" y="48133"/>
                  <a:pt x="-91680" y="17349"/>
                  <a:pt x="18858" y="493826"/>
                </a:cubicBezTo>
                <a:cubicBezTo>
                  <a:pt x="48481" y="635749"/>
                  <a:pt x="581495" y="654822"/>
                  <a:pt x="623310" y="663490"/>
                </a:cubicBezTo>
                <a:cubicBezTo>
                  <a:pt x="804761" y="700161"/>
                  <a:pt x="706273" y="799317"/>
                  <a:pt x="706273" y="79931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3E32A87-27EB-4E8C-A286-AC27F2A142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81631" flipH="1">
            <a:off x="4086067" y="493484"/>
            <a:ext cx="5016912" cy="227181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66451 w 1286279"/>
              <a:gd name="connsiteY0" fmla="*/ 861647 h 861647"/>
              <a:gd name="connsiteX1" fmla="*/ 858856 w 1286279"/>
              <a:gd name="connsiteY1" fmla="*/ 791733 h 861647"/>
              <a:gd name="connsiteX2" fmla="*/ 1217662 w 1286279"/>
              <a:gd name="connsiteY2" fmla="*/ 618950 h 861647"/>
              <a:gd name="connsiteX3" fmla="*/ 1216615 w 1286279"/>
              <a:gd name="connsiteY3" fmla="*/ 181371 h 861647"/>
              <a:gd name="connsiteX4" fmla="*/ 497287 w 1286279"/>
              <a:gd name="connsiteY4" fmla="*/ 21065 h 861647"/>
              <a:gd name="connsiteX5" fmla="*/ 1905 w 1286279"/>
              <a:gd name="connsiteY5" fmla="*/ 582684 h 861647"/>
              <a:gd name="connsiteX6" fmla="*/ 583488 w 1286279"/>
              <a:gd name="connsiteY6" fmla="*/ 725820 h 861647"/>
              <a:gd name="connsiteX7" fmla="*/ 666451 w 1286279"/>
              <a:gd name="connsiteY7" fmla="*/ 861647 h 861647"/>
              <a:gd name="connsiteX0" fmla="*/ 676619 w 1296447"/>
              <a:gd name="connsiteY0" fmla="*/ 861647 h 861647"/>
              <a:gd name="connsiteX1" fmla="*/ 869024 w 1296447"/>
              <a:gd name="connsiteY1" fmla="*/ 791733 h 861647"/>
              <a:gd name="connsiteX2" fmla="*/ 1227830 w 1296447"/>
              <a:gd name="connsiteY2" fmla="*/ 618950 h 861647"/>
              <a:gd name="connsiteX3" fmla="*/ 1226783 w 1296447"/>
              <a:gd name="connsiteY3" fmla="*/ 181371 h 861647"/>
              <a:gd name="connsiteX4" fmla="*/ 507455 w 1296447"/>
              <a:gd name="connsiteY4" fmla="*/ 21065 h 861647"/>
              <a:gd name="connsiteX5" fmla="*/ 12073 w 1296447"/>
              <a:gd name="connsiteY5" fmla="*/ 582684 h 861647"/>
              <a:gd name="connsiteX6" fmla="*/ 593656 w 1296447"/>
              <a:gd name="connsiteY6" fmla="*/ 725820 h 861647"/>
              <a:gd name="connsiteX7" fmla="*/ 676619 w 1296447"/>
              <a:gd name="connsiteY7" fmla="*/ 861647 h 861647"/>
              <a:gd name="connsiteX0" fmla="*/ 679058 w 1298886"/>
              <a:gd name="connsiteY0" fmla="*/ 861647 h 861647"/>
              <a:gd name="connsiteX1" fmla="*/ 871463 w 1298886"/>
              <a:gd name="connsiteY1" fmla="*/ 791733 h 861647"/>
              <a:gd name="connsiteX2" fmla="*/ 1230269 w 1298886"/>
              <a:gd name="connsiteY2" fmla="*/ 618950 h 861647"/>
              <a:gd name="connsiteX3" fmla="*/ 1229222 w 1298886"/>
              <a:gd name="connsiteY3" fmla="*/ 181371 h 861647"/>
              <a:gd name="connsiteX4" fmla="*/ 509894 w 1298886"/>
              <a:gd name="connsiteY4" fmla="*/ 21065 h 861647"/>
              <a:gd name="connsiteX5" fmla="*/ 14512 w 1298886"/>
              <a:gd name="connsiteY5" fmla="*/ 582684 h 861647"/>
              <a:gd name="connsiteX6" fmla="*/ 596095 w 1298886"/>
              <a:gd name="connsiteY6" fmla="*/ 725820 h 861647"/>
              <a:gd name="connsiteX7" fmla="*/ 679058 w 1298886"/>
              <a:gd name="connsiteY7" fmla="*/ 861647 h 861647"/>
              <a:gd name="connsiteX0" fmla="*/ 679145 w 1305009"/>
              <a:gd name="connsiteY0" fmla="*/ 863804 h 863804"/>
              <a:gd name="connsiteX1" fmla="*/ 871550 w 1305009"/>
              <a:gd name="connsiteY1" fmla="*/ 793890 h 863804"/>
              <a:gd name="connsiteX2" fmla="*/ 1230356 w 1305009"/>
              <a:gd name="connsiteY2" fmla="*/ 621107 h 863804"/>
              <a:gd name="connsiteX3" fmla="*/ 1246771 w 1305009"/>
              <a:gd name="connsiteY3" fmla="*/ 172583 h 863804"/>
              <a:gd name="connsiteX4" fmla="*/ 509981 w 1305009"/>
              <a:gd name="connsiteY4" fmla="*/ 23222 h 863804"/>
              <a:gd name="connsiteX5" fmla="*/ 14599 w 1305009"/>
              <a:gd name="connsiteY5" fmla="*/ 584841 h 863804"/>
              <a:gd name="connsiteX6" fmla="*/ 596182 w 1305009"/>
              <a:gd name="connsiteY6" fmla="*/ 727977 h 863804"/>
              <a:gd name="connsiteX7" fmla="*/ 679145 w 1305009"/>
              <a:gd name="connsiteY7" fmla="*/ 863804 h 863804"/>
              <a:gd name="connsiteX0" fmla="*/ 679230 w 1311184"/>
              <a:gd name="connsiteY0" fmla="*/ 843802 h 843802"/>
              <a:gd name="connsiteX1" fmla="*/ 871635 w 1311184"/>
              <a:gd name="connsiteY1" fmla="*/ 773888 h 843802"/>
              <a:gd name="connsiteX2" fmla="*/ 1230441 w 1311184"/>
              <a:gd name="connsiteY2" fmla="*/ 601105 h 843802"/>
              <a:gd name="connsiteX3" fmla="*/ 1246856 w 1311184"/>
              <a:gd name="connsiteY3" fmla="*/ 152581 h 843802"/>
              <a:gd name="connsiteX4" fmla="*/ 507394 w 1311184"/>
              <a:gd name="connsiteY4" fmla="*/ 22407 h 843802"/>
              <a:gd name="connsiteX5" fmla="*/ 14684 w 1311184"/>
              <a:gd name="connsiteY5" fmla="*/ 564839 h 843802"/>
              <a:gd name="connsiteX6" fmla="*/ 596267 w 1311184"/>
              <a:gd name="connsiteY6" fmla="*/ 707975 h 843802"/>
              <a:gd name="connsiteX7" fmla="*/ 679230 w 1311184"/>
              <a:gd name="connsiteY7" fmla="*/ 843802 h 843802"/>
              <a:gd name="connsiteX0" fmla="*/ 680987 w 1312941"/>
              <a:gd name="connsiteY0" fmla="*/ 832452 h 832452"/>
              <a:gd name="connsiteX1" fmla="*/ 873392 w 1312941"/>
              <a:gd name="connsiteY1" fmla="*/ 762538 h 832452"/>
              <a:gd name="connsiteX2" fmla="*/ 1232198 w 1312941"/>
              <a:gd name="connsiteY2" fmla="*/ 589755 h 832452"/>
              <a:gd name="connsiteX3" fmla="*/ 1248613 w 1312941"/>
              <a:gd name="connsiteY3" fmla="*/ 141231 h 832452"/>
              <a:gd name="connsiteX4" fmla="*/ 509151 w 1312941"/>
              <a:gd name="connsiteY4" fmla="*/ 11057 h 832452"/>
              <a:gd name="connsiteX5" fmla="*/ 16441 w 1312941"/>
              <a:gd name="connsiteY5" fmla="*/ 553489 h 832452"/>
              <a:gd name="connsiteX6" fmla="*/ 598024 w 1312941"/>
              <a:gd name="connsiteY6" fmla="*/ 696625 h 832452"/>
              <a:gd name="connsiteX7" fmla="*/ 680987 w 1312941"/>
              <a:gd name="connsiteY7" fmla="*/ 832452 h 832452"/>
              <a:gd name="connsiteX0" fmla="*/ 682950 w 1314904"/>
              <a:gd name="connsiteY0" fmla="*/ 830411 h 830411"/>
              <a:gd name="connsiteX1" fmla="*/ 875355 w 1314904"/>
              <a:gd name="connsiteY1" fmla="*/ 760497 h 830411"/>
              <a:gd name="connsiteX2" fmla="*/ 1234161 w 1314904"/>
              <a:gd name="connsiteY2" fmla="*/ 587714 h 830411"/>
              <a:gd name="connsiteX3" fmla="*/ 1250576 w 1314904"/>
              <a:gd name="connsiteY3" fmla="*/ 139190 h 830411"/>
              <a:gd name="connsiteX4" fmla="*/ 511114 w 1314904"/>
              <a:gd name="connsiteY4" fmla="*/ 9016 h 830411"/>
              <a:gd name="connsiteX5" fmla="*/ 18404 w 1314904"/>
              <a:gd name="connsiteY5" fmla="*/ 551448 h 830411"/>
              <a:gd name="connsiteX6" fmla="*/ 599987 w 1314904"/>
              <a:gd name="connsiteY6" fmla="*/ 694584 h 830411"/>
              <a:gd name="connsiteX7" fmla="*/ 682950 w 1314904"/>
              <a:gd name="connsiteY7" fmla="*/ 830411 h 830411"/>
              <a:gd name="connsiteX0" fmla="*/ 683968 w 1317367"/>
              <a:gd name="connsiteY0" fmla="*/ 798885 h 798885"/>
              <a:gd name="connsiteX1" fmla="*/ 876373 w 1317367"/>
              <a:gd name="connsiteY1" fmla="*/ 728971 h 798885"/>
              <a:gd name="connsiteX2" fmla="*/ 1235179 w 1317367"/>
              <a:gd name="connsiteY2" fmla="*/ 556188 h 798885"/>
              <a:gd name="connsiteX3" fmla="*/ 1251594 w 1317367"/>
              <a:gd name="connsiteY3" fmla="*/ 107664 h 798885"/>
              <a:gd name="connsiteX4" fmla="*/ 492226 w 1317367"/>
              <a:gd name="connsiteY4" fmla="*/ 12344 h 798885"/>
              <a:gd name="connsiteX5" fmla="*/ 19422 w 1317367"/>
              <a:gd name="connsiteY5" fmla="*/ 519922 h 798885"/>
              <a:gd name="connsiteX6" fmla="*/ 601005 w 1317367"/>
              <a:gd name="connsiteY6" fmla="*/ 663058 h 798885"/>
              <a:gd name="connsiteX7" fmla="*/ 683968 w 1317367"/>
              <a:gd name="connsiteY7" fmla="*/ 798885 h 798885"/>
              <a:gd name="connsiteX0" fmla="*/ 686384 w 1319783"/>
              <a:gd name="connsiteY0" fmla="*/ 802389 h 802389"/>
              <a:gd name="connsiteX1" fmla="*/ 878789 w 1319783"/>
              <a:gd name="connsiteY1" fmla="*/ 732475 h 802389"/>
              <a:gd name="connsiteX2" fmla="*/ 1237595 w 1319783"/>
              <a:gd name="connsiteY2" fmla="*/ 559692 h 802389"/>
              <a:gd name="connsiteX3" fmla="*/ 1254010 w 1319783"/>
              <a:gd name="connsiteY3" fmla="*/ 111168 h 802389"/>
              <a:gd name="connsiteX4" fmla="*/ 494642 w 1319783"/>
              <a:gd name="connsiteY4" fmla="*/ 15848 h 802389"/>
              <a:gd name="connsiteX5" fmla="*/ 21838 w 1319783"/>
              <a:gd name="connsiteY5" fmla="*/ 523426 h 802389"/>
              <a:gd name="connsiteX6" fmla="*/ 603421 w 1319783"/>
              <a:gd name="connsiteY6" fmla="*/ 666562 h 802389"/>
              <a:gd name="connsiteX7" fmla="*/ 686384 w 1319783"/>
              <a:gd name="connsiteY7" fmla="*/ 802389 h 802389"/>
              <a:gd name="connsiteX0" fmla="*/ 702121 w 1335520"/>
              <a:gd name="connsiteY0" fmla="*/ 811669 h 811669"/>
              <a:gd name="connsiteX1" fmla="*/ 894526 w 1335520"/>
              <a:gd name="connsiteY1" fmla="*/ 741755 h 811669"/>
              <a:gd name="connsiteX2" fmla="*/ 1253332 w 1335520"/>
              <a:gd name="connsiteY2" fmla="*/ 568972 h 811669"/>
              <a:gd name="connsiteX3" fmla="*/ 1269747 w 1335520"/>
              <a:gd name="connsiteY3" fmla="*/ 120448 h 811669"/>
              <a:gd name="connsiteX4" fmla="*/ 510379 w 1335520"/>
              <a:gd name="connsiteY4" fmla="*/ 25128 h 811669"/>
              <a:gd name="connsiteX5" fmla="*/ 14706 w 1335520"/>
              <a:gd name="connsiteY5" fmla="*/ 506178 h 811669"/>
              <a:gd name="connsiteX6" fmla="*/ 619158 w 1335520"/>
              <a:gd name="connsiteY6" fmla="*/ 675842 h 811669"/>
              <a:gd name="connsiteX7" fmla="*/ 702121 w 1335520"/>
              <a:gd name="connsiteY7" fmla="*/ 811669 h 811669"/>
              <a:gd name="connsiteX0" fmla="*/ 706485 w 1339884"/>
              <a:gd name="connsiteY0" fmla="*/ 811669 h 811669"/>
              <a:gd name="connsiteX1" fmla="*/ 898890 w 1339884"/>
              <a:gd name="connsiteY1" fmla="*/ 741755 h 811669"/>
              <a:gd name="connsiteX2" fmla="*/ 1257696 w 1339884"/>
              <a:gd name="connsiteY2" fmla="*/ 568972 h 811669"/>
              <a:gd name="connsiteX3" fmla="*/ 1274111 w 1339884"/>
              <a:gd name="connsiteY3" fmla="*/ 120448 h 811669"/>
              <a:gd name="connsiteX4" fmla="*/ 514743 w 1339884"/>
              <a:gd name="connsiteY4" fmla="*/ 25128 h 811669"/>
              <a:gd name="connsiteX5" fmla="*/ 19070 w 1339884"/>
              <a:gd name="connsiteY5" fmla="*/ 506178 h 811669"/>
              <a:gd name="connsiteX6" fmla="*/ 623522 w 1339884"/>
              <a:gd name="connsiteY6" fmla="*/ 675842 h 811669"/>
              <a:gd name="connsiteX7" fmla="*/ 706485 w 1339884"/>
              <a:gd name="connsiteY7" fmla="*/ 811669 h 811669"/>
              <a:gd name="connsiteX0" fmla="*/ 706273 w 1339672"/>
              <a:gd name="connsiteY0" fmla="*/ 799317 h 799317"/>
              <a:gd name="connsiteX1" fmla="*/ 898678 w 1339672"/>
              <a:gd name="connsiteY1" fmla="*/ 729403 h 799317"/>
              <a:gd name="connsiteX2" fmla="*/ 1257484 w 1339672"/>
              <a:gd name="connsiteY2" fmla="*/ 556620 h 799317"/>
              <a:gd name="connsiteX3" fmla="*/ 1273899 w 1339672"/>
              <a:gd name="connsiteY3" fmla="*/ 108096 h 799317"/>
              <a:gd name="connsiteX4" fmla="*/ 514531 w 1339672"/>
              <a:gd name="connsiteY4" fmla="*/ 12776 h 799317"/>
              <a:gd name="connsiteX5" fmla="*/ 18858 w 1339672"/>
              <a:gd name="connsiteY5" fmla="*/ 493826 h 799317"/>
              <a:gd name="connsiteX6" fmla="*/ 623310 w 1339672"/>
              <a:gd name="connsiteY6" fmla="*/ 663490 h 799317"/>
              <a:gd name="connsiteX7" fmla="*/ 706273 w 1339672"/>
              <a:gd name="connsiteY7" fmla="*/ 799317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672" h="799317">
                <a:moveTo>
                  <a:pt x="706273" y="799317"/>
                </a:moveTo>
                <a:cubicBezTo>
                  <a:pt x="789712" y="787887"/>
                  <a:pt x="857339" y="727879"/>
                  <a:pt x="898678" y="729403"/>
                </a:cubicBezTo>
                <a:cubicBezTo>
                  <a:pt x="967829" y="732070"/>
                  <a:pt x="1194947" y="660171"/>
                  <a:pt x="1257484" y="556620"/>
                </a:cubicBezTo>
                <a:cubicBezTo>
                  <a:pt x="1320021" y="453069"/>
                  <a:pt x="1397724" y="198737"/>
                  <a:pt x="1273899" y="108096"/>
                </a:cubicBezTo>
                <a:cubicBezTo>
                  <a:pt x="1150074" y="17455"/>
                  <a:pt x="717904" y="-22581"/>
                  <a:pt x="514531" y="12776"/>
                </a:cubicBezTo>
                <a:cubicBezTo>
                  <a:pt x="311158" y="48133"/>
                  <a:pt x="-91680" y="17349"/>
                  <a:pt x="18858" y="493826"/>
                </a:cubicBezTo>
                <a:cubicBezTo>
                  <a:pt x="48481" y="635749"/>
                  <a:pt x="581495" y="654822"/>
                  <a:pt x="623310" y="663490"/>
                </a:cubicBezTo>
                <a:cubicBezTo>
                  <a:pt x="804761" y="700161"/>
                  <a:pt x="706273" y="799317"/>
                  <a:pt x="706273" y="799317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ED159-B7AD-C73D-2BAE-8BC7AF8A8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2282" y="860609"/>
            <a:ext cx="4621687" cy="125829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600"/>
              <a:t>Методы получения географической информации?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A7FF294-26C3-5391-67F1-CE234F349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7702" y="2265829"/>
            <a:ext cx="4236001" cy="3501011"/>
          </a:xfrm>
        </p:spPr>
        <p:txBody>
          <a:bodyPr anchor="ctr">
            <a:normAutofit/>
          </a:bodyPr>
          <a:lstStyle/>
          <a:p>
            <a:pPr algn="ctr"/>
            <a:r>
              <a:rPr lang="en-US" sz="4000" b="0" dirty="0"/>
              <a:t>1. </a:t>
            </a:r>
            <a:r>
              <a:rPr lang="en-US" sz="4000" b="0" dirty="0" err="1"/>
              <a:t>Сравнение</a:t>
            </a:r>
            <a:endParaRPr lang="en-US" sz="4000" b="0" dirty="0"/>
          </a:p>
          <a:p>
            <a:pPr algn="ctr"/>
            <a:r>
              <a:rPr lang="en-US" sz="4000" b="0" dirty="0"/>
              <a:t>2.Описание</a:t>
            </a:r>
          </a:p>
          <a:p>
            <a:pPr algn="ctr"/>
            <a:r>
              <a:rPr lang="en-US" sz="4000" b="0" dirty="0"/>
              <a:t>3.Экспедиции</a:t>
            </a:r>
          </a:p>
          <a:p>
            <a:pPr algn="ctr"/>
            <a:r>
              <a:rPr lang="en-US" sz="4000" b="0" dirty="0"/>
              <a:t>4.Карты</a:t>
            </a:r>
          </a:p>
        </p:txBody>
      </p:sp>
    </p:spTree>
    <p:extLst>
      <p:ext uri="{BB962C8B-B14F-4D97-AF65-F5344CB8AC3E}">
        <p14:creationId xmlns:p14="http://schemas.microsoft.com/office/powerpoint/2010/main" val="1700109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6A35EAA-ED80-4FF1-942C-82B1D483A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33683" flipH="1">
            <a:off x="977627" y="481134"/>
            <a:ext cx="9378187" cy="5238589"/>
          </a:xfrm>
          <a:custGeom>
            <a:avLst/>
            <a:gdLst/>
            <a:ahLst/>
            <a:cxnLst/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415F49B-3CBC-46CF-AFB5-988852D04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33683" flipH="1">
            <a:off x="1010574" y="456230"/>
            <a:ext cx="9378187" cy="5238589"/>
          </a:xfrm>
          <a:custGeom>
            <a:avLst/>
            <a:gdLst/>
            <a:ahLst/>
            <a:cxnLst/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21117CB-D197-45F3-B441-4AC4D215E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F4BB964-F5AA-45BD-906E-192DA00A9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564605" y="1208504"/>
            <a:ext cx="4728955" cy="4459758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196455 w 12114253"/>
              <a:gd name="connsiteY11" fmla="*/ 5908410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141474 w 12114253"/>
              <a:gd name="connsiteY9" fmla="*/ 5927859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236797 w 12114253"/>
              <a:gd name="connsiteY9" fmla="*/ 5927859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92239 w 12114253"/>
              <a:gd name="connsiteY11" fmla="*/ 5912762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3319168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07348"/>
              <a:gd name="connsiteY0" fmla="*/ 0 h 6231011"/>
              <a:gd name="connsiteX1" fmla="*/ 304663 w 12107348"/>
              <a:gd name="connsiteY1" fmla="*/ 10761 h 6231011"/>
              <a:gd name="connsiteX2" fmla="*/ 0 w 12107348"/>
              <a:gd name="connsiteY2" fmla="*/ 47942 h 6231011"/>
              <a:gd name="connsiteX3" fmla="*/ 0 w 12107348"/>
              <a:gd name="connsiteY3" fmla="*/ 909146 h 6231011"/>
              <a:gd name="connsiteX4" fmla="*/ 4597 w 12107348"/>
              <a:gd name="connsiteY4" fmla="*/ 909146 h 6231011"/>
              <a:gd name="connsiteX5" fmla="*/ 88972 w 12107348"/>
              <a:gd name="connsiteY5" fmla="*/ 3523848 h 6231011"/>
              <a:gd name="connsiteX6" fmla="*/ 148480 w 12107348"/>
              <a:gd name="connsiteY6" fmla="*/ 5930841 h 6231011"/>
              <a:gd name="connsiteX7" fmla="*/ 3319168 w 12107348"/>
              <a:gd name="connsiteY7" fmla="*/ 5933377 h 6231011"/>
              <a:gd name="connsiteX8" fmla="*/ 4308929 w 12107348"/>
              <a:gd name="connsiteY8" fmla="*/ 5926717 h 6231011"/>
              <a:gd name="connsiteX9" fmla="*/ 5308288 w 12107348"/>
              <a:gd name="connsiteY9" fmla="*/ 5937810 h 6231011"/>
              <a:gd name="connsiteX10" fmla="*/ 5707509 w 12107348"/>
              <a:gd name="connsiteY10" fmla="*/ 6231011 h 6231011"/>
              <a:gd name="connsiteX11" fmla="*/ 6071394 w 12107348"/>
              <a:gd name="connsiteY11" fmla="*/ 5917114 h 6231011"/>
              <a:gd name="connsiteX12" fmla="*/ 9098386 w 12107348"/>
              <a:gd name="connsiteY12" fmla="*/ 5911624 h 6231011"/>
              <a:gd name="connsiteX13" fmla="*/ 10007288 w 12107348"/>
              <a:gd name="connsiteY13" fmla="*/ 5914499 h 6231011"/>
              <a:gd name="connsiteX14" fmla="*/ 10927227 w 12107348"/>
              <a:gd name="connsiteY14" fmla="*/ 5922366 h 6231011"/>
              <a:gd name="connsiteX15" fmla="*/ 12085310 w 12107348"/>
              <a:gd name="connsiteY15" fmla="*/ 5921320 h 6231011"/>
              <a:gd name="connsiteX16" fmla="*/ 12063456 w 12107348"/>
              <a:gd name="connsiteY16" fmla="*/ 2621674 h 6231011"/>
              <a:gd name="connsiteX17" fmla="*/ 12054104 w 12107348"/>
              <a:gd name="connsiteY17" fmla="*/ 176313 h 6231011"/>
              <a:gd name="connsiteX18" fmla="*/ 11289537 w 12107348"/>
              <a:gd name="connsiteY18" fmla="*/ 107615 h 6231011"/>
              <a:gd name="connsiteX19" fmla="*/ 10259313 w 12107348"/>
              <a:gd name="connsiteY19" fmla="*/ 101059 h 6231011"/>
              <a:gd name="connsiteX20" fmla="*/ 7599878 w 12107348"/>
              <a:gd name="connsiteY20" fmla="*/ 75910 h 6231011"/>
              <a:gd name="connsiteX21" fmla="*/ 1892744 w 12107348"/>
              <a:gd name="connsiteY21" fmla="*/ 0 h 6231011"/>
              <a:gd name="connsiteX0" fmla="*/ 1892744 w 12107348"/>
              <a:gd name="connsiteY0" fmla="*/ 0 h 6231011"/>
              <a:gd name="connsiteX1" fmla="*/ 304663 w 12107348"/>
              <a:gd name="connsiteY1" fmla="*/ 10761 h 6231011"/>
              <a:gd name="connsiteX2" fmla="*/ 0 w 12107348"/>
              <a:gd name="connsiteY2" fmla="*/ 47942 h 6231011"/>
              <a:gd name="connsiteX3" fmla="*/ 0 w 12107348"/>
              <a:gd name="connsiteY3" fmla="*/ 909146 h 6231011"/>
              <a:gd name="connsiteX4" fmla="*/ 4597 w 12107348"/>
              <a:gd name="connsiteY4" fmla="*/ 909146 h 6231011"/>
              <a:gd name="connsiteX5" fmla="*/ 88972 w 12107348"/>
              <a:gd name="connsiteY5" fmla="*/ 3523848 h 6231011"/>
              <a:gd name="connsiteX6" fmla="*/ 148480 w 12107348"/>
              <a:gd name="connsiteY6" fmla="*/ 5930841 h 6231011"/>
              <a:gd name="connsiteX7" fmla="*/ 3319168 w 12107348"/>
              <a:gd name="connsiteY7" fmla="*/ 5933377 h 6231011"/>
              <a:gd name="connsiteX8" fmla="*/ 4308929 w 12107348"/>
              <a:gd name="connsiteY8" fmla="*/ 5926717 h 6231011"/>
              <a:gd name="connsiteX9" fmla="*/ 5308288 w 12107348"/>
              <a:gd name="connsiteY9" fmla="*/ 5937810 h 6231011"/>
              <a:gd name="connsiteX10" fmla="*/ 5707509 w 12107348"/>
              <a:gd name="connsiteY10" fmla="*/ 6231011 h 6231011"/>
              <a:gd name="connsiteX11" fmla="*/ 6071394 w 12107348"/>
              <a:gd name="connsiteY11" fmla="*/ 5917114 h 6231011"/>
              <a:gd name="connsiteX12" fmla="*/ 9098386 w 12107348"/>
              <a:gd name="connsiteY12" fmla="*/ 5911624 h 6231011"/>
              <a:gd name="connsiteX13" fmla="*/ 10007288 w 12107348"/>
              <a:gd name="connsiteY13" fmla="*/ 5914499 h 6231011"/>
              <a:gd name="connsiteX14" fmla="*/ 10927227 w 12107348"/>
              <a:gd name="connsiteY14" fmla="*/ 5922366 h 6231011"/>
              <a:gd name="connsiteX15" fmla="*/ 12085310 w 12107348"/>
              <a:gd name="connsiteY15" fmla="*/ 5921320 h 6231011"/>
              <a:gd name="connsiteX16" fmla="*/ 12063456 w 12107348"/>
              <a:gd name="connsiteY16" fmla="*/ 2621674 h 6231011"/>
              <a:gd name="connsiteX17" fmla="*/ 12054104 w 12107348"/>
              <a:gd name="connsiteY17" fmla="*/ 176313 h 6231011"/>
              <a:gd name="connsiteX18" fmla="*/ 11289537 w 12107348"/>
              <a:gd name="connsiteY18" fmla="*/ 107615 h 6231011"/>
              <a:gd name="connsiteX19" fmla="*/ 10259313 w 12107348"/>
              <a:gd name="connsiteY19" fmla="*/ 101059 h 6231011"/>
              <a:gd name="connsiteX20" fmla="*/ 7599878 w 12107348"/>
              <a:gd name="connsiteY20" fmla="*/ 75910 h 6231011"/>
              <a:gd name="connsiteX21" fmla="*/ 1892744 w 12107348"/>
              <a:gd name="connsiteY21" fmla="*/ 0 h 6231011"/>
              <a:gd name="connsiteX0" fmla="*/ 1892744 w 12113512"/>
              <a:gd name="connsiteY0" fmla="*/ 25991 h 6257002"/>
              <a:gd name="connsiteX1" fmla="*/ 304663 w 12113512"/>
              <a:gd name="connsiteY1" fmla="*/ 36752 h 6257002"/>
              <a:gd name="connsiteX2" fmla="*/ 0 w 12113512"/>
              <a:gd name="connsiteY2" fmla="*/ 73933 h 6257002"/>
              <a:gd name="connsiteX3" fmla="*/ 0 w 12113512"/>
              <a:gd name="connsiteY3" fmla="*/ 935137 h 6257002"/>
              <a:gd name="connsiteX4" fmla="*/ 4597 w 12113512"/>
              <a:gd name="connsiteY4" fmla="*/ 935137 h 6257002"/>
              <a:gd name="connsiteX5" fmla="*/ 88972 w 12113512"/>
              <a:gd name="connsiteY5" fmla="*/ 3549839 h 6257002"/>
              <a:gd name="connsiteX6" fmla="*/ 148480 w 12113512"/>
              <a:gd name="connsiteY6" fmla="*/ 5956832 h 6257002"/>
              <a:gd name="connsiteX7" fmla="*/ 3319168 w 12113512"/>
              <a:gd name="connsiteY7" fmla="*/ 5959368 h 6257002"/>
              <a:gd name="connsiteX8" fmla="*/ 4308929 w 12113512"/>
              <a:gd name="connsiteY8" fmla="*/ 5952708 h 6257002"/>
              <a:gd name="connsiteX9" fmla="*/ 5308288 w 12113512"/>
              <a:gd name="connsiteY9" fmla="*/ 5963801 h 6257002"/>
              <a:gd name="connsiteX10" fmla="*/ 5707509 w 12113512"/>
              <a:gd name="connsiteY10" fmla="*/ 6257002 h 6257002"/>
              <a:gd name="connsiteX11" fmla="*/ 6071394 w 12113512"/>
              <a:gd name="connsiteY11" fmla="*/ 5943105 h 6257002"/>
              <a:gd name="connsiteX12" fmla="*/ 9098386 w 12113512"/>
              <a:gd name="connsiteY12" fmla="*/ 5937615 h 6257002"/>
              <a:gd name="connsiteX13" fmla="*/ 10007288 w 12113512"/>
              <a:gd name="connsiteY13" fmla="*/ 5940490 h 6257002"/>
              <a:gd name="connsiteX14" fmla="*/ 10927227 w 12113512"/>
              <a:gd name="connsiteY14" fmla="*/ 5948357 h 6257002"/>
              <a:gd name="connsiteX15" fmla="*/ 12085310 w 12113512"/>
              <a:gd name="connsiteY15" fmla="*/ 5947311 h 6257002"/>
              <a:gd name="connsiteX16" fmla="*/ 12063456 w 12113512"/>
              <a:gd name="connsiteY16" fmla="*/ 2647665 h 6257002"/>
              <a:gd name="connsiteX17" fmla="*/ 12054104 w 12113512"/>
              <a:gd name="connsiteY17" fmla="*/ 202304 h 6257002"/>
              <a:gd name="connsiteX18" fmla="*/ 11486459 w 12113512"/>
              <a:gd name="connsiteY18" fmla="*/ 141081 h 6257002"/>
              <a:gd name="connsiteX19" fmla="*/ 10259313 w 12113512"/>
              <a:gd name="connsiteY19" fmla="*/ 127050 h 6257002"/>
              <a:gd name="connsiteX20" fmla="*/ 7599878 w 12113512"/>
              <a:gd name="connsiteY20" fmla="*/ 101901 h 6257002"/>
              <a:gd name="connsiteX21" fmla="*/ 1892744 w 12113512"/>
              <a:gd name="connsiteY21" fmla="*/ 25991 h 6257002"/>
              <a:gd name="connsiteX0" fmla="*/ 1892744 w 12117505"/>
              <a:gd name="connsiteY0" fmla="*/ 0 h 6231011"/>
              <a:gd name="connsiteX1" fmla="*/ 304663 w 12117505"/>
              <a:gd name="connsiteY1" fmla="*/ 10761 h 6231011"/>
              <a:gd name="connsiteX2" fmla="*/ 0 w 12117505"/>
              <a:gd name="connsiteY2" fmla="*/ 47942 h 6231011"/>
              <a:gd name="connsiteX3" fmla="*/ 0 w 12117505"/>
              <a:gd name="connsiteY3" fmla="*/ 909146 h 6231011"/>
              <a:gd name="connsiteX4" fmla="*/ 4597 w 12117505"/>
              <a:gd name="connsiteY4" fmla="*/ 909146 h 6231011"/>
              <a:gd name="connsiteX5" fmla="*/ 88972 w 12117505"/>
              <a:gd name="connsiteY5" fmla="*/ 3523848 h 6231011"/>
              <a:gd name="connsiteX6" fmla="*/ 148480 w 12117505"/>
              <a:gd name="connsiteY6" fmla="*/ 5930841 h 6231011"/>
              <a:gd name="connsiteX7" fmla="*/ 3319168 w 12117505"/>
              <a:gd name="connsiteY7" fmla="*/ 5933377 h 6231011"/>
              <a:gd name="connsiteX8" fmla="*/ 4308929 w 12117505"/>
              <a:gd name="connsiteY8" fmla="*/ 5926717 h 6231011"/>
              <a:gd name="connsiteX9" fmla="*/ 5308288 w 12117505"/>
              <a:gd name="connsiteY9" fmla="*/ 5937810 h 6231011"/>
              <a:gd name="connsiteX10" fmla="*/ 5707509 w 12117505"/>
              <a:gd name="connsiteY10" fmla="*/ 6231011 h 6231011"/>
              <a:gd name="connsiteX11" fmla="*/ 6071394 w 12117505"/>
              <a:gd name="connsiteY11" fmla="*/ 5917114 h 6231011"/>
              <a:gd name="connsiteX12" fmla="*/ 9098386 w 12117505"/>
              <a:gd name="connsiteY12" fmla="*/ 5911624 h 6231011"/>
              <a:gd name="connsiteX13" fmla="*/ 10007288 w 12117505"/>
              <a:gd name="connsiteY13" fmla="*/ 5914499 h 6231011"/>
              <a:gd name="connsiteX14" fmla="*/ 10927227 w 12117505"/>
              <a:gd name="connsiteY14" fmla="*/ 5922366 h 6231011"/>
              <a:gd name="connsiteX15" fmla="*/ 12085310 w 12117505"/>
              <a:gd name="connsiteY15" fmla="*/ 5921320 h 6231011"/>
              <a:gd name="connsiteX16" fmla="*/ 12063456 w 12117505"/>
              <a:gd name="connsiteY16" fmla="*/ 2621674 h 6231011"/>
              <a:gd name="connsiteX17" fmla="*/ 12054104 w 12117505"/>
              <a:gd name="connsiteY17" fmla="*/ 176313 h 6231011"/>
              <a:gd name="connsiteX18" fmla="*/ 11486459 w 12117505"/>
              <a:gd name="connsiteY18" fmla="*/ 115090 h 6231011"/>
              <a:gd name="connsiteX19" fmla="*/ 10259313 w 12117505"/>
              <a:gd name="connsiteY19" fmla="*/ 101059 h 6231011"/>
              <a:gd name="connsiteX20" fmla="*/ 7599878 w 12117505"/>
              <a:gd name="connsiteY20" fmla="*/ 75910 h 6231011"/>
              <a:gd name="connsiteX21" fmla="*/ 1892744 w 12117505"/>
              <a:gd name="connsiteY21" fmla="*/ 0 h 6231011"/>
              <a:gd name="connsiteX0" fmla="*/ 1892744 w 12117505"/>
              <a:gd name="connsiteY0" fmla="*/ 0 h 6231011"/>
              <a:gd name="connsiteX1" fmla="*/ 304663 w 12117505"/>
              <a:gd name="connsiteY1" fmla="*/ 10761 h 6231011"/>
              <a:gd name="connsiteX2" fmla="*/ 0 w 12117505"/>
              <a:gd name="connsiteY2" fmla="*/ 47942 h 6231011"/>
              <a:gd name="connsiteX3" fmla="*/ 0 w 12117505"/>
              <a:gd name="connsiteY3" fmla="*/ 909146 h 6231011"/>
              <a:gd name="connsiteX4" fmla="*/ 4597 w 12117505"/>
              <a:gd name="connsiteY4" fmla="*/ 909146 h 6231011"/>
              <a:gd name="connsiteX5" fmla="*/ 88972 w 12117505"/>
              <a:gd name="connsiteY5" fmla="*/ 3523848 h 6231011"/>
              <a:gd name="connsiteX6" fmla="*/ 148480 w 12117505"/>
              <a:gd name="connsiteY6" fmla="*/ 5930841 h 6231011"/>
              <a:gd name="connsiteX7" fmla="*/ 3319168 w 12117505"/>
              <a:gd name="connsiteY7" fmla="*/ 5933377 h 6231011"/>
              <a:gd name="connsiteX8" fmla="*/ 4308929 w 12117505"/>
              <a:gd name="connsiteY8" fmla="*/ 5926717 h 6231011"/>
              <a:gd name="connsiteX9" fmla="*/ 5308288 w 12117505"/>
              <a:gd name="connsiteY9" fmla="*/ 5937810 h 6231011"/>
              <a:gd name="connsiteX10" fmla="*/ 5707509 w 12117505"/>
              <a:gd name="connsiteY10" fmla="*/ 6231011 h 6231011"/>
              <a:gd name="connsiteX11" fmla="*/ 6071394 w 12117505"/>
              <a:gd name="connsiteY11" fmla="*/ 5917114 h 6231011"/>
              <a:gd name="connsiteX12" fmla="*/ 9098386 w 12117505"/>
              <a:gd name="connsiteY12" fmla="*/ 5911624 h 6231011"/>
              <a:gd name="connsiteX13" fmla="*/ 10007288 w 12117505"/>
              <a:gd name="connsiteY13" fmla="*/ 5914499 h 6231011"/>
              <a:gd name="connsiteX14" fmla="*/ 10927227 w 12117505"/>
              <a:gd name="connsiteY14" fmla="*/ 5922366 h 6231011"/>
              <a:gd name="connsiteX15" fmla="*/ 12085310 w 12117505"/>
              <a:gd name="connsiteY15" fmla="*/ 5921320 h 6231011"/>
              <a:gd name="connsiteX16" fmla="*/ 12063456 w 12117505"/>
              <a:gd name="connsiteY16" fmla="*/ 2621674 h 6231011"/>
              <a:gd name="connsiteX17" fmla="*/ 12054104 w 12117505"/>
              <a:gd name="connsiteY17" fmla="*/ 176313 h 6231011"/>
              <a:gd name="connsiteX18" fmla="*/ 11486459 w 12117505"/>
              <a:gd name="connsiteY18" fmla="*/ 115090 h 6231011"/>
              <a:gd name="connsiteX19" fmla="*/ 10223511 w 12117505"/>
              <a:gd name="connsiteY19" fmla="*/ 101059 h 6231011"/>
              <a:gd name="connsiteX20" fmla="*/ 7599878 w 12117505"/>
              <a:gd name="connsiteY20" fmla="*/ 75910 h 6231011"/>
              <a:gd name="connsiteX21" fmla="*/ 1892744 w 12117505"/>
              <a:gd name="connsiteY21" fmla="*/ 0 h 6231011"/>
              <a:gd name="connsiteX0" fmla="*/ 2161267 w 12117505"/>
              <a:gd name="connsiteY0" fmla="*/ 19141 h 6220250"/>
              <a:gd name="connsiteX1" fmla="*/ 304663 w 12117505"/>
              <a:gd name="connsiteY1" fmla="*/ 0 h 6220250"/>
              <a:gd name="connsiteX2" fmla="*/ 0 w 12117505"/>
              <a:gd name="connsiteY2" fmla="*/ 37181 h 6220250"/>
              <a:gd name="connsiteX3" fmla="*/ 0 w 12117505"/>
              <a:gd name="connsiteY3" fmla="*/ 898385 h 6220250"/>
              <a:gd name="connsiteX4" fmla="*/ 4597 w 12117505"/>
              <a:gd name="connsiteY4" fmla="*/ 898385 h 6220250"/>
              <a:gd name="connsiteX5" fmla="*/ 88972 w 12117505"/>
              <a:gd name="connsiteY5" fmla="*/ 3513087 h 6220250"/>
              <a:gd name="connsiteX6" fmla="*/ 148480 w 12117505"/>
              <a:gd name="connsiteY6" fmla="*/ 5920080 h 6220250"/>
              <a:gd name="connsiteX7" fmla="*/ 3319168 w 12117505"/>
              <a:gd name="connsiteY7" fmla="*/ 5922616 h 6220250"/>
              <a:gd name="connsiteX8" fmla="*/ 4308929 w 12117505"/>
              <a:gd name="connsiteY8" fmla="*/ 5915956 h 6220250"/>
              <a:gd name="connsiteX9" fmla="*/ 5308288 w 12117505"/>
              <a:gd name="connsiteY9" fmla="*/ 5927049 h 6220250"/>
              <a:gd name="connsiteX10" fmla="*/ 5707509 w 12117505"/>
              <a:gd name="connsiteY10" fmla="*/ 6220250 h 6220250"/>
              <a:gd name="connsiteX11" fmla="*/ 6071394 w 12117505"/>
              <a:gd name="connsiteY11" fmla="*/ 5906353 h 6220250"/>
              <a:gd name="connsiteX12" fmla="*/ 9098386 w 12117505"/>
              <a:gd name="connsiteY12" fmla="*/ 5900863 h 6220250"/>
              <a:gd name="connsiteX13" fmla="*/ 10007288 w 12117505"/>
              <a:gd name="connsiteY13" fmla="*/ 5903738 h 6220250"/>
              <a:gd name="connsiteX14" fmla="*/ 10927227 w 12117505"/>
              <a:gd name="connsiteY14" fmla="*/ 5911605 h 6220250"/>
              <a:gd name="connsiteX15" fmla="*/ 12085310 w 12117505"/>
              <a:gd name="connsiteY15" fmla="*/ 5910559 h 6220250"/>
              <a:gd name="connsiteX16" fmla="*/ 12063456 w 12117505"/>
              <a:gd name="connsiteY16" fmla="*/ 2610913 h 6220250"/>
              <a:gd name="connsiteX17" fmla="*/ 12054104 w 12117505"/>
              <a:gd name="connsiteY17" fmla="*/ 165552 h 6220250"/>
              <a:gd name="connsiteX18" fmla="*/ 11486459 w 12117505"/>
              <a:gd name="connsiteY18" fmla="*/ 104329 h 6220250"/>
              <a:gd name="connsiteX19" fmla="*/ 10223511 w 12117505"/>
              <a:gd name="connsiteY19" fmla="*/ 90298 h 6220250"/>
              <a:gd name="connsiteX20" fmla="*/ 7599878 w 12117505"/>
              <a:gd name="connsiteY20" fmla="*/ 65149 h 6220250"/>
              <a:gd name="connsiteX21" fmla="*/ 2161267 w 12117505"/>
              <a:gd name="connsiteY21" fmla="*/ 19141 h 6220250"/>
              <a:gd name="connsiteX0" fmla="*/ 2161267 w 12117505"/>
              <a:gd name="connsiteY0" fmla="*/ 19141 h 6220250"/>
              <a:gd name="connsiteX1" fmla="*/ 304663 w 12117505"/>
              <a:gd name="connsiteY1" fmla="*/ 0 h 6220250"/>
              <a:gd name="connsiteX2" fmla="*/ 0 w 12117505"/>
              <a:gd name="connsiteY2" fmla="*/ 140095 h 6220250"/>
              <a:gd name="connsiteX3" fmla="*/ 0 w 12117505"/>
              <a:gd name="connsiteY3" fmla="*/ 898385 h 6220250"/>
              <a:gd name="connsiteX4" fmla="*/ 4597 w 12117505"/>
              <a:gd name="connsiteY4" fmla="*/ 898385 h 6220250"/>
              <a:gd name="connsiteX5" fmla="*/ 88972 w 12117505"/>
              <a:gd name="connsiteY5" fmla="*/ 3513087 h 6220250"/>
              <a:gd name="connsiteX6" fmla="*/ 148480 w 12117505"/>
              <a:gd name="connsiteY6" fmla="*/ 5920080 h 6220250"/>
              <a:gd name="connsiteX7" fmla="*/ 3319168 w 12117505"/>
              <a:gd name="connsiteY7" fmla="*/ 5922616 h 6220250"/>
              <a:gd name="connsiteX8" fmla="*/ 4308929 w 12117505"/>
              <a:gd name="connsiteY8" fmla="*/ 5915956 h 6220250"/>
              <a:gd name="connsiteX9" fmla="*/ 5308288 w 12117505"/>
              <a:gd name="connsiteY9" fmla="*/ 5927049 h 6220250"/>
              <a:gd name="connsiteX10" fmla="*/ 5707509 w 12117505"/>
              <a:gd name="connsiteY10" fmla="*/ 6220250 h 6220250"/>
              <a:gd name="connsiteX11" fmla="*/ 6071394 w 12117505"/>
              <a:gd name="connsiteY11" fmla="*/ 5906353 h 6220250"/>
              <a:gd name="connsiteX12" fmla="*/ 9098386 w 12117505"/>
              <a:gd name="connsiteY12" fmla="*/ 5900863 h 6220250"/>
              <a:gd name="connsiteX13" fmla="*/ 10007288 w 12117505"/>
              <a:gd name="connsiteY13" fmla="*/ 5903738 h 6220250"/>
              <a:gd name="connsiteX14" fmla="*/ 10927227 w 12117505"/>
              <a:gd name="connsiteY14" fmla="*/ 5911605 h 6220250"/>
              <a:gd name="connsiteX15" fmla="*/ 12085310 w 12117505"/>
              <a:gd name="connsiteY15" fmla="*/ 5910559 h 6220250"/>
              <a:gd name="connsiteX16" fmla="*/ 12063456 w 12117505"/>
              <a:gd name="connsiteY16" fmla="*/ 2610913 h 6220250"/>
              <a:gd name="connsiteX17" fmla="*/ 12054104 w 12117505"/>
              <a:gd name="connsiteY17" fmla="*/ 165552 h 6220250"/>
              <a:gd name="connsiteX18" fmla="*/ 11486459 w 12117505"/>
              <a:gd name="connsiteY18" fmla="*/ 104329 h 6220250"/>
              <a:gd name="connsiteX19" fmla="*/ 10223511 w 12117505"/>
              <a:gd name="connsiteY19" fmla="*/ 90298 h 6220250"/>
              <a:gd name="connsiteX20" fmla="*/ 7599878 w 12117505"/>
              <a:gd name="connsiteY20" fmla="*/ 65149 h 6220250"/>
              <a:gd name="connsiteX21" fmla="*/ 2161267 w 12117505"/>
              <a:gd name="connsiteY21" fmla="*/ 19141 h 6220250"/>
              <a:gd name="connsiteX0" fmla="*/ 2161267 w 12117505"/>
              <a:gd name="connsiteY0" fmla="*/ 0 h 6201109"/>
              <a:gd name="connsiteX1" fmla="*/ 705111 w 12117505"/>
              <a:gd name="connsiteY1" fmla="*/ 15164 h 6201109"/>
              <a:gd name="connsiteX2" fmla="*/ 0 w 12117505"/>
              <a:gd name="connsiteY2" fmla="*/ 120954 h 6201109"/>
              <a:gd name="connsiteX3" fmla="*/ 0 w 12117505"/>
              <a:gd name="connsiteY3" fmla="*/ 879244 h 6201109"/>
              <a:gd name="connsiteX4" fmla="*/ 4597 w 12117505"/>
              <a:gd name="connsiteY4" fmla="*/ 879244 h 6201109"/>
              <a:gd name="connsiteX5" fmla="*/ 88972 w 12117505"/>
              <a:gd name="connsiteY5" fmla="*/ 3493946 h 6201109"/>
              <a:gd name="connsiteX6" fmla="*/ 148480 w 12117505"/>
              <a:gd name="connsiteY6" fmla="*/ 5900939 h 6201109"/>
              <a:gd name="connsiteX7" fmla="*/ 3319168 w 12117505"/>
              <a:gd name="connsiteY7" fmla="*/ 5903475 h 6201109"/>
              <a:gd name="connsiteX8" fmla="*/ 4308929 w 12117505"/>
              <a:gd name="connsiteY8" fmla="*/ 5896815 h 6201109"/>
              <a:gd name="connsiteX9" fmla="*/ 5308288 w 12117505"/>
              <a:gd name="connsiteY9" fmla="*/ 5907908 h 6201109"/>
              <a:gd name="connsiteX10" fmla="*/ 5707509 w 12117505"/>
              <a:gd name="connsiteY10" fmla="*/ 6201109 h 6201109"/>
              <a:gd name="connsiteX11" fmla="*/ 6071394 w 12117505"/>
              <a:gd name="connsiteY11" fmla="*/ 5887212 h 6201109"/>
              <a:gd name="connsiteX12" fmla="*/ 9098386 w 12117505"/>
              <a:gd name="connsiteY12" fmla="*/ 5881722 h 6201109"/>
              <a:gd name="connsiteX13" fmla="*/ 10007288 w 12117505"/>
              <a:gd name="connsiteY13" fmla="*/ 5884597 h 6201109"/>
              <a:gd name="connsiteX14" fmla="*/ 10927227 w 12117505"/>
              <a:gd name="connsiteY14" fmla="*/ 5892464 h 6201109"/>
              <a:gd name="connsiteX15" fmla="*/ 12085310 w 12117505"/>
              <a:gd name="connsiteY15" fmla="*/ 5891418 h 6201109"/>
              <a:gd name="connsiteX16" fmla="*/ 12063456 w 12117505"/>
              <a:gd name="connsiteY16" fmla="*/ 2591772 h 6201109"/>
              <a:gd name="connsiteX17" fmla="*/ 12054104 w 12117505"/>
              <a:gd name="connsiteY17" fmla="*/ 146411 h 6201109"/>
              <a:gd name="connsiteX18" fmla="*/ 11486459 w 12117505"/>
              <a:gd name="connsiteY18" fmla="*/ 85188 h 6201109"/>
              <a:gd name="connsiteX19" fmla="*/ 10223511 w 12117505"/>
              <a:gd name="connsiteY19" fmla="*/ 71157 h 6201109"/>
              <a:gd name="connsiteX20" fmla="*/ 7599878 w 12117505"/>
              <a:gd name="connsiteY20" fmla="*/ 46008 h 6201109"/>
              <a:gd name="connsiteX21" fmla="*/ 2161267 w 12117505"/>
              <a:gd name="connsiteY21" fmla="*/ 0 h 6201109"/>
              <a:gd name="connsiteX0" fmla="*/ 2695196 w 12117505"/>
              <a:gd name="connsiteY0" fmla="*/ 36292 h 6185945"/>
              <a:gd name="connsiteX1" fmla="*/ 705111 w 12117505"/>
              <a:gd name="connsiteY1" fmla="*/ 0 h 6185945"/>
              <a:gd name="connsiteX2" fmla="*/ 0 w 12117505"/>
              <a:gd name="connsiteY2" fmla="*/ 105790 h 6185945"/>
              <a:gd name="connsiteX3" fmla="*/ 0 w 12117505"/>
              <a:gd name="connsiteY3" fmla="*/ 864080 h 6185945"/>
              <a:gd name="connsiteX4" fmla="*/ 4597 w 12117505"/>
              <a:gd name="connsiteY4" fmla="*/ 864080 h 6185945"/>
              <a:gd name="connsiteX5" fmla="*/ 88972 w 12117505"/>
              <a:gd name="connsiteY5" fmla="*/ 3478782 h 6185945"/>
              <a:gd name="connsiteX6" fmla="*/ 148480 w 12117505"/>
              <a:gd name="connsiteY6" fmla="*/ 5885775 h 6185945"/>
              <a:gd name="connsiteX7" fmla="*/ 3319168 w 12117505"/>
              <a:gd name="connsiteY7" fmla="*/ 5888311 h 6185945"/>
              <a:gd name="connsiteX8" fmla="*/ 4308929 w 12117505"/>
              <a:gd name="connsiteY8" fmla="*/ 5881651 h 6185945"/>
              <a:gd name="connsiteX9" fmla="*/ 5308288 w 12117505"/>
              <a:gd name="connsiteY9" fmla="*/ 5892744 h 6185945"/>
              <a:gd name="connsiteX10" fmla="*/ 5707509 w 12117505"/>
              <a:gd name="connsiteY10" fmla="*/ 6185945 h 6185945"/>
              <a:gd name="connsiteX11" fmla="*/ 6071394 w 12117505"/>
              <a:gd name="connsiteY11" fmla="*/ 5872048 h 6185945"/>
              <a:gd name="connsiteX12" fmla="*/ 9098386 w 12117505"/>
              <a:gd name="connsiteY12" fmla="*/ 5866558 h 6185945"/>
              <a:gd name="connsiteX13" fmla="*/ 10007288 w 12117505"/>
              <a:gd name="connsiteY13" fmla="*/ 5869433 h 6185945"/>
              <a:gd name="connsiteX14" fmla="*/ 10927227 w 12117505"/>
              <a:gd name="connsiteY14" fmla="*/ 5877300 h 6185945"/>
              <a:gd name="connsiteX15" fmla="*/ 12085310 w 12117505"/>
              <a:gd name="connsiteY15" fmla="*/ 5876254 h 6185945"/>
              <a:gd name="connsiteX16" fmla="*/ 12063456 w 12117505"/>
              <a:gd name="connsiteY16" fmla="*/ 2576608 h 6185945"/>
              <a:gd name="connsiteX17" fmla="*/ 12054104 w 12117505"/>
              <a:gd name="connsiteY17" fmla="*/ 131247 h 6185945"/>
              <a:gd name="connsiteX18" fmla="*/ 11486459 w 12117505"/>
              <a:gd name="connsiteY18" fmla="*/ 70024 h 6185945"/>
              <a:gd name="connsiteX19" fmla="*/ 10223511 w 12117505"/>
              <a:gd name="connsiteY19" fmla="*/ 55993 h 6185945"/>
              <a:gd name="connsiteX20" fmla="*/ 7599878 w 12117505"/>
              <a:gd name="connsiteY20" fmla="*/ 30844 h 6185945"/>
              <a:gd name="connsiteX21" fmla="*/ 2695196 w 12117505"/>
              <a:gd name="connsiteY21" fmla="*/ 36292 h 6185945"/>
              <a:gd name="connsiteX0" fmla="*/ 2695196 w 12117505"/>
              <a:gd name="connsiteY0" fmla="*/ 5448 h 6155101"/>
              <a:gd name="connsiteX1" fmla="*/ 604999 w 12117505"/>
              <a:gd name="connsiteY1" fmla="*/ 37768 h 6155101"/>
              <a:gd name="connsiteX2" fmla="*/ 0 w 12117505"/>
              <a:gd name="connsiteY2" fmla="*/ 74946 h 6155101"/>
              <a:gd name="connsiteX3" fmla="*/ 0 w 12117505"/>
              <a:gd name="connsiteY3" fmla="*/ 833236 h 6155101"/>
              <a:gd name="connsiteX4" fmla="*/ 4597 w 12117505"/>
              <a:gd name="connsiteY4" fmla="*/ 833236 h 6155101"/>
              <a:gd name="connsiteX5" fmla="*/ 88972 w 12117505"/>
              <a:gd name="connsiteY5" fmla="*/ 3447938 h 6155101"/>
              <a:gd name="connsiteX6" fmla="*/ 148480 w 12117505"/>
              <a:gd name="connsiteY6" fmla="*/ 5854931 h 6155101"/>
              <a:gd name="connsiteX7" fmla="*/ 3319168 w 12117505"/>
              <a:gd name="connsiteY7" fmla="*/ 5857467 h 6155101"/>
              <a:gd name="connsiteX8" fmla="*/ 4308929 w 12117505"/>
              <a:gd name="connsiteY8" fmla="*/ 5850807 h 6155101"/>
              <a:gd name="connsiteX9" fmla="*/ 5308288 w 12117505"/>
              <a:gd name="connsiteY9" fmla="*/ 5861900 h 6155101"/>
              <a:gd name="connsiteX10" fmla="*/ 5707509 w 12117505"/>
              <a:gd name="connsiteY10" fmla="*/ 6155101 h 6155101"/>
              <a:gd name="connsiteX11" fmla="*/ 6071394 w 12117505"/>
              <a:gd name="connsiteY11" fmla="*/ 5841204 h 6155101"/>
              <a:gd name="connsiteX12" fmla="*/ 9098386 w 12117505"/>
              <a:gd name="connsiteY12" fmla="*/ 5835714 h 6155101"/>
              <a:gd name="connsiteX13" fmla="*/ 10007288 w 12117505"/>
              <a:gd name="connsiteY13" fmla="*/ 5838589 h 6155101"/>
              <a:gd name="connsiteX14" fmla="*/ 10927227 w 12117505"/>
              <a:gd name="connsiteY14" fmla="*/ 5846456 h 6155101"/>
              <a:gd name="connsiteX15" fmla="*/ 12085310 w 12117505"/>
              <a:gd name="connsiteY15" fmla="*/ 5845410 h 6155101"/>
              <a:gd name="connsiteX16" fmla="*/ 12063456 w 12117505"/>
              <a:gd name="connsiteY16" fmla="*/ 2545764 h 6155101"/>
              <a:gd name="connsiteX17" fmla="*/ 12054104 w 12117505"/>
              <a:gd name="connsiteY17" fmla="*/ 100403 h 6155101"/>
              <a:gd name="connsiteX18" fmla="*/ 11486459 w 12117505"/>
              <a:gd name="connsiteY18" fmla="*/ 39180 h 6155101"/>
              <a:gd name="connsiteX19" fmla="*/ 10223511 w 12117505"/>
              <a:gd name="connsiteY19" fmla="*/ 25149 h 6155101"/>
              <a:gd name="connsiteX20" fmla="*/ 7599878 w 12117505"/>
              <a:gd name="connsiteY20" fmla="*/ 0 h 6155101"/>
              <a:gd name="connsiteX21" fmla="*/ 2695196 w 12117505"/>
              <a:gd name="connsiteY21" fmla="*/ 5448 h 6155101"/>
              <a:gd name="connsiteX0" fmla="*/ 2695196 w 12117505"/>
              <a:gd name="connsiteY0" fmla="*/ 5448 h 6155101"/>
              <a:gd name="connsiteX1" fmla="*/ 604999 w 12117505"/>
              <a:gd name="connsiteY1" fmla="*/ 37768 h 6155101"/>
              <a:gd name="connsiteX2" fmla="*/ 0 w 12117505"/>
              <a:gd name="connsiteY2" fmla="*/ 74946 h 6155101"/>
              <a:gd name="connsiteX3" fmla="*/ 0 w 12117505"/>
              <a:gd name="connsiteY3" fmla="*/ 833236 h 6155101"/>
              <a:gd name="connsiteX4" fmla="*/ 4597 w 12117505"/>
              <a:gd name="connsiteY4" fmla="*/ 833236 h 6155101"/>
              <a:gd name="connsiteX5" fmla="*/ 88972 w 12117505"/>
              <a:gd name="connsiteY5" fmla="*/ 3447938 h 6155101"/>
              <a:gd name="connsiteX6" fmla="*/ 148480 w 12117505"/>
              <a:gd name="connsiteY6" fmla="*/ 5854931 h 6155101"/>
              <a:gd name="connsiteX7" fmla="*/ 3319168 w 12117505"/>
              <a:gd name="connsiteY7" fmla="*/ 5857467 h 6155101"/>
              <a:gd name="connsiteX8" fmla="*/ 4308929 w 12117505"/>
              <a:gd name="connsiteY8" fmla="*/ 5850807 h 6155101"/>
              <a:gd name="connsiteX9" fmla="*/ 5308288 w 12117505"/>
              <a:gd name="connsiteY9" fmla="*/ 5861900 h 6155101"/>
              <a:gd name="connsiteX10" fmla="*/ 5707509 w 12117505"/>
              <a:gd name="connsiteY10" fmla="*/ 6155101 h 6155101"/>
              <a:gd name="connsiteX11" fmla="*/ 6254140 w 12117505"/>
              <a:gd name="connsiteY11" fmla="*/ 5841204 h 6155101"/>
              <a:gd name="connsiteX12" fmla="*/ 9098386 w 12117505"/>
              <a:gd name="connsiteY12" fmla="*/ 5835714 h 6155101"/>
              <a:gd name="connsiteX13" fmla="*/ 10007288 w 12117505"/>
              <a:gd name="connsiteY13" fmla="*/ 5838589 h 6155101"/>
              <a:gd name="connsiteX14" fmla="*/ 10927227 w 12117505"/>
              <a:gd name="connsiteY14" fmla="*/ 5846456 h 6155101"/>
              <a:gd name="connsiteX15" fmla="*/ 12085310 w 12117505"/>
              <a:gd name="connsiteY15" fmla="*/ 5845410 h 6155101"/>
              <a:gd name="connsiteX16" fmla="*/ 12063456 w 12117505"/>
              <a:gd name="connsiteY16" fmla="*/ 2545764 h 6155101"/>
              <a:gd name="connsiteX17" fmla="*/ 12054104 w 12117505"/>
              <a:gd name="connsiteY17" fmla="*/ 100403 h 6155101"/>
              <a:gd name="connsiteX18" fmla="*/ 11486459 w 12117505"/>
              <a:gd name="connsiteY18" fmla="*/ 39180 h 6155101"/>
              <a:gd name="connsiteX19" fmla="*/ 10223511 w 12117505"/>
              <a:gd name="connsiteY19" fmla="*/ 25149 h 6155101"/>
              <a:gd name="connsiteX20" fmla="*/ 7599878 w 12117505"/>
              <a:gd name="connsiteY20" fmla="*/ 0 h 6155101"/>
              <a:gd name="connsiteX21" fmla="*/ 2695196 w 12117505"/>
              <a:gd name="connsiteY21" fmla="*/ 5448 h 6155101"/>
              <a:gd name="connsiteX0" fmla="*/ 2695196 w 12117505"/>
              <a:gd name="connsiteY0" fmla="*/ 5448 h 6210525"/>
              <a:gd name="connsiteX1" fmla="*/ 604999 w 12117505"/>
              <a:gd name="connsiteY1" fmla="*/ 37768 h 6210525"/>
              <a:gd name="connsiteX2" fmla="*/ 0 w 12117505"/>
              <a:gd name="connsiteY2" fmla="*/ 74946 h 6210525"/>
              <a:gd name="connsiteX3" fmla="*/ 0 w 12117505"/>
              <a:gd name="connsiteY3" fmla="*/ 833236 h 6210525"/>
              <a:gd name="connsiteX4" fmla="*/ 4597 w 12117505"/>
              <a:gd name="connsiteY4" fmla="*/ 833236 h 6210525"/>
              <a:gd name="connsiteX5" fmla="*/ 88972 w 12117505"/>
              <a:gd name="connsiteY5" fmla="*/ 3447938 h 6210525"/>
              <a:gd name="connsiteX6" fmla="*/ 148480 w 12117505"/>
              <a:gd name="connsiteY6" fmla="*/ 5854931 h 6210525"/>
              <a:gd name="connsiteX7" fmla="*/ 3319168 w 12117505"/>
              <a:gd name="connsiteY7" fmla="*/ 5857467 h 6210525"/>
              <a:gd name="connsiteX8" fmla="*/ 4308929 w 12117505"/>
              <a:gd name="connsiteY8" fmla="*/ 5850807 h 6210525"/>
              <a:gd name="connsiteX9" fmla="*/ 5308288 w 12117505"/>
              <a:gd name="connsiteY9" fmla="*/ 5861900 h 6210525"/>
              <a:gd name="connsiteX10" fmla="*/ 5877202 w 12117505"/>
              <a:gd name="connsiteY10" fmla="*/ 6210525 h 6210525"/>
              <a:gd name="connsiteX11" fmla="*/ 6254140 w 12117505"/>
              <a:gd name="connsiteY11" fmla="*/ 5841204 h 6210525"/>
              <a:gd name="connsiteX12" fmla="*/ 9098386 w 12117505"/>
              <a:gd name="connsiteY12" fmla="*/ 5835714 h 6210525"/>
              <a:gd name="connsiteX13" fmla="*/ 10007288 w 12117505"/>
              <a:gd name="connsiteY13" fmla="*/ 5838589 h 6210525"/>
              <a:gd name="connsiteX14" fmla="*/ 10927227 w 12117505"/>
              <a:gd name="connsiteY14" fmla="*/ 5846456 h 6210525"/>
              <a:gd name="connsiteX15" fmla="*/ 12085310 w 12117505"/>
              <a:gd name="connsiteY15" fmla="*/ 5845410 h 6210525"/>
              <a:gd name="connsiteX16" fmla="*/ 12063456 w 12117505"/>
              <a:gd name="connsiteY16" fmla="*/ 2545764 h 6210525"/>
              <a:gd name="connsiteX17" fmla="*/ 12054104 w 12117505"/>
              <a:gd name="connsiteY17" fmla="*/ 100403 h 6210525"/>
              <a:gd name="connsiteX18" fmla="*/ 11486459 w 12117505"/>
              <a:gd name="connsiteY18" fmla="*/ 39180 h 6210525"/>
              <a:gd name="connsiteX19" fmla="*/ 10223511 w 12117505"/>
              <a:gd name="connsiteY19" fmla="*/ 25149 h 6210525"/>
              <a:gd name="connsiteX20" fmla="*/ 7599878 w 12117505"/>
              <a:gd name="connsiteY20" fmla="*/ 0 h 6210525"/>
              <a:gd name="connsiteX21" fmla="*/ 2695196 w 12117505"/>
              <a:gd name="connsiteY21" fmla="*/ 5448 h 6210525"/>
              <a:gd name="connsiteX0" fmla="*/ 2695196 w 12117505"/>
              <a:gd name="connsiteY0" fmla="*/ 5448 h 6259020"/>
              <a:gd name="connsiteX1" fmla="*/ 604999 w 12117505"/>
              <a:gd name="connsiteY1" fmla="*/ 37768 h 6259020"/>
              <a:gd name="connsiteX2" fmla="*/ 0 w 12117505"/>
              <a:gd name="connsiteY2" fmla="*/ 74946 h 6259020"/>
              <a:gd name="connsiteX3" fmla="*/ 0 w 12117505"/>
              <a:gd name="connsiteY3" fmla="*/ 833236 h 6259020"/>
              <a:gd name="connsiteX4" fmla="*/ 4597 w 12117505"/>
              <a:gd name="connsiteY4" fmla="*/ 833236 h 6259020"/>
              <a:gd name="connsiteX5" fmla="*/ 88972 w 12117505"/>
              <a:gd name="connsiteY5" fmla="*/ 3447938 h 6259020"/>
              <a:gd name="connsiteX6" fmla="*/ 148480 w 12117505"/>
              <a:gd name="connsiteY6" fmla="*/ 5854931 h 6259020"/>
              <a:gd name="connsiteX7" fmla="*/ 3319168 w 12117505"/>
              <a:gd name="connsiteY7" fmla="*/ 5857467 h 6259020"/>
              <a:gd name="connsiteX8" fmla="*/ 4308929 w 12117505"/>
              <a:gd name="connsiteY8" fmla="*/ 5850807 h 6259020"/>
              <a:gd name="connsiteX9" fmla="*/ 5308288 w 12117505"/>
              <a:gd name="connsiteY9" fmla="*/ 5861900 h 6259020"/>
              <a:gd name="connsiteX10" fmla="*/ 5903311 w 12117505"/>
              <a:gd name="connsiteY10" fmla="*/ 6259020 h 6259020"/>
              <a:gd name="connsiteX11" fmla="*/ 6254140 w 12117505"/>
              <a:gd name="connsiteY11" fmla="*/ 5841204 h 6259020"/>
              <a:gd name="connsiteX12" fmla="*/ 9098386 w 12117505"/>
              <a:gd name="connsiteY12" fmla="*/ 5835714 h 6259020"/>
              <a:gd name="connsiteX13" fmla="*/ 10007288 w 12117505"/>
              <a:gd name="connsiteY13" fmla="*/ 5838589 h 6259020"/>
              <a:gd name="connsiteX14" fmla="*/ 10927227 w 12117505"/>
              <a:gd name="connsiteY14" fmla="*/ 5846456 h 6259020"/>
              <a:gd name="connsiteX15" fmla="*/ 12085310 w 12117505"/>
              <a:gd name="connsiteY15" fmla="*/ 5845410 h 6259020"/>
              <a:gd name="connsiteX16" fmla="*/ 12063456 w 12117505"/>
              <a:gd name="connsiteY16" fmla="*/ 2545764 h 6259020"/>
              <a:gd name="connsiteX17" fmla="*/ 12054104 w 12117505"/>
              <a:gd name="connsiteY17" fmla="*/ 100403 h 6259020"/>
              <a:gd name="connsiteX18" fmla="*/ 11486459 w 12117505"/>
              <a:gd name="connsiteY18" fmla="*/ 39180 h 6259020"/>
              <a:gd name="connsiteX19" fmla="*/ 10223511 w 12117505"/>
              <a:gd name="connsiteY19" fmla="*/ 25149 h 6259020"/>
              <a:gd name="connsiteX20" fmla="*/ 7599878 w 12117505"/>
              <a:gd name="connsiteY20" fmla="*/ 0 h 6259020"/>
              <a:gd name="connsiteX21" fmla="*/ 2695196 w 12117505"/>
              <a:gd name="connsiteY21" fmla="*/ 5448 h 6259020"/>
              <a:gd name="connsiteX0" fmla="*/ 2695196 w 12117505"/>
              <a:gd name="connsiteY0" fmla="*/ 5448 h 6259020"/>
              <a:gd name="connsiteX1" fmla="*/ 604999 w 12117505"/>
              <a:gd name="connsiteY1" fmla="*/ 37768 h 6259020"/>
              <a:gd name="connsiteX2" fmla="*/ 0 w 12117505"/>
              <a:gd name="connsiteY2" fmla="*/ 74946 h 6259020"/>
              <a:gd name="connsiteX3" fmla="*/ 0 w 12117505"/>
              <a:gd name="connsiteY3" fmla="*/ 833236 h 6259020"/>
              <a:gd name="connsiteX4" fmla="*/ 4597 w 12117505"/>
              <a:gd name="connsiteY4" fmla="*/ 833236 h 6259020"/>
              <a:gd name="connsiteX5" fmla="*/ 88972 w 12117505"/>
              <a:gd name="connsiteY5" fmla="*/ 3447938 h 6259020"/>
              <a:gd name="connsiteX6" fmla="*/ 148480 w 12117505"/>
              <a:gd name="connsiteY6" fmla="*/ 5854931 h 6259020"/>
              <a:gd name="connsiteX7" fmla="*/ 3319168 w 12117505"/>
              <a:gd name="connsiteY7" fmla="*/ 5857467 h 6259020"/>
              <a:gd name="connsiteX8" fmla="*/ 4308929 w 12117505"/>
              <a:gd name="connsiteY8" fmla="*/ 5850807 h 6259020"/>
              <a:gd name="connsiteX9" fmla="*/ 5308288 w 12117505"/>
              <a:gd name="connsiteY9" fmla="*/ 5861900 h 6259020"/>
              <a:gd name="connsiteX10" fmla="*/ 5903311 w 12117505"/>
              <a:gd name="connsiteY10" fmla="*/ 6259020 h 6259020"/>
              <a:gd name="connsiteX11" fmla="*/ 6358569 w 12117505"/>
              <a:gd name="connsiteY11" fmla="*/ 5841208 h 6259020"/>
              <a:gd name="connsiteX12" fmla="*/ 9098386 w 12117505"/>
              <a:gd name="connsiteY12" fmla="*/ 5835714 h 6259020"/>
              <a:gd name="connsiteX13" fmla="*/ 10007288 w 12117505"/>
              <a:gd name="connsiteY13" fmla="*/ 5838589 h 6259020"/>
              <a:gd name="connsiteX14" fmla="*/ 10927227 w 12117505"/>
              <a:gd name="connsiteY14" fmla="*/ 5846456 h 6259020"/>
              <a:gd name="connsiteX15" fmla="*/ 12085310 w 12117505"/>
              <a:gd name="connsiteY15" fmla="*/ 5845410 h 6259020"/>
              <a:gd name="connsiteX16" fmla="*/ 12063456 w 12117505"/>
              <a:gd name="connsiteY16" fmla="*/ 2545764 h 6259020"/>
              <a:gd name="connsiteX17" fmla="*/ 12054104 w 12117505"/>
              <a:gd name="connsiteY17" fmla="*/ 100403 h 6259020"/>
              <a:gd name="connsiteX18" fmla="*/ 11486459 w 12117505"/>
              <a:gd name="connsiteY18" fmla="*/ 39180 h 6259020"/>
              <a:gd name="connsiteX19" fmla="*/ 10223511 w 12117505"/>
              <a:gd name="connsiteY19" fmla="*/ 25149 h 6259020"/>
              <a:gd name="connsiteX20" fmla="*/ 7599878 w 12117505"/>
              <a:gd name="connsiteY20" fmla="*/ 0 h 6259020"/>
              <a:gd name="connsiteX21" fmla="*/ 2695196 w 12117505"/>
              <a:gd name="connsiteY21" fmla="*/ 5448 h 625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17505" h="6259020">
                <a:moveTo>
                  <a:pt x="2695196" y="5448"/>
                </a:moveTo>
                <a:lnTo>
                  <a:pt x="604999" y="37768"/>
                </a:lnTo>
                <a:cubicBezTo>
                  <a:pt x="485777" y="44401"/>
                  <a:pt x="30881" y="27994"/>
                  <a:pt x="0" y="74946"/>
                </a:cubicBezTo>
                <a:lnTo>
                  <a:pt x="0" y="833236"/>
                </a:lnTo>
                <a:lnTo>
                  <a:pt x="4597" y="833236"/>
                </a:lnTo>
                <a:cubicBezTo>
                  <a:pt x="19426" y="1269020"/>
                  <a:pt x="64992" y="2610989"/>
                  <a:pt x="88972" y="3447938"/>
                </a:cubicBezTo>
                <a:cubicBezTo>
                  <a:pt x="105117" y="5555727"/>
                  <a:pt x="7283" y="5882511"/>
                  <a:pt x="148480" y="5854931"/>
                </a:cubicBezTo>
                <a:cubicBezTo>
                  <a:pt x="1104834" y="5841902"/>
                  <a:pt x="1937287" y="5880951"/>
                  <a:pt x="3319168" y="5857467"/>
                </a:cubicBezTo>
                <a:lnTo>
                  <a:pt x="4308929" y="5850807"/>
                </a:lnTo>
                <a:lnTo>
                  <a:pt x="5308288" y="5861900"/>
                </a:lnTo>
                <a:cubicBezTo>
                  <a:pt x="5547231" y="6002161"/>
                  <a:pt x="5692022" y="6126648"/>
                  <a:pt x="5903311" y="6259020"/>
                </a:cubicBezTo>
                <a:cubicBezTo>
                  <a:pt x="6036995" y="6157144"/>
                  <a:pt x="6233063" y="5970792"/>
                  <a:pt x="6358569" y="5841208"/>
                </a:cubicBezTo>
                <a:cubicBezTo>
                  <a:pt x="6445558" y="5838468"/>
                  <a:pt x="8737174" y="5842629"/>
                  <a:pt x="9098386" y="5835714"/>
                </a:cubicBezTo>
                <a:lnTo>
                  <a:pt x="10007288" y="5838589"/>
                </a:lnTo>
                <a:lnTo>
                  <a:pt x="10927227" y="5846456"/>
                </a:lnTo>
                <a:cubicBezTo>
                  <a:pt x="11284890" y="5836792"/>
                  <a:pt x="12058379" y="5889163"/>
                  <a:pt x="12085310" y="5845410"/>
                </a:cubicBezTo>
                <a:cubicBezTo>
                  <a:pt x="12123753" y="5639890"/>
                  <a:pt x="12050112" y="4331065"/>
                  <a:pt x="12063456" y="2545764"/>
                </a:cubicBezTo>
                <a:cubicBezTo>
                  <a:pt x="12111817" y="1464496"/>
                  <a:pt x="12159998" y="515808"/>
                  <a:pt x="12054104" y="100403"/>
                </a:cubicBezTo>
                <a:cubicBezTo>
                  <a:pt x="12029550" y="4082"/>
                  <a:pt x="11791558" y="51722"/>
                  <a:pt x="11486459" y="39180"/>
                </a:cubicBezTo>
                <a:cubicBezTo>
                  <a:pt x="11181360" y="26638"/>
                  <a:pt x="10644494" y="29826"/>
                  <a:pt x="10223511" y="25149"/>
                </a:cubicBezTo>
                <a:lnTo>
                  <a:pt x="7599878" y="0"/>
                </a:lnTo>
                <a:lnTo>
                  <a:pt x="2695196" y="5448"/>
                </a:ln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5D11A2A-27EA-453B-9A61-585A893F3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608530" y="1152366"/>
            <a:ext cx="4728955" cy="4459758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196455 w 12114253"/>
              <a:gd name="connsiteY11" fmla="*/ 5908410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141474 w 12114253"/>
              <a:gd name="connsiteY9" fmla="*/ 5927859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236797 w 12114253"/>
              <a:gd name="connsiteY9" fmla="*/ 5927859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196455 w 12114253"/>
              <a:gd name="connsiteY11" fmla="*/ 5908410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92239 w 12114253"/>
              <a:gd name="connsiteY11" fmla="*/ 5912762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2638911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14253"/>
              <a:gd name="connsiteY0" fmla="*/ 0 h 6231011"/>
              <a:gd name="connsiteX1" fmla="*/ 304663 w 12114253"/>
              <a:gd name="connsiteY1" fmla="*/ 10761 h 6231011"/>
              <a:gd name="connsiteX2" fmla="*/ 0 w 12114253"/>
              <a:gd name="connsiteY2" fmla="*/ 47942 h 6231011"/>
              <a:gd name="connsiteX3" fmla="*/ 0 w 12114253"/>
              <a:gd name="connsiteY3" fmla="*/ 909146 h 6231011"/>
              <a:gd name="connsiteX4" fmla="*/ 4597 w 12114253"/>
              <a:gd name="connsiteY4" fmla="*/ 909146 h 6231011"/>
              <a:gd name="connsiteX5" fmla="*/ 88972 w 12114253"/>
              <a:gd name="connsiteY5" fmla="*/ 3523848 h 6231011"/>
              <a:gd name="connsiteX6" fmla="*/ 148480 w 12114253"/>
              <a:gd name="connsiteY6" fmla="*/ 5930841 h 6231011"/>
              <a:gd name="connsiteX7" fmla="*/ 3319168 w 12114253"/>
              <a:gd name="connsiteY7" fmla="*/ 5933377 h 6231011"/>
              <a:gd name="connsiteX8" fmla="*/ 4308929 w 12114253"/>
              <a:gd name="connsiteY8" fmla="*/ 5926717 h 6231011"/>
              <a:gd name="connsiteX9" fmla="*/ 5308288 w 12114253"/>
              <a:gd name="connsiteY9" fmla="*/ 5937810 h 6231011"/>
              <a:gd name="connsiteX10" fmla="*/ 5707509 w 12114253"/>
              <a:gd name="connsiteY10" fmla="*/ 6231011 h 6231011"/>
              <a:gd name="connsiteX11" fmla="*/ 6071394 w 12114253"/>
              <a:gd name="connsiteY11" fmla="*/ 5917114 h 6231011"/>
              <a:gd name="connsiteX12" fmla="*/ 9098386 w 12114253"/>
              <a:gd name="connsiteY12" fmla="*/ 5911624 h 6231011"/>
              <a:gd name="connsiteX13" fmla="*/ 10007288 w 12114253"/>
              <a:gd name="connsiteY13" fmla="*/ 5914499 h 6231011"/>
              <a:gd name="connsiteX14" fmla="*/ 10927227 w 12114253"/>
              <a:gd name="connsiteY14" fmla="*/ 5922366 h 6231011"/>
              <a:gd name="connsiteX15" fmla="*/ 12085310 w 12114253"/>
              <a:gd name="connsiteY15" fmla="*/ 5921320 h 6231011"/>
              <a:gd name="connsiteX16" fmla="*/ 12063456 w 12114253"/>
              <a:gd name="connsiteY16" fmla="*/ 2621674 h 6231011"/>
              <a:gd name="connsiteX17" fmla="*/ 12054104 w 12114253"/>
              <a:gd name="connsiteY17" fmla="*/ 176313 h 6231011"/>
              <a:gd name="connsiteX18" fmla="*/ 11289537 w 12114253"/>
              <a:gd name="connsiteY18" fmla="*/ 107615 h 6231011"/>
              <a:gd name="connsiteX19" fmla="*/ 10259313 w 12114253"/>
              <a:gd name="connsiteY19" fmla="*/ 101059 h 6231011"/>
              <a:gd name="connsiteX20" fmla="*/ 7599878 w 12114253"/>
              <a:gd name="connsiteY20" fmla="*/ 75910 h 6231011"/>
              <a:gd name="connsiteX21" fmla="*/ 1892744 w 12114253"/>
              <a:gd name="connsiteY21" fmla="*/ 0 h 6231011"/>
              <a:gd name="connsiteX0" fmla="*/ 1892744 w 12107348"/>
              <a:gd name="connsiteY0" fmla="*/ 0 h 6231011"/>
              <a:gd name="connsiteX1" fmla="*/ 304663 w 12107348"/>
              <a:gd name="connsiteY1" fmla="*/ 10761 h 6231011"/>
              <a:gd name="connsiteX2" fmla="*/ 0 w 12107348"/>
              <a:gd name="connsiteY2" fmla="*/ 47942 h 6231011"/>
              <a:gd name="connsiteX3" fmla="*/ 0 w 12107348"/>
              <a:gd name="connsiteY3" fmla="*/ 909146 h 6231011"/>
              <a:gd name="connsiteX4" fmla="*/ 4597 w 12107348"/>
              <a:gd name="connsiteY4" fmla="*/ 909146 h 6231011"/>
              <a:gd name="connsiteX5" fmla="*/ 88972 w 12107348"/>
              <a:gd name="connsiteY5" fmla="*/ 3523848 h 6231011"/>
              <a:gd name="connsiteX6" fmla="*/ 148480 w 12107348"/>
              <a:gd name="connsiteY6" fmla="*/ 5930841 h 6231011"/>
              <a:gd name="connsiteX7" fmla="*/ 3319168 w 12107348"/>
              <a:gd name="connsiteY7" fmla="*/ 5933377 h 6231011"/>
              <a:gd name="connsiteX8" fmla="*/ 4308929 w 12107348"/>
              <a:gd name="connsiteY8" fmla="*/ 5926717 h 6231011"/>
              <a:gd name="connsiteX9" fmla="*/ 5308288 w 12107348"/>
              <a:gd name="connsiteY9" fmla="*/ 5937810 h 6231011"/>
              <a:gd name="connsiteX10" fmla="*/ 5707509 w 12107348"/>
              <a:gd name="connsiteY10" fmla="*/ 6231011 h 6231011"/>
              <a:gd name="connsiteX11" fmla="*/ 6071394 w 12107348"/>
              <a:gd name="connsiteY11" fmla="*/ 5917114 h 6231011"/>
              <a:gd name="connsiteX12" fmla="*/ 9098386 w 12107348"/>
              <a:gd name="connsiteY12" fmla="*/ 5911624 h 6231011"/>
              <a:gd name="connsiteX13" fmla="*/ 10007288 w 12107348"/>
              <a:gd name="connsiteY13" fmla="*/ 5914499 h 6231011"/>
              <a:gd name="connsiteX14" fmla="*/ 10927227 w 12107348"/>
              <a:gd name="connsiteY14" fmla="*/ 5922366 h 6231011"/>
              <a:gd name="connsiteX15" fmla="*/ 12085310 w 12107348"/>
              <a:gd name="connsiteY15" fmla="*/ 5921320 h 6231011"/>
              <a:gd name="connsiteX16" fmla="*/ 12063456 w 12107348"/>
              <a:gd name="connsiteY16" fmla="*/ 2621674 h 6231011"/>
              <a:gd name="connsiteX17" fmla="*/ 12054104 w 12107348"/>
              <a:gd name="connsiteY17" fmla="*/ 176313 h 6231011"/>
              <a:gd name="connsiteX18" fmla="*/ 11289537 w 12107348"/>
              <a:gd name="connsiteY18" fmla="*/ 107615 h 6231011"/>
              <a:gd name="connsiteX19" fmla="*/ 10259313 w 12107348"/>
              <a:gd name="connsiteY19" fmla="*/ 101059 h 6231011"/>
              <a:gd name="connsiteX20" fmla="*/ 7599878 w 12107348"/>
              <a:gd name="connsiteY20" fmla="*/ 75910 h 6231011"/>
              <a:gd name="connsiteX21" fmla="*/ 1892744 w 12107348"/>
              <a:gd name="connsiteY21" fmla="*/ 0 h 6231011"/>
              <a:gd name="connsiteX0" fmla="*/ 1892744 w 12107348"/>
              <a:gd name="connsiteY0" fmla="*/ 0 h 6231011"/>
              <a:gd name="connsiteX1" fmla="*/ 304663 w 12107348"/>
              <a:gd name="connsiteY1" fmla="*/ 10761 h 6231011"/>
              <a:gd name="connsiteX2" fmla="*/ 0 w 12107348"/>
              <a:gd name="connsiteY2" fmla="*/ 47942 h 6231011"/>
              <a:gd name="connsiteX3" fmla="*/ 0 w 12107348"/>
              <a:gd name="connsiteY3" fmla="*/ 909146 h 6231011"/>
              <a:gd name="connsiteX4" fmla="*/ 4597 w 12107348"/>
              <a:gd name="connsiteY4" fmla="*/ 909146 h 6231011"/>
              <a:gd name="connsiteX5" fmla="*/ 88972 w 12107348"/>
              <a:gd name="connsiteY5" fmla="*/ 3523848 h 6231011"/>
              <a:gd name="connsiteX6" fmla="*/ 148480 w 12107348"/>
              <a:gd name="connsiteY6" fmla="*/ 5930841 h 6231011"/>
              <a:gd name="connsiteX7" fmla="*/ 3319168 w 12107348"/>
              <a:gd name="connsiteY7" fmla="*/ 5933377 h 6231011"/>
              <a:gd name="connsiteX8" fmla="*/ 4308929 w 12107348"/>
              <a:gd name="connsiteY8" fmla="*/ 5926717 h 6231011"/>
              <a:gd name="connsiteX9" fmla="*/ 5308288 w 12107348"/>
              <a:gd name="connsiteY9" fmla="*/ 5937810 h 6231011"/>
              <a:gd name="connsiteX10" fmla="*/ 5707509 w 12107348"/>
              <a:gd name="connsiteY10" fmla="*/ 6231011 h 6231011"/>
              <a:gd name="connsiteX11" fmla="*/ 6071394 w 12107348"/>
              <a:gd name="connsiteY11" fmla="*/ 5917114 h 6231011"/>
              <a:gd name="connsiteX12" fmla="*/ 9098386 w 12107348"/>
              <a:gd name="connsiteY12" fmla="*/ 5911624 h 6231011"/>
              <a:gd name="connsiteX13" fmla="*/ 10007288 w 12107348"/>
              <a:gd name="connsiteY13" fmla="*/ 5914499 h 6231011"/>
              <a:gd name="connsiteX14" fmla="*/ 10927227 w 12107348"/>
              <a:gd name="connsiteY14" fmla="*/ 5922366 h 6231011"/>
              <a:gd name="connsiteX15" fmla="*/ 12085310 w 12107348"/>
              <a:gd name="connsiteY15" fmla="*/ 5921320 h 6231011"/>
              <a:gd name="connsiteX16" fmla="*/ 12063456 w 12107348"/>
              <a:gd name="connsiteY16" fmla="*/ 2621674 h 6231011"/>
              <a:gd name="connsiteX17" fmla="*/ 12054104 w 12107348"/>
              <a:gd name="connsiteY17" fmla="*/ 176313 h 6231011"/>
              <a:gd name="connsiteX18" fmla="*/ 11289537 w 12107348"/>
              <a:gd name="connsiteY18" fmla="*/ 107615 h 6231011"/>
              <a:gd name="connsiteX19" fmla="*/ 10259313 w 12107348"/>
              <a:gd name="connsiteY19" fmla="*/ 101059 h 6231011"/>
              <a:gd name="connsiteX20" fmla="*/ 7599878 w 12107348"/>
              <a:gd name="connsiteY20" fmla="*/ 75910 h 6231011"/>
              <a:gd name="connsiteX21" fmla="*/ 1892744 w 12107348"/>
              <a:gd name="connsiteY21" fmla="*/ 0 h 6231011"/>
              <a:gd name="connsiteX0" fmla="*/ 1892744 w 12113512"/>
              <a:gd name="connsiteY0" fmla="*/ 25991 h 6257002"/>
              <a:gd name="connsiteX1" fmla="*/ 304663 w 12113512"/>
              <a:gd name="connsiteY1" fmla="*/ 36752 h 6257002"/>
              <a:gd name="connsiteX2" fmla="*/ 0 w 12113512"/>
              <a:gd name="connsiteY2" fmla="*/ 73933 h 6257002"/>
              <a:gd name="connsiteX3" fmla="*/ 0 w 12113512"/>
              <a:gd name="connsiteY3" fmla="*/ 935137 h 6257002"/>
              <a:gd name="connsiteX4" fmla="*/ 4597 w 12113512"/>
              <a:gd name="connsiteY4" fmla="*/ 935137 h 6257002"/>
              <a:gd name="connsiteX5" fmla="*/ 88972 w 12113512"/>
              <a:gd name="connsiteY5" fmla="*/ 3549839 h 6257002"/>
              <a:gd name="connsiteX6" fmla="*/ 148480 w 12113512"/>
              <a:gd name="connsiteY6" fmla="*/ 5956832 h 6257002"/>
              <a:gd name="connsiteX7" fmla="*/ 3319168 w 12113512"/>
              <a:gd name="connsiteY7" fmla="*/ 5959368 h 6257002"/>
              <a:gd name="connsiteX8" fmla="*/ 4308929 w 12113512"/>
              <a:gd name="connsiteY8" fmla="*/ 5952708 h 6257002"/>
              <a:gd name="connsiteX9" fmla="*/ 5308288 w 12113512"/>
              <a:gd name="connsiteY9" fmla="*/ 5963801 h 6257002"/>
              <a:gd name="connsiteX10" fmla="*/ 5707509 w 12113512"/>
              <a:gd name="connsiteY10" fmla="*/ 6257002 h 6257002"/>
              <a:gd name="connsiteX11" fmla="*/ 6071394 w 12113512"/>
              <a:gd name="connsiteY11" fmla="*/ 5943105 h 6257002"/>
              <a:gd name="connsiteX12" fmla="*/ 9098386 w 12113512"/>
              <a:gd name="connsiteY12" fmla="*/ 5937615 h 6257002"/>
              <a:gd name="connsiteX13" fmla="*/ 10007288 w 12113512"/>
              <a:gd name="connsiteY13" fmla="*/ 5940490 h 6257002"/>
              <a:gd name="connsiteX14" fmla="*/ 10927227 w 12113512"/>
              <a:gd name="connsiteY14" fmla="*/ 5948357 h 6257002"/>
              <a:gd name="connsiteX15" fmla="*/ 12085310 w 12113512"/>
              <a:gd name="connsiteY15" fmla="*/ 5947311 h 6257002"/>
              <a:gd name="connsiteX16" fmla="*/ 12063456 w 12113512"/>
              <a:gd name="connsiteY16" fmla="*/ 2647665 h 6257002"/>
              <a:gd name="connsiteX17" fmla="*/ 12054104 w 12113512"/>
              <a:gd name="connsiteY17" fmla="*/ 202304 h 6257002"/>
              <a:gd name="connsiteX18" fmla="*/ 11486459 w 12113512"/>
              <a:gd name="connsiteY18" fmla="*/ 141081 h 6257002"/>
              <a:gd name="connsiteX19" fmla="*/ 10259313 w 12113512"/>
              <a:gd name="connsiteY19" fmla="*/ 127050 h 6257002"/>
              <a:gd name="connsiteX20" fmla="*/ 7599878 w 12113512"/>
              <a:gd name="connsiteY20" fmla="*/ 101901 h 6257002"/>
              <a:gd name="connsiteX21" fmla="*/ 1892744 w 12113512"/>
              <a:gd name="connsiteY21" fmla="*/ 25991 h 6257002"/>
              <a:gd name="connsiteX0" fmla="*/ 1892744 w 12117505"/>
              <a:gd name="connsiteY0" fmla="*/ 0 h 6231011"/>
              <a:gd name="connsiteX1" fmla="*/ 304663 w 12117505"/>
              <a:gd name="connsiteY1" fmla="*/ 10761 h 6231011"/>
              <a:gd name="connsiteX2" fmla="*/ 0 w 12117505"/>
              <a:gd name="connsiteY2" fmla="*/ 47942 h 6231011"/>
              <a:gd name="connsiteX3" fmla="*/ 0 w 12117505"/>
              <a:gd name="connsiteY3" fmla="*/ 909146 h 6231011"/>
              <a:gd name="connsiteX4" fmla="*/ 4597 w 12117505"/>
              <a:gd name="connsiteY4" fmla="*/ 909146 h 6231011"/>
              <a:gd name="connsiteX5" fmla="*/ 88972 w 12117505"/>
              <a:gd name="connsiteY5" fmla="*/ 3523848 h 6231011"/>
              <a:gd name="connsiteX6" fmla="*/ 148480 w 12117505"/>
              <a:gd name="connsiteY6" fmla="*/ 5930841 h 6231011"/>
              <a:gd name="connsiteX7" fmla="*/ 3319168 w 12117505"/>
              <a:gd name="connsiteY7" fmla="*/ 5933377 h 6231011"/>
              <a:gd name="connsiteX8" fmla="*/ 4308929 w 12117505"/>
              <a:gd name="connsiteY8" fmla="*/ 5926717 h 6231011"/>
              <a:gd name="connsiteX9" fmla="*/ 5308288 w 12117505"/>
              <a:gd name="connsiteY9" fmla="*/ 5937810 h 6231011"/>
              <a:gd name="connsiteX10" fmla="*/ 5707509 w 12117505"/>
              <a:gd name="connsiteY10" fmla="*/ 6231011 h 6231011"/>
              <a:gd name="connsiteX11" fmla="*/ 6071394 w 12117505"/>
              <a:gd name="connsiteY11" fmla="*/ 5917114 h 6231011"/>
              <a:gd name="connsiteX12" fmla="*/ 9098386 w 12117505"/>
              <a:gd name="connsiteY12" fmla="*/ 5911624 h 6231011"/>
              <a:gd name="connsiteX13" fmla="*/ 10007288 w 12117505"/>
              <a:gd name="connsiteY13" fmla="*/ 5914499 h 6231011"/>
              <a:gd name="connsiteX14" fmla="*/ 10927227 w 12117505"/>
              <a:gd name="connsiteY14" fmla="*/ 5922366 h 6231011"/>
              <a:gd name="connsiteX15" fmla="*/ 12085310 w 12117505"/>
              <a:gd name="connsiteY15" fmla="*/ 5921320 h 6231011"/>
              <a:gd name="connsiteX16" fmla="*/ 12063456 w 12117505"/>
              <a:gd name="connsiteY16" fmla="*/ 2621674 h 6231011"/>
              <a:gd name="connsiteX17" fmla="*/ 12054104 w 12117505"/>
              <a:gd name="connsiteY17" fmla="*/ 176313 h 6231011"/>
              <a:gd name="connsiteX18" fmla="*/ 11486459 w 12117505"/>
              <a:gd name="connsiteY18" fmla="*/ 115090 h 6231011"/>
              <a:gd name="connsiteX19" fmla="*/ 10259313 w 12117505"/>
              <a:gd name="connsiteY19" fmla="*/ 101059 h 6231011"/>
              <a:gd name="connsiteX20" fmla="*/ 7599878 w 12117505"/>
              <a:gd name="connsiteY20" fmla="*/ 75910 h 6231011"/>
              <a:gd name="connsiteX21" fmla="*/ 1892744 w 12117505"/>
              <a:gd name="connsiteY21" fmla="*/ 0 h 6231011"/>
              <a:gd name="connsiteX0" fmla="*/ 1892744 w 12117505"/>
              <a:gd name="connsiteY0" fmla="*/ 0 h 6231011"/>
              <a:gd name="connsiteX1" fmla="*/ 304663 w 12117505"/>
              <a:gd name="connsiteY1" fmla="*/ 10761 h 6231011"/>
              <a:gd name="connsiteX2" fmla="*/ 0 w 12117505"/>
              <a:gd name="connsiteY2" fmla="*/ 47942 h 6231011"/>
              <a:gd name="connsiteX3" fmla="*/ 0 w 12117505"/>
              <a:gd name="connsiteY3" fmla="*/ 909146 h 6231011"/>
              <a:gd name="connsiteX4" fmla="*/ 4597 w 12117505"/>
              <a:gd name="connsiteY4" fmla="*/ 909146 h 6231011"/>
              <a:gd name="connsiteX5" fmla="*/ 88972 w 12117505"/>
              <a:gd name="connsiteY5" fmla="*/ 3523848 h 6231011"/>
              <a:gd name="connsiteX6" fmla="*/ 148480 w 12117505"/>
              <a:gd name="connsiteY6" fmla="*/ 5930841 h 6231011"/>
              <a:gd name="connsiteX7" fmla="*/ 3319168 w 12117505"/>
              <a:gd name="connsiteY7" fmla="*/ 5933377 h 6231011"/>
              <a:gd name="connsiteX8" fmla="*/ 4308929 w 12117505"/>
              <a:gd name="connsiteY8" fmla="*/ 5926717 h 6231011"/>
              <a:gd name="connsiteX9" fmla="*/ 5308288 w 12117505"/>
              <a:gd name="connsiteY9" fmla="*/ 5937810 h 6231011"/>
              <a:gd name="connsiteX10" fmla="*/ 5707509 w 12117505"/>
              <a:gd name="connsiteY10" fmla="*/ 6231011 h 6231011"/>
              <a:gd name="connsiteX11" fmla="*/ 6071394 w 12117505"/>
              <a:gd name="connsiteY11" fmla="*/ 5917114 h 6231011"/>
              <a:gd name="connsiteX12" fmla="*/ 9098386 w 12117505"/>
              <a:gd name="connsiteY12" fmla="*/ 5911624 h 6231011"/>
              <a:gd name="connsiteX13" fmla="*/ 10007288 w 12117505"/>
              <a:gd name="connsiteY13" fmla="*/ 5914499 h 6231011"/>
              <a:gd name="connsiteX14" fmla="*/ 10927227 w 12117505"/>
              <a:gd name="connsiteY14" fmla="*/ 5922366 h 6231011"/>
              <a:gd name="connsiteX15" fmla="*/ 12085310 w 12117505"/>
              <a:gd name="connsiteY15" fmla="*/ 5921320 h 6231011"/>
              <a:gd name="connsiteX16" fmla="*/ 12063456 w 12117505"/>
              <a:gd name="connsiteY16" fmla="*/ 2621674 h 6231011"/>
              <a:gd name="connsiteX17" fmla="*/ 12054104 w 12117505"/>
              <a:gd name="connsiteY17" fmla="*/ 176313 h 6231011"/>
              <a:gd name="connsiteX18" fmla="*/ 11486459 w 12117505"/>
              <a:gd name="connsiteY18" fmla="*/ 115090 h 6231011"/>
              <a:gd name="connsiteX19" fmla="*/ 10223511 w 12117505"/>
              <a:gd name="connsiteY19" fmla="*/ 101059 h 6231011"/>
              <a:gd name="connsiteX20" fmla="*/ 7599878 w 12117505"/>
              <a:gd name="connsiteY20" fmla="*/ 75910 h 6231011"/>
              <a:gd name="connsiteX21" fmla="*/ 1892744 w 12117505"/>
              <a:gd name="connsiteY21" fmla="*/ 0 h 6231011"/>
              <a:gd name="connsiteX0" fmla="*/ 2161267 w 12117505"/>
              <a:gd name="connsiteY0" fmla="*/ 19141 h 6220250"/>
              <a:gd name="connsiteX1" fmla="*/ 304663 w 12117505"/>
              <a:gd name="connsiteY1" fmla="*/ 0 h 6220250"/>
              <a:gd name="connsiteX2" fmla="*/ 0 w 12117505"/>
              <a:gd name="connsiteY2" fmla="*/ 37181 h 6220250"/>
              <a:gd name="connsiteX3" fmla="*/ 0 w 12117505"/>
              <a:gd name="connsiteY3" fmla="*/ 898385 h 6220250"/>
              <a:gd name="connsiteX4" fmla="*/ 4597 w 12117505"/>
              <a:gd name="connsiteY4" fmla="*/ 898385 h 6220250"/>
              <a:gd name="connsiteX5" fmla="*/ 88972 w 12117505"/>
              <a:gd name="connsiteY5" fmla="*/ 3513087 h 6220250"/>
              <a:gd name="connsiteX6" fmla="*/ 148480 w 12117505"/>
              <a:gd name="connsiteY6" fmla="*/ 5920080 h 6220250"/>
              <a:gd name="connsiteX7" fmla="*/ 3319168 w 12117505"/>
              <a:gd name="connsiteY7" fmla="*/ 5922616 h 6220250"/>
              <a:gd name="connsiteX8" fmla="*/ 4308929 w 12117505"/>
              <a:gd name="connsiteY8" fmla="*/ 5915956 h 6220250"/>
              <a:gd name="connsiteX9" fmla="*/ 5308288 w 12117505"/>
              <a:gd name="connsiteY9" fmla="*/ 5927049 h 6220250"/>
              <a:gd name="connsiteX10" fmla="*/ 5707509 w 12117505"/>
              <a:gd name="connsiteY10" fmla="*/ 6220250 h 6220250"/>
              <a:gd name="connsiteX11" fmla="*/ 6071394 w 12117505"/>
              <a:gd name="connsiteY11" fmla="*/ 5906353 h 6220250"/>
              <a:gd name="connsiteX12" fmla="*/ 9098386 w 12117505"/>
              <a:gd name="connsiteY12" fmla="*/ 5900863 h 6220250"/>
              <a:gd name="connsiteX13" fmla="*/ 10007288 w 12117505"/>
              <a:gd name="connsiteY13" fmla="*/ 5903738 h 6220250"/>
              <a:gd name="connsiteX14" fmla="*/ 10927227 w 12117505"/>
              <a:gd name="connsiteY14" fmla="*/ 5911605 h 6220250"/>
              <a:gd name="connsiteX15" fmla="*/ 12085310 w 12117505"/>
              <a:gd name="connsiteY15" fmla="*/ 5910559 h 6220250"/>
              <a:gd name="connsiteX16" fmla="*/ 12063456 w 12117505"/>
              <a:gd name="connsiteY16" fmla="*/ 2610913 h 6220250"/>
              <a:gd name="connsiteX17" fmla="*/ 12054104 w 12117505"/>
              <a:gd name="connsiteY17" fmla="*/ 165552 h 6220250"/>
              <a:gd name="connsiteX18" fmla="*/ 11486459 w 12117505"/>
              <a:gd name="connsiteY18" fmla="*/ 104329 h 6220250"/>
              <a:gd name="connsiteX19" fmla="*/ 10223511 w 12117505"/>
              <a:gd name="connsiteY19" fmla="*/ 90298 h 6220250"/>
              <a:gd name="connsiteX20" fmla="*/ 7599878 w 12117505"/>
              <a:gd name="connsiteY20" fmla="*/ 65149 h 6220250"/>
              <a:gd name="connsiteX21" fmla="*/ 2161267 w 12117505"/>
              <a:gd name="connsiteY21" fmla="*/ 19141 h 6220250"/>
              <a:gd name="connsiteX0" fmla="*/ 2161267 w 12117505"/>
              <a:gd name="connsiteY0" fmla="*/ 19141 h 6220250"/>
              <a:gd name="connsiteX1" fmla="*/ 304663 w 12117505"/>
              <a:gd name="connsiteY1" fmla="*/ 0 h 6220250"/>
              <a:gd name="connsiteX2" fmla="*/ 0 w 12117505"/>
              <a:gd name="connsiteY2" fmla="*/ 140095 h 6220250"/>
              <a:gd name="connsiteX3" fmla="*/ 0 w 12117505"/>
              <a:gd name="connsiteY3" fmla="*/ 898385 h 6220250"/>
              <a:gd name="connsiteX4" fmla="*/ 4597 w 12117505"/>
              <a:gd name="connsiteY4" fmla="*/ 898385 h 6220250"/>
              <a:gd name="connsiteX5" fmla="*/ 88972 w 12117505"/>
              <a:gd name="connsiteY5" fmla="*/ 3513087 h 6220250"/>
              <a:gd name="connsiteX6" fmla="*/ 148480 w 12117505"/>
              <a:gd name="connsiteY6" fmla="*/ 5920080 h 6220250"/>
              <a:gd name="connsiteX7" fmla="*/ 3319168 w 12117505"/>
              <a:gd name="connsiteY7" fmla="*/ 5922616 h 6220250"/>
              <a:gd name="connsiteX8" fmla="*/ 4308929 w 12117505"/>
              <a:gd name="connsiteY8" fmla="*/ 5915956 h 6220250"/>
              <a:gd name="connsiteX9" fmla="*/ 5308288 w 12117505"/>
              <a:gd name="connsiteY9" fmla="*/ 5927049 h 6220250"/>
              <a:gd name="connsiteX10" fmla="*/ 5707509 w 12117505"/>
              <a:gd name="connsiteY10" fmla="*/ 6220250 h 6220250"/>
              <a:gd name="connsiteX11" fmla="*/ 6071394 w 12117505"/>
              <a:gd name="connsiteY11" fmla="*/ 5906353 h 6220250"/>
              <a:gd name="connsiteX12" fmla="*/ 9098386 w 12117505"/>
              <a:gd name="connsiteY12" fmla="*/ 5900863 h 6220250"/>
              <a:gd name="connsiteX13" fmla="*/ 10007288 w 12117505"/>
              <a:gd name="connsiteY13" fmla="*/ 5903738 h 6220250"/>
              <a:gd name="connsiteX14" fmla="*/ 10927227 w 12117505"/>
              <a:gd name="connsiteY14" fmla="*/ 5911605 h 6220250"/>
              <a:gd name="connsiteX15" fmla="*/ 12085310 w 12117505"/>
              <a:gd name="connsiteY15" fmla="*/ 5910559 h 6220250"/>
              <a:gd name="connsiteX16" fmla="*/ 12063456 w 12117505"/>
              <a:gd name="connsiteY16" fmla="*/ 2610913 h 6220250"/>
              <a:gd name="connsiteX17" fmla="*/ 12054104 w 12117505"/>
              <a:gd name="connsiteY17" fmla="*/ 165552 h 6220250"/>
              <a:gd name="connsiteX18" fmla="*/ 11486459 w 12117505"/>
              <a:gd name="connsiteY18" fmla="*/ 104329 h 6220250"/>
              <a:gd name="connsiteX19" fmla="*/ 10223511 w 12117505"/>
              <a:gd name="connsiteY19" fmla="*/ 90298 h 6220250"/>
              <a:gd name="connsiteX20" fmla="*/ 7599878 w 12117505"/>
              <a:gd name="connsiteY20" fmla="*/ 65149 h 6220250"/>
              <a:gd name="connsiteX21" fmla="*/ 2161267 w 12117505"/>
              <a:gd name="connsiteY21" fmla="*/ 19141 h 6220250"/>
              <a:gd name="connsiteX0" fmla="*/ 2161267 w 12117505"/>
              <a:gd name="connsiteY0" fmla="*/ 0 h 6201109"/>
              <a:gd name="connsiteX1" fmla="*/ 705111 w 12117505"/>
              <a:gd name="connsiteY1" fmla="*/ 15164 h 6201109"/>
              <a:gd name="connsiteX2" fmla="*/ 0 w 12117505"/>
              <a:gd name="connsiteY2" fmla="*/ 120954 h 6201109"/>
              <a:gd name="connsiteX3" fmla="*/ 0 w 12117505"/>
              <a:gd name="connsiteY3" fmla="*/ 879244 h 6201109"/>
              <a:gd name="connsiteX4" fmla="*/ 4597 w 12117505"/>
              <a:gd name="connsiteY4" fmla="*/ 879244 h 6201109"/>
              <a:gd name="connsiteX5" fmla="*/ 88972 w 12117505"/>
              <a:gd name="connsiteY5" fmla="*/ 3493946 h 6201109"/>
              <a:gd name="connsiteX6" fmla="*/ 148480 w 12117505"/>
              <a:gd name="connsiteY6" fmla="*/ 5900939 h 6201109"/>
              <a:gd name="connsiteX7" fmla="*/ 3319168 w 12117505"/>
              <a:gd name="connsiteY7" fmla="*/ 5903475 h 6201109"/>
              <a:gd name="connsiteX8" fmla="*/ 4308929 w 12117505"/>
              <a:gd name="connsiteY8" fmla="*/ 5896815 h 6201109"/>
              <a:gd name="connsiteX9" fmla="*/ 5308288 w 12117505"/>
              <a:gd name="connsiteY9" fmla="*/ 5907908 h 6201109"/>
              <a:gd name="connsiteX10" fmla="*/ 5707509 w 12117505"/>
              <a:gd name="connsiteY10" fmla="*/ 6201109 h 6201109"/>
              <a:gd name="connsiteX11" fmla="*/ 6071394 w 12117505"/>
              <a:gd name="connsiteY11" fmla="*/ 5887212 h 6201109"/>
              <a:gd name="connsiteX12" fmla="*/ 9098386 w 12117505"/>
              <a:gd name="connsiteY12" fmla="*/ 5881722 h 6201109"/>
              <a:gd name="connsiteX13" fmla="*/ 10007288 w 12117505"/>
              <a:gd name="connsiteY13" fmla="*/ 5884597 h 6201109"/>
              <a:gd name="connsiteX14" fmla="*/ 10927227 w 12117505"/>
              <a:gd name="connsiteY14" fmla="*/ 5892464 h 6201109"/>
              <a:gd name="connsiteX15" fmla="*/ 12085310 w 12117505"/>
              <a:gd name="connsiteY15" fmla="*/ 5891418 h 6201109"/>
              <a:gd name="connsiteX16" fmla="*/ 12063456 w 12117505"/>
              <a:gd name="connsiteY16" fmla="*/ 2591772 h 6201109"/>
              <a:gd name="connsiteX17" fmla="*/ 12054104 w 12117505"/>
              <a:gd name="connsiteY17" fmla="*/ 146411 h 6201109"/>
              <a:gd name="connsiteX18" fmla="*/ 11486459 w 12117505"/>
              <a:gd name="connsiteY18" fmla="*/ 85188 h 6201109"/>
              <a:gd name="connsiteX19" fmla="*/ 10223511 w 12117505"/>
              <a:gd name="connsiteY19" fmla="*/ 71157 h 6201109"/>
              <a:gd name="connsiteX20" fmla="*/ 7599878 w 12117505"/>
              <a:gd name="connsiteY20" fmla="*/ 46008 h 6201109"/>
              <a:gd name="connsiteX21" fmla="*/ 2161267 w 12117505"/>
              <a:gd name="connsiteY21" fmla="*/ 0 h 6201109"/>
              <a:gd name="connsiteX0" fmla="*/ 2695196 w 12117505"/>
              <a:gd name="connsiteY0" fmla="*/ 36292 h 6185945"/>
              <a:gd name="connsiteX1" fmla="*/ 705111 w 12117505"/>
              <a:gd name="connsiteY1" fmla="*/ 0 h 6185945"/>
              <a:gd name="connsiteX2" fmla="*/ 0 w 12117505"/>
              <a:gd name="connsiteY2" fmla="*/ 105790 h 6185945"/>
              <a:gd name="connsiteX3" fmla="*/ 0 w 12117505"/>
              <a:gd name="connsiteY3" fmla="*/ 864080 h 6185945"/>
              <a:gd name="connsiteX4" fmla="*/ 4597 w 12117505"/>
              <a:gd name="connsiteY4" fmla="*/ 864080 h 6185945"/>
              <a:gd name="connsiteX5" fmla="*/ 88972 w 12117505"/>
              <a:gd name="connsiteY5" fmla="*/ 3478782 h 6185945"/>
              <a:gd name="connsiteX6" fmla="*/ 148480 w 12117505"/>
              <a:gd name="connsiteY6" fmla="*/ 5885775 h 6185945"/>
              <a:gd name="connsiteX7" fmla="*/ 3319168 w 12117505"/>
              <a:gd name="connsiteY7" fmla="*/ 5888311 h 6185945"/>
              <a:gd name="connsiteX8" fmla="*/ 4308929 w 12117505"/>
              <a:gd name="connsiteY8" fmla="*/ 5881651 h 6185945"/>
              <a:gd name="connsiteX9" fmla="*/ 5308288 w 12117505"/>
              <a:gd name="connsiteY9" fmla="*/ 5892744 h 6185945"/>
              <a:gd name="connsiteX10" fmla="*/ 5707509 w 12117505"/>
              <a:gd name="connsiteY10" fmla="*/ 6185945 h 6185945"/>
              <a:gd name="connsiteX11" fmla="*/ 6071394 w 12117505"/>
              <a:gd name="connsiteY11" fmla="*/ 5872048 h 6185945"/>
              <a:gd name="connsiteX12" fmla="*/ 9098386 w 12117505"/>
              <a:gd name="connsiteY12" fmla="*/ 5866558 h 6185945"/>
              <a:gd name="connsiteX13" fmla="*/ 10007288 w 12117505"/>
              <a:gd name="connsiteY13" fmla="*/ 5869433 h 6185945"/>
              <a:gd name="connsiteX14" fmla="*/ 10927227 w 12117505"/>
              <a:gd name="connsiteY14" fmla="*/ 5877300 h 6185945"/>
              <a:gd name="connsiteX15" fmla="*/ 12085310 w 12117505"/>
              <a:gd name="connsiteY15" fmla="*/ 5876254 h 6185945"/>
              <a:gd name="connsiteX16" fmla="*/ 12063456 w 12117505"/>
              <a:gd name="connsiteY16" fmla="*/ 2576608 h 6185945"/>
              <a:gd name="connsiteX17" fmla="*/ 12054104 w 12117505"/>
              <a:gd name="connsiteY17" fmla="*/ 131247 h 6185945"/>
              <a:gd name="connsiteX18" fmla="*/ 11486459 w 12117505"/>
              <a:gd name="connsiteY18" fmla="*/ 70024 h 6185945"/>
              <a:gd name="connsiteX19" fmla="*/ 10223511 w 12117505"/>
              <a:gd name="connsiteY19" fmla="*/ 55993 h 6185945"/>
              <a:gd name="connsiteX20" fmla="*/ 7599878 w 12117505"/>
              <a:gd name="connsiteY20" fmla="*/ 30844 h 6185945"/>
              <a:gd name="connsiteX21" fmla="*/ 2695196 w 12117505"/>
              <a:gd name="connsiteY21" fmla="*/ 36292 h 6185945"/>
              <a:gd name="connsiteX0" fmla="*/ 2695196 w 12117505"/>
              <a:gd name="connsiteY0" fmla="*/ 5448 h 6155101"/>
              <a:gd name="connsiteX1" fmla="*/ 604999 w 12117505"/>
              <a:gd name="connsiteY1" fmla="*/ 37768 h 6155101"/>
              <a:gd name="connsiteX2" fmla="*/ 0 w 12117505"/>
              <a:gd name="connsiteY2" fmla="*/ 74946 h 6155101"/>
              <a:gd name="connsiteX3" fmla="*/ 0 w 12117505"/>
              <a:gd name="connsiteY3" fmla="*/ 833236 h 6155101"/>
              <a:gd name="connsiteX4" fmla="*/ 4597 w 12117505"/>
              <a:gd name="connsiteY4" fmla="*/ 833236 h 6155101"/>
              <a:gd name="connsiteX5" fmla="*/ 88972 w 12117505"/>
              <a:gd name="connsiteY5" fmla="*/ 3447938 h 6155101"/>
              <a:gd name="connsiteX6" fmla="*/ 148480 w 12117505"/>
              <a:gd name="connsiteY6" fmla="*/ 5854931 h 6155101"/>
              <a:gd name="connsiteX7" fmla="*/ 3319168 w 12117505"/>
              <a:gd name="connsiteY7" fmla="*/ 5857467 h 6155101"/>
              <a:gd name="connsiteX8" fmla="*/ 4308929 w 12117505"/>
              <a:gd name="connsiteY8" fmla="*/ 5850807 h 6155101"/>
              <a:gd name="connsiteX9" fmla="*/ 5308288 w 12117505"/>
              <a:gd name="connsiteY9" fmla="*/ 5861900 h 6155101"/>
              <a:gd name="connsiteX10" fmla="*/ 5707509 w 12117505"/>
              <a:gd name="connsiteY10" fmla="*/ 6155101 h 6155101"/>
              <a:gd name="connsiteX11" fmla="*/ 6071394 w 12117505"/>
              <a:gd name="connsiteY11" fmla="*/ 5841204 h 6155101"/>
              <a:gd name="connsiteX12" fmla="*/ 9098386 w 12117505"/>
              <a:gd name="connsiteY12" fmla="*/ 5835714 h 6155101"/>
              <a:gd name="connsiteX13" fmla="*/ 10007288 w 12117505"/>
              <a:gd name="connsiteY13" fmla="*/ 5838589 h 6155101"/>
              <a:gd name="connsiteX14" fmla="*/ 10927227 w 12117505"/>
              <a:gd name="connsiteY14" fmla="*/ 5846456 h 6155101"/>
              <a:gd name="connsiteX15" fmla="*/ 12085310 w 12117505"/>
              <a:gd name="connsiteY15" fmla="*/ 5845410 h 6155101"/>
              <a:gd name="connsiteX16" fmla="*/ 12063456 w 12117505"/>
              <a:gd name="connsiteY16" fmla="*/ 2545764 h 6155101"/>
              <a:gd name="connsiteX17" fmla="*/ 12054104 w 12117505"/>
              <a:gd name="connsiteY17" fmla="*/ 100403 h 6155101"/>
              <a:gd name="connsiteX18" fmla="*/ 11486459 w 12117505"/>
              <a:gd name="connsiteY18" fmla="*/ 39180 h 6155101"/>
              <a:gd name="connsiteX19" fmla="*/ 10223511 w 12117505"/>
              <a:gd name="connsiteY19" fmla="*/ 25149 h 6155101"/>
              <a:gd name="connsiteX20" fmla="*/ 7599878 w 12117505"/>
              <a:gd name="connsiteY20" fmla="*/ 0 h 6155101"/>
              <a:gd name="connsiteX21" fmla="*/ 2695196 w 12117505"/>
              <a:gd name="connsiteY21" fmla="*/ 5448 h 6155101"/>
              <a:gd name="connsiteX0" fmla="*/ 2695196 w 12117505"/>
              <a:gd name="connsiteY0" fmla="*/ 5448 h 6155101"/>
              <a:gd name="connsiteX1" fmla="*/ 604999 w 12117505"/>
              <a:gd name="connsiteY1" fmla="*/ 37768 h 6155101"/>
              <a:gd name="connsiteX2" fmla="*/ 0 w 12117505"/>
              <a:gd name="connsiteY2" fmla="*/ 74946 h 6155101"/>
              <a:gd name="connsiteX3" fmla="*/ 0 w 12117505"/>
              <a:gd name="connsiteY3" fmla="*/ 833236 h 6155101"/>
              <a:gd name="connsiteX4" fmla="*/ 4597 w 12117505"/>
              <a:gd name="connsiteY4" fmla="*/ 833236 h 6155101"/>
              <a:gd name="connsiteX5" fmla="*/ 88972 w 12117505"/>
              <a:gd name="connsiteY5" fmla="*/ 3447938 h 6155101"/>
              <a:gd name="connsiteX6" fmla="*/ 148480 w 12117505"/>
              <a:gd name="connsiteY6" fmla="*/ 5854931 h 6155101"/>
              <a:gd name="connsiteX7" fmla="*/ 3319168 w 12117505"/>
              <a:gd name="connsiteY7" fmla="*/ 5857467 h 6155101"/>
              <a:gd name="connsiteX8" fmla="*/ 4308929 w 12117505"/>
              <a:gd name="connsiteY8" fmla="*/ 5850807 h 6155101"/>
              <a:gd name="connsiteX9" fmla="*/ 5308288 w 12117505"/>
              <a:gd name="connsiteY9" fmla="*/ 5861900 h 6155101"/>
              <a:gd name="connsiteX10" fmla="*/ 5707509 w 12117505"/>
              <a:gd name="connsiteY10" fmla="*/ 6155101 h 6155101"/>
              <a:gd name="connsiteX11" fmla="*/ 6254140 w 12117505"/>
              <a:gd name="connsiteY11" fmla="*/ 5841204 h 6155101"/>
              <a:gd name="connsiteX12" fmla="*/ 9098386 w 12117505"/>
              <a:gd name="connsiteY12" fmla="*/ 5835714 h 6155101"/>
              <a:gd name="connsiteX13" fmla="*/ 10007288 w 12117505"/>
              <a:gd name="connsiteY13" fmla="*/ 5838589 h 6155101"/>
              <a:gd name="connsiteX14" fmla="*/ 10927227 w 12117505"/>
              <a:gd name="connsiteY14" fmla="*/ 5846456 h 6155101"/>
              <a:gd name="connsiteX15" fmla="*/ 12085310 w 12117505"/>
              <a:gd name="connsiteY15" fmla="*/ 5845410 h 6155101"/>
              <a:gd name="connsiteX16" fmla="*/ 12063456 w 12117505"/>
              <a:gd name="connsiteY16" fmla="*/ 2545764 h 6155101"/>
              <a:gd name="connsiteX17" fmla="*/ 12054104 w 12117505"/>
              <a:gd name="connsiteY17" fmla="*/ 100403 h 6155101"/>
              <a:gd name="connsiteX18" fmla="*/ 11486459 w 12117505"/>
              <a:gd name="connsiteY18" fmla="*/ 39180 h 6155101"/>
              <a:gd name="connsiteX19" fmla="*/ 10223511 w 12117505"/>
              <a:gd name="connsiteY19" fmla="*/ 25149 h 6155101"/>
              <a:gd name="connsiteX20" fmla="*/ 7599878 w 12117505"/>
              <a:gd name="connsiteY20" fmla="*/ 0 h 6155101"/>
              <a:gd name="connsiteX21" fmla="*/ 2695196 w 12117505"/>
              <a:gd name="connsiteY21" fmla="*/ 5448 h 6155101"/>
              <a:gd name="connsiteX0" fmla="*/ 2695196 w 12117505"/>
              <a:gd name="connsiteY0" fmla="*/ 5448 h 6210525"/>
              <a:gd name="connsiteX1" fmla="*/ 604999 w 12117505"/>
              <a:gd name="connsiteY1" fmla="*/ 37768 h 6210525"/>
              <a:gd name="connsiteX2" fmla="*/ 0 w 12117505"/>
              <a:gd name="connsiteY2" fmla="*/ 74946 h 6210525"/>
              <a:gd name="connsiteX3" fmla="*/ 0 w 12117505"/>
              <a:gd name="connsiteY3" fmla="*/ 833236 h 6210525"/>
              <a:gd name="connsiteX4" fmla="*/ 4597 w 12117505"/>
              <a:gd name="connsiteY4" fmla="*/ 833236 h 6210525"/>
              <a:gd name="connsiteX5" fmla="*/ 88972 w 12117505"/>
              <a:gd name="connsiteY5" fmla="*/ 3447938 h 6210525"/>
              <a:gd name="connsiteX6" fmla="*/ 148480 w 12117505"/>
              <a:gd name="connsiteY6" fmla="*/ 5854931 h 6210525"/>
              <a:gd name="connsiteX7" fmla="*/ 3319168 w 12117505"/>
              <a:gd name="connsiteY7" fmla="*/ 5857467 h 6210525"/>
              <a:gd name="connsiteX8" fmla="*/ 4308929 w 12117505"/>
              <a:gd name="connsiteY8" fmla="*/ 5850807 h 6210525"/>
              <a:gd name="connsiteX9" fmla="*/ 5308288 w 12117505"/>
              <a:gd name="connsiteY9" fmla="*/ 5861900 h 6210525"/>
              <a:gd name="connsiteX10" fmla="*/ 5877202 w 12117505"/>
              <a:gd name="connsiteY10" fmla="*/ 6210525 h 6210525"/>
              <a:gd name="connsiteX11" fmla="*/ 6254140 w 12117505"/>
              <a:gd name="connsiteY11" fmla="*/ 5841204 h 6210525"/>
              <a:gd name="connsiteX12" fmla="*/ 9098386 w 12117505"/>
              <a:gd name="connsiteY12" fmla="*/ 5835714 h 6210525"/>
              <a:gd name="connsiteX13" fmla="*/ 10007288 w 12117505"/>
              <a:gd name="connsiteY13" fmla="*/ 5838589 h 6210525"/>
              <a:gd name="connsiteX14" fmla="*/ 10927227 w 12117505"/>
              <a:gd name="connsiteY14" fmla="*/ 5846456 h 6210525"/>
              <a:gd name="connsiteX15" fmla="*/ 12085310 w 12117505"/>
              <a:gd name="connsiteY15" fmla="*/ 5845410 h 6210525"/>
              <a:gd name="connsiteX16" fmla="*/ 12063456 w 12117505"/>
              <a:gd name="connsiteY16" fmla="*/ 2545764 h 6210525"/>
              <a:gd name="connsiteX17" fmla="*/ 12054104 w 12117505"/>
              <a:gd name="connsiteY17" fmla="*/ 100403 h 6210525"/>
              <a:gd name="connsiteX18" fmla="*/ 11486459 w 12117505"/>
              <a:gd name="connsiteY18" fmla="*/ 39180 h 6210525"/>
              <a:gd name="connsiteX19" fmla="*/ 10223511 w 12117505"/>
              <a:gd name="connsiteY19" fmla="*/ 25149 h 6210525"/>
              <a:gd name="connsiteX20" fmla="*/ 7599878 w 12117505"/>
              <a:gd name="connsiteY20" fmla="*/ 0 h 6210525"/>
              <a:gd name="connsiteX21" fmla="*/ 2695196 w 12117505"/>
              <a:gd name="connsiteY21" fmla="*/ 5448 h 6210525"/>
              <a:gd name="connsiteX0" fmla="*/ 2695196 w 12117505"/>
              <a:gd name="connsiteY0" fmla="*/ 5448 h 6259020"/>
              <a:gd name="connsiteX1" fmla="*/ 604999 w 12117505"/>
              <a:gd name="connsiteY1" fmla="*/ 37768 h 6259020"/>
              <a:gd name="connsiteX2" fmla="*/ 0 w 12117505"/>
              <a:gd name="connsiteY2" fmla="*/ 74946 h 6259020"/>
              <a:gd name="connsiteX3" fmla="*/ 0 w 12117505"/>
              <a:gd name="connsiteY3" fmla="*/ 833236 h 6259020"/>
              <a:gd name="connsiteX4" fmla="*/ 4597 w 12117505"/>
              <a:gd name="connsiteY4" fmla="*/ 833236 h 6259020"/>
              <a:gd name="connsiteX5" fmla="*/ 88972 w 12117505"/>
              <a:gd name="connsiteY5" fmla="*/ 3447938 h 6259020"/>
              <a:gd name="connsiteX6" fmla="*/ 148480 w 12117505"/>
              <a:gd name="connsiteY6" fmla="*/ 5854931 h 6259020"/>
              <a:gd name="connsiteX7" fmla="*/ 3319168 w 12117505"/>
              <a:gd name="connsiteY7" fmla="*/ 5857467 h 6259020"/>
              <a:gd name="connsiteX8" fmla="*/ 4308929 w 12117505"/>
              <a:gd name="connsiteY8" fmla="*/ 5850807 h 6259020"/>
              <a:gd name="connsiteX9" fmla="*/ 5308288 w 12117505"/>
              <a:gd name="connsiteY9" fmla="*/ 5861900 h 6259020"/>
              <a:gd name="connsiteX10" fmla="*/ 5903311 w 12117505"/>
              <a:gd name="connsiteY10" fmla="*/ 6259020 h 6259020"/>
              <a:gd name="connsiteX11" fmla="*/ 6254140 w 12117505"/>
              <a:gd name="connsiteY11" fmla="*/ 5841204 h 6259020"/>
              <a:gd name="connsiteX12" fmla="*/ 9098386 w 12117505"/>
              <a:gd name="connsiteY12" fmla="*/ 5835714 h 6259020"/>
              <a:gd name="connsiteX13" fmla="*/ 10007288 w 12117505"/>
              <a:gd name="connsiteY13" fmla="*/ 5838589 h 6259020"/>
              <a:gd name="connsiteX14" fmla="*/ 10927227 w 12117505"/>
              <a:gd name="connsiteY14" fmla="*/ 5846456 h 6259020"/>
              <a:gd name="connsiteX15" fmla="*/ 12085310 w 12117505"/>
              <a:gd name="connsiteY15" fmla="*/ 5845410 h 6259020"/>
              <a:gd name="connsiteX16" fmla="*/ 12063456 w 12117505"/>
              <a:gd name="connsiteY16" fmla="*/ 2545764 h 6259020"/>
              <a:gd name="connsiteX17" fmla="*/ 12054104 w 12117505"/>
              <a:gd name="connsiteY17" fmla="*/ 100403 h 6259020"/>
              <a:gd name="connsiteX18" fmla="*/ 11486459 w 12117505"/>
              <a:gd name="connsiteY18" fmla="*/ 39180 h 6259020"/>
              <a:gd name="connsiteX19" fmla="*/ 10223511 w 12117505"/>
              <a:gd name="connsiteY19" fmla="*/ 25149 h 6259020"/>
              <a:gd name="connsiteX20" fmla="*/ 7599878 w 12117505"/>
              <a:gd name="connsiteY20" fmla="*/ 0 h 6259020"/>
              <a:gd name="connsiteX21" fmla="*/ 2695196 w 12117505"/>
              <a:gd name="connsiteY21" fmla="*/ 5448 h 6259020"/>
              <a:gd name="connsiteX0" fmla="*/ 2695196 w 12117505"/>
              <a:gd name="connsiteY0" fmla="*/ 5448 h 6259020"/>
              <a:gd name="connsiteX1" fmla="*/ 604999 w 12117505"/>
              <a:gd name="connsiteY1" fmla="*/ 37768 h 6259020"/>
              <a:gd name="connsiteX2" fmla="*/ 0 w 12117505"/>
              <a:gd name="connsiteY2" fmla="*/ 74946 h 6259020"/>
              <a:gd name="connsiteX3" fmla="*/ 0 w 12117505"/>
              <a:gd name="connsiteY3" fmla="*/ 833236 h 6259020"/>
              <a:gd name="connsiteX4" fmla="*/ 4597 w 12117505"/>
              <a:gd name="connsiteY4" fmla="*/ 833236 h 6259020"/>
              <a:gd name="connsiteX5" fmla="*/ 88972 w 12117505"/>
              <a:gd name="connsiteY5" fmla="*/ 3447938 h 6259020"/>
              <a:gd name="connsiteX6" fmla="*/ 148480 w 12117505"/>
              <a:gd name="connsiteY6" fmla="*/ 5854931 h 6259020"/>
              <a:gd name="connsiteX7" fmla="*/ 3319168 w 12117505"/>
              <a:gd name="connsiteY7" fmla="*/ 5857467 h 6259020"/>
              <a:gd name="connsiteX8" fmla="*/ 4308929 w 12117505"/>
              <a:gd name="connsiteY8" fmla="*/ 5850807 h 6259020"/>
              <a:gd name="connsiteX9" fmla="*/ 5308288 w 12117505"/>
              <a:gd name="connsiteY9" fmla="*/ 5861900 h 6259020"/>
              <a:gd name="connsiteX10" fmla="*/ 5903311 w 12117505"/>
              <a:gd name="connsiteY10" fmla="*/ 6259020 h 6259020"/>
              <a:gd name="connsiteX11" fmla="*/ 6358569 w 12117505"/>
              <a:gd name="connsiteY11" fmla="*/ 5841208 h 6259020"/>
              <a:gd name="connsiteX12" fmla="*/ 9098386 w 12117505"/>
              <a:gd name="connsiteY12" fmla="*/ 5835714 h 6259020"/>
              <a:gd name="connsiteX13" fmla="*/ 10007288 w 12117505"/>
              <a:gd name="connsiteY13" fmla="*/ 5838589 h 6259020"/>
              <a:gd name="connsiteX14" fmla="*/ 10927227 w 12117505"/>
              <a:gd name="connsiteY14" fmla="*/ 5846456 h 6259020"/>
              <a:gd name="connsiteX15" fmla="*/ 12085310 w 12117505"/>
              <a:gd name="connsiteY15" fmla="*/ 5845410 h 6259020"/>
              <a:gd name="connsiteX16" fmla="*/ 12063456 w 12117505"/>
              <a:gd name="connsiteY16" fmla="*/ 2545764 h 6259020"/>
              <a:gd name="connsiteX17" fmla="*/ 12054104 w 12117505"/>
              <a:gd name="connsiteY17" fmla="*/ 100403 h 6259020"/>
              <a:gd name="connsiteX18" fmla="*/ 11486459 w 12117505"/>
              <a:gd name="connsiteY18" fmla="*/ 39180 h 6259020"/>
              <a:gd name="connsiteX19" fmla="*/ 10223511 w 12117505"/>
              <a:gd name="connsiteY19" fmla="*/ 25149 h 6259020"/>
              <a:gd name="connsiteX20" fmla="*/ 7599878 w 12117505"/>
              <a:gd name="connsiteY20" fmla="*/ 0 h 6259020"/>
              <a:gd name="connsiteX21" fmla="*/ 2695196 w 12117505"/>
              <a:gd name="connsiteY21" fmla="*/ 5448 h 625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17505" h="6259020">
                <a:moveTo>
                  <a:pt x="2695196" y="5448"/>
                </a:moveTo>
                <a:lnTo>
                  <a:pt x="604999" y="37768"/>
                </a:lnTo>
                <a:cubicBezTo>
                  <a:pt x="485777" y="44401"/>
                  <a:pt x="30881" y="27994"/>
                  <a:pt x="0" y="74946"/>
                </a:cubicBezTo>
                <a:lnTo>
                  <a:pt x="0" y="833236"/>
                </a:lnTo>
                <a:lnTo>
                  <a:pt x="4597" y="833236"/>
                </a:lnTo>
                <a:cubicBezTo>
                  <a:pt x="19426" y="1269020"/>
                  <a:pt x="64992" y="2610989"/>
                  <a:pt x="88972" y="3447938"/>
                </a:cubicBezTo>
                <a:cubicBezTo>
                  <a:pt x="105117" y="5555727"/>
                  <a:pt x="7283" y="5882511"/>
                  <a:pt x="148480" y="5854931"/>
                </a:cubicBezTo>
                <a:cubicBezTo>
                  <a:pt x="1104834" y="5841902"/>
                  <a:pt x="1937287" y="5880951"/>
                  <a:pt x="3319168" y="5857467"/>
                </a:cubicBezTo>
                <a:lnTo>
                  <a:pt x="4308929" y="5850807"/>
                </a:lnTo>
                <a:lnTo>
                  <a:pt x="5308288" y="5861900"/>
                </a:lnTo>
                <a:cubicBezTo>
                  <a:pt x="5547231" y="6002161"/>
                  <a:pt x="5692022" y="6126648"/>
                  <a:pt x="5903311" y="6259020"/>
                </a:cubicBezTo>
                <a:cubicBezTo>
                  <a:pt x="6036995" y="6157144"/>
                  <a:pt x="6233063" y="5970792"/>
                  <a:pt x="6358569" y="5841208"/>
                </a:cubicBezTo>
                <a:cubicBezTo>
                  <a:pt x="6445558" y="5838468"/>
                  <a:pt x="8737174" y="5842629"/>
                  <a:pt x="9098386" y="5835714"/>
                </a:cubicBezTo>
                <a:lnTo>
                  <a:pt x="10007288" y="5838589"/>
                </a:lnTo>
                <a:lnTo>
                  <a:pt x="10927227" y="5846456"/>
                </a:lnTo>
                <a:cubicBezTo>
                  <a:pt x="11284890" y="5836792"/>
                  <a:pt x="12058379" y="5889163"/>
                  <a:pt x="12085310" y="5845410"/>
                </a:cubicBezTo>
                <a:cubicBezTo>
                  <a:pt x="12123753" y="5639890"/>
                  <a:pt x="12050112" y="4331065"/>
                  <a:pt x="12063456" y="2545764"/>
                </a:cubicBezTo>
                <a:cubicBezTo>
                  <a:pt x="12111817" y="1464496"/>
                  <a:pt x="12159998" y="515808"/>
                  <a:pt x="12054104" y="100403"/>
                </a:cubicBezTo>
                <a:cubicBezTo>
                  <a:pt x="12029550" y="4082"/>
                  <a:pt x="11791558" y="51722"/>
                  <a:pt x="11486459" y="39180"/>
                </a:cubicBezTo>
                <a:cubicBezTo>
                  <a:pt x="11181360" y="26638"/>
                  <a:pt x="10644494" y="29826"/>
                  <a:pt x="10223511" y="25149"/>
                </a:cubicBezTo>
                <a:lnTo>
                  <a:pt x="7599878" y="0"/>
                </a:lnTo>
                <a:lnTo>
                  <a:pt x="2695196" y="5448"/>
                </a:ln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4BBCC-9336-0358-2FA1-F097AECF9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437" y="1162566"/>
            <a:ext cx="3363687" cy="157293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C487A2-7271-541F-B58F-3CC5472A7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398" y="3173326"/>
            <a:ext cx="3924403" cy="108224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2800" b="0" dirty="0" err="1"/>
              <a:t>Прочитать</a:t>
            </a:r>
            <a:r>
              <a:rPr lang="en-US" sz="2800" dirty="0"/>
              <a:t> </a:t>
            </a:r>
            <a:r>
              <a:rPr lang="en-US" sz="2800" dirty="0">
                <a:latin typeface="Consolas"/>
              </a:rPr>
              <a:t>1</a:t>
            </a:r>
            <a:r>
              <a:rPr lang="en-US" sz="2800" b="0" dirty="0"/>
              <a:t> </a:t>
            </a:r>
            <a:r>
              <a:rPr lang="en-US" sz="2800" b="0" dirty="0" err="1"/>
              <a:t>параграф</a:t>
            </a:r>
            <a:endParaRPr lang="en-US" sz="2800" b="0" dirty="0"/>
          </a:p>
          <a:p>
            <a:pPr algn="ctr"/>
            <a:r>
              <a:rPr lang="en-US" sz="2800" b="0" dirty="0"/>
              <a:t>и </a:t>
            </a:r>
            <a:r>
              <a:rPr lang="en-US" sz="2800" b="0" dirty="0" err="1"/>
              <a:t>ответить</a:t>
            </a:r>
            <a:r>
              <a:rPr lang="en-US" sz="2800" b="0" dirty="0"/>
              <a:t> </a:t>
            </a:r>
            <a:r>
              <a:rPr lang="en-US" sz="2800" b="0" dirty="0" err="1"/>
              <a:t>на</a:t>
            </a:r>
            <a:r>
              <a:rPr lang="en-US" sz="2800" b="0" dirty="0"/>
              <a:t> </a:t>
            </a:r>
            <a:r>
              <a:rPr lang="en-US" sz="2800" b="0" dirty="0" err="1"/>
              <a:t>вопросы</a:t>
            </a:r>
            <a:r>
              <a:rPr lang="en-US" sz="2800" b="0" dirty="0"/>
              <a:t> "</a:t>
            </a:r>
            <a:r>
              <a:rPr lang="en-US" sz="2800" b="0" dirty="0" err="1"/>
              <a:t>Проверьте</a:t>
            </a:r>
            <a:r>
              <a:rPr lang="en-US" sz="2800" b="0" dirty="0"/>
              <a:t> </a:t>
            </a:r>
            <a:r>
              <a:rPr lang="en-US" sz="2800" b="0" dirty="0" err="1"/>
              <a:t>свои</a:t>
            </a:r>
            <a:r>
              <a:rPr lang="en-US" sz="2800" b="0" dirty="0"/>
              <a:t> </a:t>
            </a:r>
            <a:r>
              <a:rPr lang="en-US" sz="2800" b="0" dirty="0" err="1"/>
              <a:t>знания</a:t>
            </a:r>
            <a:r>
              <a:rPr lang="en-US" sz="2800" b="0" dirty="0"/>
              <a:t>"</a:t>
            </a:r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F88B59D-F3EC-B7A1-2392-6DCBE8ACB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648" y="1111126"/>
            <a:ext cx="6085217" cy="441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664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D6A03ED-7B7A-4C88-8FFC-A4D862447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E2A276B-463D-56F0-28AF-891A15FADF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96" r="13044" b="1"/>
          <a:stretch/>
        </p:blipFill>
        <p:spPr>
          <a:xfrm>
            <a:off x="4561582" y="404592"/>
            <a:ext cx="7177672" cy="5810149"/>
          </a:xfrm>
          <a:custGeom>
            <a:avLst/>
            <a:gdLst/>
            <a:ahLst/>
            <a:cxnLst/>
            <a:rect l="l" t="t" r="r" b="b"/>
            <a:pathLst>
              <a:path w="7401982" h="6180550">
                <a:moveTo>
                  <a:pt x="468623" y="34"/>
                </a:moveTo>
                <a:cubicBezTo>
                  <a:pt x="635980" y="409"/>
                  <a:pt x="845682" y="3920"/>
                  <a:pt x="1032947" y="8815"/>
                </a:cubicBezTo>
                <a:lnTo>
                  <a:pt x="6362252" y="38273"/>
                </a:lnTo>
                <a:lnTo>
                  <a:pt x="7392971" y="78157"/>
                </a:lnTo>
                <a:cubicBezTo>
                  <a:pt x="7425268" y="2113988"/>
                  <a:pt x="7360673" y="4125596"/>
                  <a:pt x="7356636" y="6149315"/>
                </a:cubicBezTo>
                <a:lnTo>
                  <a:pt x="7156946" y="6148904"/>
                </a:lnTo>
                <a:lnTo>
                  <a:pt x="1149311" y="6180550"/>
                </a:lnTo>
                <a:cubicBezTo>
                  <a:pt x="670432" y="6151091"/>
                  <a:pt x="328375" y="6180551"/>
                  <a:pt x="0" y="6151091"/>
                </a:cubicBezTo>
                <a:cubicBezTo>
                  <a:pt x="20775" y="3685334"/>
                  <a:pt x="-22804" y="1383584"/>
                  <a:pt x="68412" y="126652"/>
                </a:cubicBezTo>
                <a:cubicBezTo>
                  <a:pt x="76255" y="-27768"/>
                  <a:pt x="69755" y="22759"/>
                  <a:pt x="227100" y="3120"/>
                </a:cubicBezTo>
                <a:cubicBezTo>
                  <a:pt x="283036" y="711"/>
                  <a:pt x="368207" y="-192"/>
                  <a:pt x="468623" y="34"/>
                </a:cubicBezTo>
                <a:close/>
              </a:path>
            </a:pathLst>
          </a:cu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3975754-B125-4FFC-9140-F88A16E3D0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560726" y="398616"/>
            <a:ext cx="7177671" cy="5810148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  <a:gd name="connsiteX0" fmla="*/ 7142118 w 7631470"/>
              <a:gd name="connsiteY0" fmla="*/ 6405352 h 6405386"/>
              <a:gd name="connsiteX1" fmla="*/ 6552830 w 7631470"/>
              <a:gd name="connsiteY1" fmla="*/ 6396252 h 6405386"/>
              <a:gd name="connsiteX2" fmla="*/ 987782 w 7631470"/>
              <a:gd name="connsiteY2" fmla="*/ 6365722 h 6405386"/>
              <a:gd name="connsiteX3" fmla="*/ 0 w 7631470"/>
              <a:gd name="connsiteY3" fmla="*/ 6336938 h 6405386"/>
              <a:gd name="connsiteX4" fmla="*/ 0 w 7631470"/>
              <a:gd name="connsiteY4" fmla="*/ 32372 h 6405386"/>
              <a:gd name="connsiteX5" fmla="*/ 157934 w 7631470"/>
              <a:gd name="connsiteY5" fmla="*/ 32797 h 6405386"/>
              <a:gd name="connsiteX6" fmla="*/ 6431319 w 7631470"/>
              <a:gd name="connsiteY6" fmla="*/ 0 h 6405386"/>
              <a:gd name="connsiteX7" fmla="*/ 7631470 w 7631470"/>
              <a:gd name="connsiteY7" fmla="*/ 30531 h 6405386"/>
              <a:gd name="connsiteX8" fmla="*/ 7560032 w 7631470"/>
              <a:gd name="connsiteY8" fmla="*/ 6274128 h 6405386"/>
              <a:gd name="connsiteX9" fmla="*/ 7394324 w 7631470"/>
              <a:gd name="connsiteY9" fmla="*/ 6402154 h 6405386"/>
              <a:gd name="connsiteX10" fmla="*/ 7142118 w 7631470"/>
              <a:gd name="connsiteY10" fmla="*/ 6405352 h 6405386"/>
              <a:gd name="connsiteX0" fmla="*/ 7154766 w 7644118"/>
              <a:gd name="connsiteY0" fmla="*/ 6405352 h 6405386"/>
              <a:gd name="connsiteX1" fmla="*/ 6565478 w 7644118"/>
              <a:gd name="connsiteY1" fmla="*/ 6396252 h 6405386"/>
              <a:gd name="connsiteX2" fmla="*/ 1000430 w 7644118"/>
              <a:gd name="connsiteY2" fmla="*/ 6365722 h 6405386"/>
              <a:gd name="connsiteX3" fmla="*/ 0 w 7644118"/>
              <a:gd name="connsiteY3" fmla="*/ 6324387 h 6405386"/>
              <a:gd name="connsiteX4" fmla="*/ 12648 w 7644118"/>
              <a:gd name="connsiteY4" fmla="*/ 32372 h 6405386"/>
              <a:gd name="connsiteX5" fmla="*/ 170582 w 7644118"/>
              <a:gd name="connsiteY5" fmla="*/ 32797 h 6405386"/>
              <a:gd name="connsiteX6" fmla="*/ 6443967 w 7644118"/>
              <a:gd name="connsiteY6" fmla="*/ 0 h 6405386"/>
              <a:gd name="connsiteX7" fmla="*/ 7644118 w 7644118"/>
              <a:gd name="connsiteY7" fmla="*/ 30531 h 6405386"/>
              <a:gd name="connsiteX8" fmla="*/ 7572680 w 7644118"/>
              <a:gd name="connsiteY8" fmla="*/ 6274128 h 6405386"/>
              <a:gd name="connsiteX9" fmla="*/ 7406972 w 7644118"/>
              <a:gd name="connsiteY9" fmla="*/ 6402154 h 6405386"/>
              <a:gd name="connsiteX10" fmla="*/ 7154766 w 7644118"/>
              <a:gd name="connsiteY10" fmla="*/ 6405352 h 6405386"/>
              <a:gd name="connsiteX0" fmla="*/ 7167747 w 7657099"/>
              <a:gd name="connsiteY0" fmla="*/ 6405352 h 6405386"/>
              <a:gd name="connsiteX1" fmla="*/ 6578459 w 7657099"/>
              <a:gd name="connsiteY1" fmla="*/ 6396252 h 6405386"/>
              <a:gd name="connsiteX2" fmla="*/ 1013411 w 7657099"/>
              <a:gd name="connsiteY2" fmla="*/ 6365722 h 6405386"/>
              <a:gd name="connsiteX3" fmla="*/ 12981 w 7657099"/>
              <a:gd name="connsiteY3" fmla="*/ 6324387 h 6405386"/>
              <a:gd name="connsiteX4" fmla="*/ 25629 w 7657099"/>
              <a:gd name="connsiteY4" fmla="*/ 32372 h 6405386"/>
              <a:gd name="connsiteX5" fmla="*/ 183563 w 7657099"/>
              <a:gd name="connsiteY5" fmla="*/ 32797 h 6405386"/>
              <a:gd name="connsiteX6" fmla="*/ 6456948 w 7657099"/>
              <a:gd name="connsiteY6" fmla="*/ 0 h 6405386"/>
              <a:gd name="connsiteX7" fmla="*/ 7657099 w 7657099"/>
              <a:gd name="connsiteY7" fmla="*/ 30531 h 6405386"/>
              <a:gd name="connsiteX8" fmla="*/ 7585661 w 7657099"/>
              <a:gd name="connsiteY8" fmla="*/ 6274128 h 6405386"/>
              <a:gd name="connsiteX9" fmla="*/ 7419953 w 7657099"/>
              <a:gd name="connsiteY9" fmla="*/ 6402154 h 6405386"/>
              <a:gd name="connsiteX10" fmla="*/ 7167747 w 7657099"/>
              <a:gd name="connsiteY10" fmla="*/ 6405352 h 6405386"/>
              <a:gd name="connsiteX0" fmla="*/ 7236700 w 7726052"/>
              <a:gd name="connsiteY0" fmla="*/ 6405352 h 6405386"/>
              <a:gd name="connsiteX1" fmla="*/ 6647412 w 7726052"/>
              <a:gd name="connsiteY1" fmla="*/ 6396252 h 6405386"/>
              <a:gd name="connsiteX2" fmla="*/ 1082364 w 7726052"/>
              <a:gd name="connsiteY2" fmla="*/ 6365722 h 6405386"/>
              <a:gd name="connsiteX3" fmla="*/ 6051 w 7726052"/>
              <a:gd name="connsiteY3" fmla="*/ 6324387 h 6405386"/>
              <a:gd name="connsiteX4" fmla="*/ 94582 w 7726052"/>
              <a:gd name="connsiteY4" fmla="*/ 32372 h 6405386"/>
              <a:gd name="connsiteX5" fmla="*/ 252516 w 7726052"/>
              <a:gd name="connsiteY5" fmla="*/ 32797 h 6405386"/>
              <a:gd name="connsiteX6" fmla="*/ 6525901 w 7726052"/>
              <a:gd name="connsiteY6" fmla="*/ 0 h 6405386"/>
              <a:gd name="connsiteX7" fmla="*/ 7726052 w 7726052"/>
              <a:gd name="connsiteY7" fmla="*/ 30531 h 6405386"/>
              <a:gd name="connsiteX8" fmla="*/ 7654614 w 7726052"/>
              <a:gd name="connsiteY8" fmla="*/ 6274128 h 6405386"/>
              <a:gd name="connsiteX9" fmla="*/ 7488906 w 7726052"/>
              <a:gd name="connsiteY9" fmla="*/ 6402154 h 6405386"/>
              <a:gd name="connsiteX10" fmla="*/ 7236700 w 7726052"/>
              <a:gd name="connsiteY10" fmla="*/ 6405352 h 6405386"/>
              <a:gd name="connsiteX0" fmla="*/ 7240058 w 7729410"/>
              <a:gd name="connsiteY0" fmla="*/ 6405352 h 6405386"/>
              <a:gd name="connsiteX1" fmla="*/ 6650770 w 7729410"/>
              <a:gd name="connsiteY1" fmla="*/ 6396252 h 6405386"/>
              <a:gd name="connsiteX2" fmla="*/ 1085722 w 7729410"/>
              <a:gd name="connsiteY2" fmla="*/ 6365722 h 6405386"/>
              <a:gd name="connsiteX3" fmla="*/ 9409 w 7729410"/>
              <a:gd name="connsiteY3" fmla="*/ 6324387 h 6405386"/>
              <a:gd name="connsiteX4" fmla="*/ 47351 w 7729410"/>
              <a:gd name="connsiteY4" fmla="*/ 32372 h 6405386"/>
              <a:gd name="connsiteX5" fmla="*/ 255874 w 7729410"/>
              <a:gd name="connsiteY5" fmla="*/ 32797 h 6405386"/>
              <a:gd name="connsiteX6" fmla="*/ 6529259 w 7729410"/>
              <a:gd name="connsiteY6" fmla="*/ 0 h 6405386"/>
              <a:gd name="connsiteX7" fmla="*/ 7729410 w 7729410"/>
              <a:gd name="connsiteY7" fmla="*/ 30531 h 6405386"/>
              <a:gd name="connsiteX8" fmla="*/ 7657972 w 7729410"/>
              <a:gd name="connsiteY8" fmla="*/ 6274128 h 6405386"/>
              <a:gd name="connsiteX9" fmla="*/ 7492264 w 7729410"/>
              <a:gd name="connsiteY9" fmla="*/ 6402154 h 6405386"/>
              <a:gd name="connsiteX10" fmla="*/ 7240058 w 7729410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9410" h="6405386">
                <a:moveTo>
                  <a:pt x="7240058" y="6405352"/>
                </a:moveTo>
                <a:cubicBezTo>
                  <a:pt x="7065297" y="6404963"/>
                  <a:pt x="6846319" y="6401325"/>
                  <a:pt x="6650770" y="6396252"/>
                </a:cubicBezTo>
                <a:lnTo>
                  <a:pt x="1085722" y="6365722"/>
                </a:lnTo>
                <a:lnTo>
                  <a:pt x="9409" y="6324387"/>
                </a:lnTo>
                <a:cubicBezTo>
                  <a:pt x="-24317" y="4214496"/>
                  <a:pt x="43135" y="2129710"/>
                  <a:pt x="47351" y="32372"/>
                </a:cubicBezTo>
                <a:lnTo>
                  <a:pt x="255874" y="32797"/>
                </a:lnTo>
                <a:lnTo>
                  <a:pt x="6529259" y="0"/>
                </a:lnTo>
                <a:cubicBezTo>
                  <a:pt x="7029322" y="30531"/>
                  <a:pt x="7386510" y="-1"/>
                  <a:pt x="7729410" y="30531"/>
                </a:cubicBezTo>
                <a:cubicBezTo>
                  <a:pt x="7707716" y="2585987"/>
                  <a:pt x="7753223" y="4971471"/>
                  <a:pt x="7657972" y="6274128"/>
                </a:cubicBezTo>
                <a:cubicBezTo>
                  <a:pt x="7649782" y="6434165"/>
                  <a:pt x="7656570" y="6381800"/>
                  <a:pt x="7492264" y="6402154"/>
                </a:cubicBezTo>
                <a:cubicBezTo>
                  <a:pt x="7433854" y="6404650"/>
                  <a:pt x="7344915" y="6405586"/>
                  <a:pt x="724005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C673667-46AA-4DF0-A85B-F7D6E52DB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539370" flipH="1" flipV="1">
            <a:off x="617882" y="494866"/>
            <a:ext cx="4036224" cy="2597228"/>
          </a:xfrm>
          <a:custGeom>
            <a:avLst/>
            <a:gdLst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403600 w 3637280"/>
              <a:gd name="connsiteY39" fmla="*/ 3505200 h 4023360"/>
              <a:gd name="connsiteX40" fmla="*/ 3505200 w 3637280"/>
              <a:gd name="connsiteY40" fmla="*/ 3596640 h 4023360"/>
              <a:gd name="connsiteX41" fmla="*/ 3545840 w 3637280"/>
              <a:gd name="connsiteY41" fmla="*/ 3637280 h 4023360"/>
              <a:gd name="connsiteX42" fmla="*/ 3596640 w 3637280"/>
              <a:gd name="connsiteY42" fmla="*/ 3667760 h 4023360"/>
              <a:gd name="connsiteX43" fmla="*/ 3637280 w 3637280"/>
              <a:gd name="connsiteY43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45840 w 3637280"/>
              <a:gd name="connsiteY40" fmla="*/ 3637280 h 4023360"/>
              <a:gd name="connsiteX41" fmla="*/ 3596640 w 3637280"/>
              <a:gd name="connsiteY41" fmla="*/ 3667760 h 4023360"/>
              <a:gd name="connsiteX42" fmla="*/ 3637280 w 3637280"/>
              <a:gd name="connsiteY42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41" fmla="*/ 3637280 w 3637280"/>
              <a:gd name="connsiteY41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0" fmla="*/ 3637280 w 3820160"/>
              <a:gd name="connsiteY0" fmla="*/ 3352800 h 4023360"/>
              <a:gd name="connsiteX1" fmla="*/ 3606800 w 3820160"/>
              <a:gd name="connsiteY1" fmla="*/ 3403600 h 4023360"/>
              <a:gd name="connsiteX2" fmla="*/ 3556000 w 3820160"/>
              <a:gd name="connsiteY2" fmla="*/ 3474720 h 4023360"/>
              <a:gd name="connsiteX3" fmla="*/ 3535680 w 3820160"/>
              <a:gd name="connsiteY3" fmla="*/ 3505200 h 4023360"/>
              <a:gd name="connsiteX4" fmla="*/ 3515360 w 3820160"/>
              <a:gd name="connsiteY4" fmla="*/ 3525520 h 4023360"/>
              <a:gd name="connsiteX5" fmla="*/ 3474720 w 3820160"/>
              <a:gd name="connsiteY5" fmla="*/ 3576320 h 4023360"/>
              <a:gd name="connsiteX6" fmla="*/ 3230880 w 3820160"/>
              <a:gd name="connsiteY6" fmla="*/ 3749040 h 4023360"/>
              <a:gd name="connsiteX7" fmla="*/ 2763520 w 3820160"/>
              <a:gd name="connsiteY7" fmla="*/ 3931920 h 4023360"/>
              <a:gd name="connsiteX8" fmla="*/ 2407920 w 3820160"/>
              <a:gd name="connsiteY8" fmla="*/ 4013200 h 4023360"/>
              <a:gd name="connsiteX9" fmla="*/ 2204720 w 3820160"/>
              <a:gd name="connsiteY9" fmla="*/ 4023360 h 4023360"/>
              <a:gd name="connsiteX10" fmla="*/ 1869440 w 3820160"/>
              <a:gd name="connsiteY10" fmla="*/ 4013200 h 4023360"/>
              <a:gd name="connsiteX11" fmla="*/ 1483360 w 3820160"/>
              <a:gd name="connsiteY11" fmla="*/ 3942080 h 4023360"/>
              <a:gd name="connsiteX12" fmla="*/ 1259840 w 3820160"/>
              <a:gd name="connsiteY12" fmla="*/ 3870960 h 4023360"/>
              <a:gd name="connsiteX13" fmla="*/ 1056640 w 3820160"/>
              <a:gd name="connsiteY13" fmla="*/ 3779520 h 4023360"/>
              <a:gd name="connsiteX14" fmla="*/ 792480 w 3820160"/>
              <a:gd name="connsiteY14" fmla="*/ 3616960 h 4023360"/>
              <a:gd name="connsiteX15" fmla="*/ 355600 w 3820160"/>
              <a:gd name="connsiteY15" fmla="*/ 3017520 h 4023360"/>
              <a:gd name="connsiteX16" fmla="*/ 152400 w 3820160"/>
              <a:gd name="connsiteY16" fmla="*/ 2611120 h 4023360"/>
              <a:gd name="connsiteX17" fmla="*/ 30480 w 3820160"/>
              <a:gd name="connsiteY17" fmla="*/ 2204720 h 4023360"/>
              <a:gd name="connsiteX18" fmla="*/ 0 w 3820160"/>
              <a:gd name="connsiteY18" fmla="*/ 1981200 h 4023360"/>
              <a:gd name="connsiteX19" fmla="*/ 71120 w 3820160"/>
              <a:gd name="connsiteY19" fmla="*/ 1158240 h 4023360"/>
              <a:gd name="connsiteX20" fmla="*/ 132080 w 3820160"/>
              <a:gd name="connsiteY20" fmla="*/ 975360 h 4023360"/>
              <a:gd name="connsiteX21" fmla="*/ 294640 w 3820160"/>
              <a:gd name="connsiteY21" fmla="*/ 690880 h 4023360"/>
              <a:gd name="connsiteX22" fmla="*/ 751840 w 3820160"/>
              <a:gd name="connsiteY22" fmla="*/ 254000 h 4023360"/>
              <a:gd name="connsiteX23" fmla="*/ 1127760 w 3820160"/>
              <a:gd name="connsiteY23" fmla="*/ 71120 h 4023360"/>
              <a:gd name="connsiteX24" fmla="*/ 1432560 w 3820160"/>
              <a:gd name="connsiteY24" fmla="*/ 10160 h 4023360"/>
              <a:gd name="connsiteX25" fmla="*/ 1625600 w 3820160"/>
              <a:gd name="connsiteY25" fmla="*/ 0 h 4023360"/>
              <a:gd name="connsiteX26" fmla="*/ 2174240 w 3820160"/>
              <a:gd name="connsiteY26" fmla="*/ 20320 h 4023360"/>
              <a:gd name="connsiteX27" fmla="*/ 2407920 w 3820160"/>
              <a:gd name="connsiteY27" fmla="*/ 101600 h 4023360"/>
              <a:gd name="connsiteX28" fmla="*/ 2580640 w 3820160"/>
              <a:gd name="connsiteY28" fmla="*/ 223520 h 4023360"/>
              <a:gd name="connsiteX29" fmla="*/ 2794000 w 3820160"/>
              <a:gd name="connsiteY29" fmla="*/ 599440 h 4023360"/>
              <a:gd name="connsiteX30" fmla="*/ 2885440 w 3820160"/>
              <a:gd name="connsiteY30" fmla="*/ 853440 h 4023360"/>
              <a:gd name="connsiteX31" fmla="*/ 3007360 w 3820160"/>
              <a:gd name="connsiteY31" fmla="*/ 1361440 h 4023360"/>
              <a:gd name="connsiteX32" fmla="*/ 3078480 w 3820160"/>
              <a:gd name="connsiteY32" fmla="*/ 1899920 h 4023360"/>
              <a:gd name="connsiteX33" fmla="*/ 3078480 w 3820160"/>
              <a:gd name="connsiteY33" fmla="*/ 2570480 h 4023360"/>
              <a:gd name="connsiteX34" fmla="*/ 3037840 w 3820160"/>
              <a:gd name="connsiteY34" fmla="*/ 2844800 h 4023360"/>
              <a:gd name="connsiteX35" fmla="*/ 3017520 w 3820160"/>
              <a:gd name="connsiteY35" fmla="*/ 2926080 h 4023360"/>
              <a:gd name="connsiteX36" fmla="*/ 2997200 w 3820160"/>
              <a:gd name="connsiteY36" fmla="*/ 2966720 h 4023360"/>
              <a:gd name="connsiteX37" fmla="*/ 3068320 w 3820160"/>
              <a:gd name="connsiteY37" fmla="*/ 3098800 h 4023360"/>
              <a:gd name="connsiteX38" fmla="*/ 3108960 w 3820160"/>
              <a:gd name="connsiteY38" fmla="*/ 3169920 h 4023360"/>
              <a:gd name="connsiteX39" fmla="*/ 3820160 w 3820160"/>
              <a:gd name="connsiteY39" fmla="*/ 3078480 h 4023360"/>
              <a:gd name="connsiteX0" fmla="*/ 3606800 w 3820160"/>
              <a:gd name="connsiteY0" fmla="*/ 3403600 h 4023360"/>
              <a:gd name="connsiteX1" fmla="*/ 3556000 w 3820160"/>
              <a:gd name="connsiteY1" fmla="*/ 3474720 h 4023360"/>
              <a:gd name="connsiteX2" fmla="*/ 3535680 w 3820160"/>
              <a:gd name="connsiteY2" fmla="*/ 3505200 h 4023360"/>
              <a:gd name="connsiteX3" fmla="*/ 3515360 w 3820160"/>
              <a:gd name="connsiteY3" fmla="*/ 3525520 h 4023360"/>
              <a:gd name="connsiteX4" fmla="*/ 3474720 w 3820160"/>
              <a:gd name="connsiteY4" fmla="*/ 3576320 h 4023360"/>
              <a:gd name="connsiteX5" fmla="*/ 3230880 w 3820160"/>
              <a:gd name="connsiteY5" fmla="*/ 3749040 h 4023360"/>
              <a:gd name="connsiteX6" fmla="*/ 2763520 w 3820160"/>
              <a:gd name="connsiteY6" fmla="*/ 3931920 h 4023360"/>
              <a:gd name="connsiteX7" fmla="*/ 2407920 w 3820160"/>
              <a:gd name="connsiteY7" fmla="*/ 4013200 h 4023360"/>
              <a:gd name="connsiteX8" fmla="*/ 2204720 w 3820160"/>
              <a:gd name="connsiteY8" fmla="*/ 4023360 h 4023360"/>
              <a:gd name="connsiteX9" fmla="*/ 1869440 w 3820160"/>
              <a:gd name="connsiteY9" fmla="*/ 4013200 h 4023360"/>
              <a:gd name="connsiteX10" fmla="*/ 1483360 w 3820160"/>
              <a:gd name="connsiteY10" fmla="*/ 3942080 h 4023360"/>
              <a:gd name="connsiteX11" fmla="*/ 1259840 w 3820160"/>
              <a:gd name="connsiteY11" fmla="*/ 3870960 h 4023360"/>
              <a:gd name="connsiteX12" fmla="*/ 1056640 w 3820160"/>
              <a:gd name="connsiteY12" fmla="*/ 3779520 h 4023360"/>
              <a:gd name="connsiteX13" fmla="*/ 792480 w 3820160"/>
              <a:gd name="connsiteY13" fmla="*/ 3616960 h 4023360"/>
              <a:gd name="connsiteX14" fmla="*/ 355600 w 3820160"/>
              <a:gd name="connsiteY14" fmla="*/ 3017520 h 4023360"/>
              <a:gd name="connsiteX15" fmla="*/ 152400 w 3820160"/>
              <a:gd name="connsiteY15" fmla="*/ 2611120 h 4023360"/>
              <a:gd name="connsiteX16" fmla="*/ 30480 w 3820160"/>
              <a:gd name="connsiteY16" fmla="*/ 2204720 h 4023360"/>
              <a:gd name="connsiteX17" fmla="*/ 0 w 3820160"/>
              <a:gd name="connsiteY17" fmla="*/ 1981200 h 4023360"/>
              <a:gd name="connsiteX18" fmla="*/ 71120 w 3820160"/>
              <a:gd name="connsiteY18" fmla="*/ 1158240 h 4023360"/>
              <a:gd name="connsiteX19" fmla="*/ 132080 w 3820160"/>
              <a:gd name="connsiteY19" fmla="*/ 975360 h 4023360"/>
              <a:gd name="connsiteX20" fmla="*/ 294640 w 3820160"/>
              <a:gd name="connsiteY20" fmla="*/ 690880 h 4023360"/>
              <a:gd name="connsiteX21" fmla="*/ 751840 w 3820160"/>
              <a:gd name="connsiteY21" fmla="*/ 254000 h 4023360"/>
              <a:gd name="connsiteX22" fmla="*/ 1127760 w 3820160"/>
              <a:gd name="connsiteY22" fmla="*/ 71120 h 4023360"/>
              <a:gd name="connsiteX23" fmla="*/ 1432560 w 3820160"/>
              <a:gd name="connsiteY23" fmla="*/ 10160 h 4023360"/>
              <a:gd name="connsiteX24" fmla="*/ 1625600 w 3820160"/>
              <a:gd name="connsiteY24" fmla="*/ 0 h 4023360"/>
              <a:gd name="connsiteX25" fmla="*/ 2174240 w 3820160"/>
              <a:gd name="connsiteY25" fmla="*/ 20320 h 4023360"/>
              <a:gd name="connsiteX26" fmla="*/ 2407920 w 3820160"/>
              <a:gd name="connsiteY26" fmla="*/ 101600 h 4023360"/>
              <a:gd name="connsiteX27" fmla="*/ 2580640 w 3820160"/>
              <a:gd name="connsiteY27" fmla="*/ 223520 h 4023360"/>
              <a:gd name="connsiteX28" fmla="*/ 2794000 w 3820160"/>
              <a:gd name="connsiteY28" fmla="*/ 599440 h 4023360"/>
              <a:gd name="connsiteX29" fmla="*/ 2885440 w 3820160"/>
              <a:gd name="connsiteY29" fmla="*/ 853440 h 4023360"/>
              <a:gd name="connsiteX30" fmla="*/ 3007360 w 3820160"/>
              <a:gd name="connsiteY30" fmla="*/ 1361440 h 4023360"/>
              <a:gd name="connsiteX31" fmla="*/ 3078480 w 3820160"/>
              <a:gd name="connsiteY31" fmla="*/ 1899920 h 4023360"/>
              <a:gd name="connsiteX32" fmla="*/ 3078480 w 3820160"/>
              <a:gd name="connsiteY32" fmla="*/ 2570480 h 4023360"/>
              <a:gd name="connsiteX33" fmla="*/ 3037840 w 3820160"/>
              <a:gd name="connsiteY33" fmla="*/ 2844800 h 4023360"/>
              <a:gd name="connsiteX34" fmla="*/ 3017520 w 3820160"/>
              <a:gd name="connsiteY34" fmla="*/ 2926080 h 4023360"/>
              <a:gd name="connsiteX35" fmla="*/ 2997200 w 3820160"/>
              <a:gd name="connsiteY35" fmla="*/ 2966720 h 4023360"/>
              <a:gd name="connsiteX36" fmla="*/ 3068320 w 3820160"/>
              <a:gd name="connsiteY36" fmla="*/ 3098800 h 4023360"/>
              <a:gd name="connsiteX37" fmla="*/ 3108960 w 3820160"/>
              <a:gd name="connsiteY37" fmla="*/ 3169920 h 4023360"/>
              <a:gd name="connsiteX38" fmla="*/ 3820160 w 3820160"/>
              <a:gd name="connsiteY38" fmla="*/ 3078480 h 4023360"/>
              <a:gd name="connsiteX0" fmla="*/ 3556000 w 3820160"/>
              <a:gd name="connsiteY0" fmla="*/ 3474720 h 4023360"/>
              <a:gd name="connsiteX1" fmla="*/ 3535680 w 3820160"/>
              <a:gd name="connsiteY1" fmla="*/ 3505200 h 4023360"/>
              <a:gd name="connsiteX2" fmla="*/ 3515360 w 3820160"/>
              <a:gd name="connsiteY2" fmla="*/ 3525520 h 4023360"/>
              <a:gd name="connsiteX3" fmla="*/ 3474720 w 3820160"/>
              <a:gd name="connsiteY3" fmla="*/ 3576320 h 4023360"/>
              <a:gd name="connsiteX4" fmla="*/ 3230880 w 3820160"/>
              <a:gd name="connsiteY4" fmla="*/ 3749040 h 4023360"/>
              <a:gd name="connsiteX5" fmla="*/ 2763520 w 3820160"/>
              <a:gd name="connsiteY5" fmla="*/ 3931920 h 4023360"/>
              <a:gd name="connsiteX6" fmla="*/ 2407920 w 3820160"/>
              <a:gd name="connsiteY6" fmla="*/ 4013200 h 4023360"/>
              <a:gd name="connsiteX7" fmla="*/ 2204720 w 3820160"/>
              <a:gd name="connsiteY7" fmla="*/ 4023360 h 4023360"/>
              <a:gd name="connsiteX8" fmla="*/ 1869440 w 3820160"/>
              <a:gd name="connsiteY8" fmla="*/ 4013200 h 4023360"/>
              <a:gd name="connsiteX9" fmla="*/ 1483360 w 3820160"/>
              <a:gd name="connsiteY9" fmla="*/ 3942080 h 4023360"/>
              <a:gd name="connsiteX10" fmla="*/ 1259840 w 3820160"/>
              <a:gd name="connsiteY10" fmla="*/ 3870960 h 4023360"/>
              <a:gd name="connsiteX11" fmla="*/ 1056640 w 3820160"/>
              <a:gd name="connsiteY11" fmla="*/ 3779520 h 4023360"/>
              <a:gd name="connsiteX12" fmla="*/ 792480 w 3820160"/>
              <a:gd name="connsiteY12" fmla="*/ 3616960 h 4023360"/>
              <a:gd name="connsiteX13" fmla="*/ 355600 w 3820160"/>
              <a:gd name="connsiteY13" fmla="*/ 3017520 h 4023360"/>
              <a:gd name="connsiteX14" fmla="*/ 152400 w 3820160"/>
              <a:gd name="connsiteY14" fmla="*/ 2611120 h 4023360"/>
              <a:gd name="connsiteX15" fmla="*/ 30480 w 3820160"/>
              <a:gd name="connsiteY15" fmla="*/ 2204720 h 4023360"/>
              <a:gd name="connsiteX16" fmla="*/ 0 w 3820160"/>
              <a:gd name="connsiteY16" fmla="*/ 1981200 h 4023360"/>
              <a:gd name="connsiteX17" fmla="*/ 71120 w 3820160"/>
              <a:gd name="connsiteY17" fmla="*/ 1158240 h 4023360"/>
              <a:gd name="connsiteX18" fmla="*/ 132080 w 3820160"/>
              <a:gd name="connsiteY18" fmla="*/ 975360 h 4023360"/>
              <a:gd name="connsiteX19" fmla="*/ 294640 w 3820160"/>
              <a:gd name="connsiteY19" fmla="*/ 690880 h 4023360"/>
              <a:gd name="connsiteX20" fmla="*/ 751840 w 3820160"/>
              <a:gd name="connsiteY20" fmla="*/ 254000 h 4023360"/>
              <a:gd name="connsiteX21" fmla="*/ 1127760 w 3820160"/>
              <a:gd name="connsiteY21" fmla="*/ 71120 h 4023360"/>
              <a:gd name="connsiteX22" fmla="*/ 1432560 w 3820160"/>
              <a:gd name="connsiteY22" fmla="*/ 10160 h 4023360"/>
              <a:gd name="connsiteX23" fmla="*/ 1625600 w 3820160"/>
              <a:gd name="connsiteY23" fmla="*/ 0 h 4023360"/>
              <a:gd name="connsiteX24" fmla="*/ 2174240 w 3820160"/>
              <a:gd name="connsiteY24" fmla="*/ 20320 h 4023360"/>
              <a:gd name="connsiteX25" fmla="*/ 2407920 w 3820160"/>
              <a:gd name="connsiteY25" fmla="*/ 101600 h 4023360"/>
              <a:gd name="connsiteX26" fmla="*/ 2580640 w 3820160"/>
              <a:gd name="connsiteY26" fmla="*/ 223520 h 4023360"/>
              <a:gd name="connsiteX27" fmla="*/ 2794000 w 3820160"/>
              <a:gd name="connsiteY27" fmla="*/ 599440 h 4023360"/>
              <a:gd name="connsiteX28" fmla="*/ 2885440 w 3820160"/>
              <a:gd name="connsiteY28" fmla="*/ 853440 h 4023360"/>
              <a:gd name="connsiteX29" fmla="*/ 3007360 w 3820160"/>
              <a:gd name="connsiteY29" fmla="*/ 1361440 h 4023360"/>
              <a:gd name="connsiteX30" fmla="*/ 3078480 w 3820160"/>
              <a:gd name="connsiteY30" fmla="*/ 1899920 h 4023360"/>
              <a:gd name="connsiteX31" fmla="*/ 3078480 w 3820160"/>
              <a:gd name="connsiteY31" fmla="*/ 2570480 h 4023360"/>
              <a:gd name="connsiteX32" fmla="*/ 3037840 w 3820160"/>
              <a:gd name="connsiteY32" fmla="*/ 2844800 h 4023360"/>
              <a:gd name="connsiteX33" fmla="*/ 3017520 w 3820160"/>
              <a:gd name="connsiteY33" fmla="*/ 2926080 h 4023360"/>
              <a:gd name="connsiteX34" fmla="*/ 2997200 w 3820160"/>
              <a:gd name="connsiteY34" fmla="*/ 2966720 h 4023360"/>
              <a:gd name="connsiteX35" fmla="*/ 3068320 w 3820160"/>
              <a:gd name="connsiteY35" fmla="*/ 3098800 h 4023360"/>
              <a:gd name="connsiteX36" fmla="*/ 3108960 w 3820160"/>
              <a:gd name="connsiteY36" fmla="*/ 3169920 h 4023360"/>
              <a:gd name="connsiteX37" fmla="*/ 3820160 w 3820160"/>
              <a:gd name="connsiteY37" fmla="*/ 3078480 h 4023360"/>
              <a:gd name="connsiteX0" fmla="*/ 3535680 w 3820160"/>
              <a:gd name="connsiteY0" fmla="*/ 3505200 h 4023360"/>
              <a:gd name="connsiteX1" fmla="*/ 3515360 w 3820160"/>
              <a:gd name="connsiteY1" fmla="*/ 3525520 h 4023360"/>
              <a:gd name="connsiteX2" fmla="*/ 3474720 w 3820160"/>
              <a:gd name="connsiteY2" fmla="*/ 3576320 h 4023360"/>
              <a:gd name="connsiteX3" fmla="*/ 3230880 w 3820160"/>
              <a:gd name="connsiteY3" fmla="*/ 3749040 h 4023360"/>
              <a:gd name="connsiteX4" fmla="*/ 2763520 w 3820160"/>
              <a:gd name="connsiteY4" fmla="*/ 3931920 h 4023360"/>
              <a:gd name="connsiteX5" fmla="*/ 2407920 w 3820160"/>
              <a:gd name="connsiteY5" fmla="*/ 4013200 h 4023360"/>
              <a:gd name="connsiteX6" fmla="*/ 2204720 w 3820160"/>
              <a:gd name="connsiteY6" fmla="*/ 4023360 h 4023360"/>
              <a:gd name="connsiteX7" fmla="*/ 1869440 w 3820160"/>
              <a:gd name="connsiteY7" fmla="*/ 4013200 h 4023360"/>
              <a:gd name="connsiteX8" fmla="*/ 1483360 w 3820160"/>
              <a:gd name="connsiteY8" fmla="*/ 3942080 h 4023360"/>
              <a:gd name="connsiteX9" fmla="*/ 1259840 w 3820160"/>
              <a:gd name="connsiteY9" fmla="*/ 3870960 h 4023360"/>
              <a:gd name="connsiteX10" fmla="*/ 1056640 w 3820160"/>
              <a:gd name="connsiteY10" fmla="*/ 3779520 h 4023360"/>
              <a:gd name="connsiteX11" fmla="*/ 792480 w 3820160"/>
              <a:gd name="connsiteY11" fmla="*/ 3616960 h 4023360"/>
              <a:gd name="connsiteX12" fmla="*/ 355600 w 3820160"/>
              <a:gd name="connsiteY12" fmla="*/ 3017520 h 4023360"/>
              <a:gd name="connsiteX13" fmla="*/ 152400 w 3820160"/>
              <a:gd name="connsiteY13" fmla="*/ 2611120 h 4023360"/>
              <a:gd name="connsiteX14" fmla="*/ 30480 w 3820160"/>
              <a:gd name="connsiteY14" fmla="*/ 2204720 h 4023360"/>
              <a:gd name="connsiteX15" fmla="*/ 0 w 3820160"/>
              <a:gd name="connsiteY15" fmla="*/ 1981200 h 4023360"/>
              <a:gd name="connsiteX16" fmla="*/ 71120 w 3820160"/>
              <a:gd name="connsiteY16" fmla="*/ 1158240 h 4023360"/>
              <a:gd name="connsiteX17" fmla="*/ 132080 w 3820160"/>
              <a:gd name="connsiteY17" fmla="*/ 975360 h 4023360"/>
              <a:gd name="connsiteX18" fmla="*/ 294640 w 3820160"/>
              <a:gd name="connsiteY18" fmla="*/ 690880 h 4023360"/>
              <a:gd name="connsiteX19" fmla="*/ 751840 w 3820160"/>
              <a:gd name="connsiteY19" fmla="*/ 254000 h 4023360"/>
              <a:gd name="connsiteX20" fmla="*/ 1127760 w 3820160"/>
              <a:gd name="connsiteY20" fmla="*/ 71120 h 4023360"/>
              <a:gd name="connsiteX21" fmla="*/ 1432560 w 3820160"/>
              <a:gd name="connsiteY21" fmla="*/ 10160 h 4023360"/>
              <a:gd name="connsiteX22" fmla="*/ 1625600 w 3820160"/>
              <a:gd name="connsiteY22" fmla="*/ 0 h 4023360"/>
              <a:gd name="connsiteX23" fmla="*/ 2174240 w 3820160"/>
              <a:gd name="connsiteY23" fmla="*/ 20320 h 4023360"/>
              <a:gd name="connsiteX24" fmla="*/ 2407920 w 3820160"/>
              <a:gd name="connsiteY24" fmla="*/ 101600 h 4023360"/>
              <a:gd name="connsiteX25" fmla="*/ 2580640 w 3820160"/>
              <a:gd name="connsiteY25" fmla="*/ 223520 h 4023360"/>
              <a:gd name="connsiteX26" fmla="*/ 2794000 w 3820160"/>
              <a:gd name="connsiteY26" fmla="*/ 599440 h 4023360"/>
              <a:gd name="connsiteX27" fmla="*/ 2885440 w 3820160"/>
              <a:gd name="connsiteY27" fmla="*/ 853440 h 4023360"/>
              <a:gd name="connsiteX28" fmla="*/ 3007360 w 3820160"/>
              <a:gd name="connsiteY28" fmla="*/ 1361440 h 4023360"/>
              <a:gd name="connsiteX29" fmla="*/ 3078480 w 3820160"/>
              <a:gd name="connsiteY29" fmla="*/ 1899920 h 4023360"/>
              <a:gd name="connsiteX30" fmla="*/ 3078480 w 3820160"/>
              <a:gd name="connsiteY30" fmla="*/ 2570480 h 4023360"/>
              <a:gd name="connsiteX31" fmla="*/ 3037840 w 3820160"/>
              <a:gd name="connsiteY31" fmla="*/ 2844800 h 4023360"/>
              <a:gd name="connsiteX32" fmla="*/ 3017520 w 3820160"/>
              <a:gd name="connsiteY32" fmla="*/ 2926080 h 4023360"/>
              <a:gd name="connsiteX33" fmla="*/ 2997200 w 3820160"/>
              <a:gd name="connsiteY33" fmla="*/ 2966720 h 4023360"/>
              <a:gd name="connsiteX34" fmla="*/ 3068320 w 3820160"/>
              <a:gd name="connsiteY34" fmla="*/ 3098800 h 4023360"/>
              <a:gd name="connsiteX35" fmla="*/ 3108960 w 3820160"/>
              <a:gd name="connsiteY35" fmla="*/ 3169920 h 4023360"/>
              <a:gd name="connsiteX36" fmla="*/ 3820160 w 3820160"/>
              <a:gd name="connsiteY36" fmla="*/ 3078480 h 4023360"/>
              <a:gd name="connsiteX0" fmla="*/ 3535680 w 3820160"/>
              <a:gd name="connsiteY0" fmla="*/ 350520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20160"/>
              <a:gd name="connsiteY0" fmla="*/ 327152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261360 w 3810000"/>
              <a:gd name="connsiteY27" fmla="*/ 129032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786592 w 3810000"/>
              <a:gd name="connsiteY33" fmla="*/ 3236276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09999 w 3810000"/>
              <a:gd name="connsiteY33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108960 w 3810000"/>
              <a:gd name="connsiteY31" fmla="*/ 3169920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436071 w 3810000"/>
              <a:gd name="connsiteY28" fmla="*/ 2265991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359674 w 3810000"/>
              <a:gd name="connsiteY26" fmla="*/ 1222849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3001978 w 3810000"/>
              <a:gd name="connsiteY24" fmla="*/ 421964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407920 w 3810000"/>
              <a:gd name="connsiteY22" fmla="*/ 101600 h 4023360"/>
              <a:gd name="connsiteX23" fmla="*/ 3001978 w 3810000"/>
              <a:gd name="connsiteY23" fmla="*/ 421964 h 4023360"/>
              <a:gd name="connsiteX24" fmla="*/ 3359674 w 3810000"/>
              <a:gd name="connsiteY24" fmla="*/ 1222849 h 4023360"/>
              <a:gd name="connsiteX25" fmla="*/ 3436071 w 3810000"/>
              <a:gd name="connsiteY25" fmla="*/ 2265991 h 4023360"/>
              <a:gd name="connsiteX26" fmla="*/ 3373317 w 3810000"/>
              <a:gd name="connsiteY26" fmla="*/ 2711759 h 4023360"/>
              <a:gd name="connsiteX27" fmla="*/ 3306183 w 3810000"/>
              <a:gd name="connsiteY27" fmla="*/ 2962752 h 4023360"/>
              <a:gd name="connsiteX28" fmla="*/ 3277496 w 3810000"/>
              <a:gd name="connsiteY28" fmla="*/ 3058791 h 4023360"/>
              <a:gd name="connsiteX29" fmla="*/ 3809999 w 3810000"/>
              <a:gd name="connsiteY29" fmla="*/ 3287872 h 4023360"/>
              <a:gd name="connsiteX0" fmla="*/ 3810000 w 3810000"/>
              <a:gd name="connsiteY0" fmla="*/ 3272025 h 4023865"/>
              <a:gd name="connsiteX1" fmla="*/ 3474720 w 3810000"/>
              <a:gd name="connsiteY1" fmla="*/ 3576825 h 4023865"/>
              <a:gd name="connsiteX2" fmla="*/ 3230880 w 3810000"/>
              <a:gd name="connsiteY2" fmla="*/ 3749545 h 4023865"/>
              <a:gd name="connsiteX3" fmla="*/ 2763520 w 3810000"/>
              <a:gd name="connsiteY3" fmla="*/ 3932425 h 4023865"/>
              <a:gd name="connsiteX4" fmla="*/ 2407920 w 3810000"/>
              <a:gd name="connsiteY4" fmla="*/ 4013705 h 4023865"/>
              <a:gd name="connsiteX5" fmla="*/ 2204720 w 3810000"/>
              <a:gd name="connsiteY5" fmla="*/ 4023865 h 4023865"/>
              <a:gd name="connsiteX6" fmla="*/ 1869440 w 3810000"/>
              <a:gd name="connsiteY6" fmla="*/ 4013705 h 4023865"/>
              <a:gd name="connsiteX7" fmla="*/ 1483360 w 3810000"/>
              <a:gd name="connsiteY7" fmla="*/ 3942585 h 4023865"/>
              <a:gd name="connsiteX8" fmla="*/ 1259840 w 3810000"/>
              <a:gd name="connsiteY8" fmla="*/ 3871465 h 4023865"/>
              <a:gd name="connsiteX9" fmla="*/ 1056640 w 3810000"/>
              <a:gd name="connsiteY9" fmla="*/ 3780025 h 4023865"/>
              <a:gd name="connsiteX10" fmla="*/ 792480 w 3810000"/>
              <a:gd name="connsiteY10" fmla="*/ 3617465 h 4023865"/>
              <a:gd name="connsiteX11" fmla="*/ 355600 w 3810000"/>
              <a:gd name="connsiteY11" fmla="*/ 3018025 h 4023865"/>
              <a:gd name="connsiteX12" fmla="*/ 152400 w 3810000"/>
              <a:gd name="connsiteY12" fmla="*/ 2611625 h 4023865"/>
              <a:gd name="connsiteX13" fmla="*/ 30480 w 3810000"/>
              <a:gd name="connsiteY13" fmla="*/ 2205225 h 4023865"/>
              <a:gd name="connsiteX14" fmla="*/ 0 w 3810000"/>
              <a:gd name="connsiteY14" fmla="*/ 1981705 h 4023865"/>
              <a:gd name="connsiteX15" fmla="*/ 71120 w 3810000"/>
              <a:gd name="connsiteY15" fmla="*/ 1158745 h 4023865"/>
              <a:gd name="connsiteX16" fmla="*/ 132080 w 3810000"/>
              <a:gd name="connsiteY16" fmla="*/ 975865 h 4023865"/>
              <a:gd name="connsiteX17" fmla="*/ 294640 w 3810000"/>
              <a:gd name="connsiteY17" fmla="*/ 691385 h 4023865"/>
              <a:gd name="connsiteX18" fmla="*/ 751840 w 3810000"/>
              <a:gd name="connsiteY18" fmla="*/ 254505 h 4023865"/>
              <a:gd name="connsiteX19" fmla="*/ 1127760 w 3810000"/>
              <a:gd name="connsiteY19" fmla="*/ 71625 h 4023865"/>
              <a:gd name="connsiteX20" fmla="*/ 1625600 w 3810000"/>
              <a:gd name="connsiteY20" fmla="*/ 505 h 4023865"/>
              <a:gd name="connsiteX21" fmla="*/ 2407920 w 3810000"/>
              <a:gd name="connsiteY21" fmla="*/ 102105 h 4023865"/>
              <a:gd name="connsiteX22" fmla="*/ 3001978 w 3810000"/>
              <a:gd name="connsiteY22" fmla="*/ 422469 h 4023865"/>
              <a:gd name="connsiteX23" fmla="*/ 3359674 w 3810000"/>
              <a:gd name="connsiteY23" fmla="*/ 1223354 h 4023865"/>
              <a:gd name="connsiteX24" fmla="*/ 3436071 w 3810000"/>
              <a:gd name="connsiteY24" fmla="*/ 2266496 h 4023865"/>
              <a:gd name="connsiteX25" fmla="*/ 3373317 w 3810000"/>
              <a:gd name="connsiteY25" fmla="*/ 2712264 h 4023865"/>
              <a:gd name="connsiteX26" fmla="*/ 3306183 w 3810000"/>
              <a:gd name="connsiteY26" fmla="*/ 2963257 h 4023865"/>
              <a:gd name="connsiteX27" fmla="*/ 3277496 w 3810000"/>
              <a:gd name="connsiteY27" fmla="*/ 3059296 h 4023865"/>
              <a:gd name="connsiteX28" fmla="*/ 3809999 w 3810000"/>
              <a:gd name="connsiteY28" fmla="*/ 3288377 h 4023865"/>
              <a:gd name="connsiteX0" fmla="*/ 3810000 w 3810000"/>
              <a:gd name="connsiteY0" fmla="*/ 3281919 h 4033759"/>
              <a:gd name="connsiteX1" fmla="*/ 3474720 w 3810000"/>
              <a:gd name="connsiteY1" fmla="*/ 3586719 h 4033759"/>
              <a:gd name="connsiteX2" fmla="*/ 3230880 w 3810000"/>
              <a:gd name="connsiteY2" fmla="*/ 3759439 h 4033759"/>
              <a:gd name="connsiteX3" fmla="*/ 2763520 w 3810000"/>
              <a:gd name="connsiteY3" fmla="*/ 3942319 h 4033759"/>
              <a:gd name="connsiteX4" fmla="*/ 2407920 w 3810000"/>
              <a:gd name="connsiteY4" fmla="*/ 4023599 h 4033759"/>
              <a:gd name="connsiteX5" fmla="*/ 2204720 w 3810000"/>
              <a:gd name="connsiteY5" fmla="*/ 4033759 h 4033759"/>
              <a:gd name="connsiteX6" fmla="*/ 1869440 w 3810000"/>
              <a:gd name="connsiteY6" fmla="*/ 4023599 h 4033759"/>
              <a:gd name="connsiteX7" fmla="*/ 1483360 w 3810000"/>
              <a:gd name="connsiteY7" fmla="*/ 3952479 h 4033759"/>
              <a:gd name="connsiteX8" fmla="*/ 1259840 w 3810000"/>
              <a:gd name="connsiteY8" fmla="*/ 3881359 h 4033759"/>
              <a:gd name="connsiteX9" fmla="*/ 1056640 w 3810000"/>
              <a:gd name="connsiteY9" fmla="*/ 3789919 h 4033759"/>
              <a:gd name="connsiteX10" fmla="*/ 792480 w 3810000"/>
              <a:gd name="connsiteY10" fmla="*/ 3627359 h 4033759"/>
              <a:gd name="connsiteX11" fmla="*/ 355600 w 3810000"/>
              <a:gd name="connsiteY11" fmla="*/ 3027919 h 4033759"/>
              <a:gd name="connsiteX12" fmla="*/ 152400 w 3810000"/>
              <a:gd name="connsiteY12" fmla="*/ 2621519 h 4033759"/>
              <a:gd name="connsiteX13" fmla="*/ 30480 w 3810000"/>
              <a:gd name="connsiteY13" fmla="*/ 2215119 h 4033759"/>
              <a:gd name="connsiteX14" fmla="*/ 0 w 3810000"/>
              <a:gd name="connsiteY14" fmla="*/ 1991599 h 4033759"/>
              <a:gd name="connsiteX15" fmla="*/ 71120 w 3810000"/>
              <a:gd name="connsiteY15" fmla="*/ 1168639 h 4033759"/>
              <a:gd name="connsiteX16" fmla="*/ 132080 w 3810000"/>
              <a:gd name="connsiteY16" fmla="*/ 985759 h 4033759"/>
              <a:gd name="connsiteX17" fmla="*/ 294640 w 3810000"/>
              <a:gd name="connsiteY17" fmla="*/ 701279 h 4033759"/>
              <a:gd name="connsiteX18" fmla="*/ 1127760 w 3810000"/>
              <a:gd name="connsiteY18" fmla="*/ 81519 h 4033759"/>
              <a:gd name="connsiteX19" fmla="*/ 1625600 w 3810000"/>
              <a:gd name="connsiteY19" fmla="*/ 10399 h 4033759"/>
              <a:gd name="connsiteX20" fmla="*/ 2407920 w 3810000"/>
              <a:gd name="connsiteY20" fmla="*/ 111999 h 4033759"/>
              <a:gd name="connsiteX21" fmla="*/ 3001978 w 3810000"/>
              <a:gd name="connsiteY21" fmla="*/ 432363 h 4033759"/>
              <a:gd name="connsiteX22" fmla="*/ 3359674 w 3810000"/>
              <a:gd name="connsiteY22" fmla="*/ 1233248 h 4033759"/>
              <a:gd name="connsiteX23" fmla="*/ 3436071 w 3810000"/>
              <a:gd name="connsiteY23" fmla="*/ 2276390 h 4033759"/>
              <a:gd name="connsiteX24" fmla="*/ 3373317 w 3810000"/>
              <a:gd name="connsiteY24" fmla="*/ 2722158 h 4033759"/>
              <a:gd name="connsiteX25" fmla="*/ 3306183 w 3810000"/>
              <a:gd name="connsiteY25" fmla="*/ 2973151 h 4033759"/>
              <a:gd name="connsiteX26" fmla="*/ 3277496 w 3810000"/>
              <a:gd name="connsiteY26" fmla="*/ 3069190 h 4033759"/>
              <a:gd name="connsiteX27" fmla="*/ 3809999 w 3810000"/>
              <a:gd name="connsiteY27" fmla="*/ 3298271 h 4033759"/>
              <a:gd name="connsiteX0" fmla="*/ 3810000 w 3810000"/>
              <a:gd name="connsiteY0" fmla="*/ 3271645 h 4023485"/>
              <a:gd name="connsiteX1" fmla="*/ 3474720 w 3810000"/>
              <a:gd name="connsiteY1" fmla="*/ 3576445 h 4023485"/>
              <a:gd name="connsiteX2" fmla="*/ 3230880 w 3810000"/>
              <a:gd name="connsiteY2" fmla="*/ 3749165 h 4023485"/>
              <a:gd name="connsiteX3" fmla="*/ 2763520 w 3810000"/>
              <a:gd name="connsiteY3" fmla="*/ 3932045 h 4023485"/>
              <a:gd name="connsiteX4" fmla="*/ 2407920 w 3810000"/>
              <a:gd name="connsiteY4" fmla="*/ 4013325 h 4023485"/>
              <a:gd name="connsiteX5" fmla="*/ 2204720 w 3810000"/>
              <a:gd name="connsiteY5" fmla="*/ 4023485 h 4023485"/>
              <a:gd name="connsiteX6" fmla="*/ 1869440 w 3810000"/>
              <a:gd name="connsiteY6" fmla="*/ 4013325 h 4023485"/>
              <a:gd name="connsiteX7" fmla="*/ 1483360 w 3810000"/>
              <a:gd name="connsiteY7" fmla="*/ 3942205 h 4023485"/>
              <a:gd name="connsiteX8" fmla="*/ 1259840 w 3810000"/>
              <a:gd name="connsiteY8" fmla="*/ 3871085 h 4023485"/>
              <a:gd name="connsiteX9" fmla="*/ 1056640 w 3810000"/>
              <a:gd name="connsiteY9" fmla="*/ 3779645 h 4023485"/>
              <a:gd name="connsiteX10" fmla="*/ 792480 w 3810000"/>
              <a:gd name="connsiteY10" fmla="*/ 3617085 h 4023485"/>
              <a:gd name="connsiteX11" fmla="*/ 355600 w 3810000"/>
              <a:gd name="connsiteY11" fmla="*/ 3017645 h 4023485"/>
              <a:gd name="connsiteX12" fmla="*/ 152400 w 3810000"/>
              <a:gd name="connsiteY12" fmla="*/ 2611245 h 4023485"/>
              <a:gd name="connsiteX13" fmla="*/ 30480 w 3810000"/>
              <a:gd name="connsiteY13" fmla="*/ 2204845 h 4023485"/>
              <a:gd name="connsiteX14" fmla="*/ 0 w 3810000"/>
              <a:gd name="connsiteY14" fmla="*/ 1981325 h 4023485"/>
              <a:gd name="connsiteX15" fmla="*/ 71120 w 3810000"/>
              <a:gd name="connsiteY15" fmla="*/ 1158365 h 4023485"/>
              <a:gd name="connsiteX16" fmla="*/ 132080 w 3810000"/>
              <a:gd name="connsiteY16" fmla="*/ 975485 h 4023485"/>
              <a:gd name="connsiteX17" fmla="*/ 294640 w 3810000"/>
              <a:gd name="connsiteY17" fmla="*/ 691005 h 4023485"/>
              <a:gd name="connsiteX18" fmla="*/ 893683 w 3810000"/>
              <a:gd name="connsiteY18" fmla="*/ 261752 h 4023485"/>
              <a:gd name="connsiteX19" fmla="*/ 1625600 w 3810000"/>
              <a:gd name="connsiteY19" fmla="*/ 125 h 4023485"/>
              <a:gd name="connsiteX20" fmla="*/ 2407920 w 3810000"/>
              <a:gd name="connsiteY20" fmla="*/ 101725 h 4023485"/>
              <a:gd name="connsiteX21" fmla="*/ 3001978 w 3810000"/>
              <a:gd name="connsiteY21" fmla="*/ 422089 h 4023485"/>
              <a:gd name="connsiteX22" fmla="*/ 3359674 w 3810000"/>
              <a:gd name="connsiteY22" fmla="*/ 1222974 h 4023485"/>
              <a:gd name="connsiteX23" fmla="*/ 3436071 w 3810000"/>
              <a:gd name="connsiteY23" fmla="*/ 2266116 h 4023485"/>
              <a:gd name="connsiteX24" fmla="*/ 3373317 w 3810000"/>
              <a:gd name="connsiteY24" fmla="*/ 2711884 h 4023485"/>
              <a:gd name="connsiteX25" fmla="*/ 3306183 w 3810000"/>
              <a:gd name="connsiteY25" fmla="*/ 2962877 h 4023485"/>
              <a:gd name="connsiteX26" fmla="*/ 3277496 w 3810000"/>
              <a:gd name="connsiteY26" fmla="*/ 3058916 h 4023485"/>
              <a:gd name="connsiteX27" fmla="*/ 3809999 w 3810000"/>
              <a:gd name="connsiteY27" fmla="*/ 3287997 h 4023485"/>
              <a:gd name="connsiteX0" fmla="*/ 3810000 w 3810000"/>
              <a:gd name="connsiteY0" fmla="*/ 3220097 h 3971937"/>
              <a:gd name="connsiteX1" fmla="*/ 3474720 w 3810000"/>
              <a:gd name="connsiteY1" fmla="*/ 3524897 h 3971937"/>
              <a:gd name="connsiteX2" fmla="*/ 3230880 w 3810000"/>
              <a:gd name="connsiteY2" fmla="*/ 3697617 h 3971937"/>
              <a:gd name="connsiteX3" fmla="*/ 2763520 w 3810000"/>
              <a:gd name="connsiteY3" fmla="*/ 3880497 h 3971937"/>
              <a:gd name="connsiteX4" fmla="*/ 2407920 w 3810000"/>
              <a:gd name="connsiteY4" fmla="*/ 3961777 h 3971937"/>
              <a:gd name="connsiteX5" fmla="*/ 2204720 w 3810000"/>
              <a:gd name="connsiteY5" fmla="*/ 3971937 h 3971937"/>
              <a:gd name="connsiteX6" fmla="*/ 1869440 w 3810000"/>
              <a:gd name="connsiteY6" fmla="*/ 3961777 h 3971937"/>
              <a:gd name="connsiteX7" fmla="*/ 1483360 w 3810000"/>
              <a:gd name="connsiteY7" fmla="*/ 3890657 h 3971937"/>
              <a:gd name="connsiteX8" fmla="*/ 1259840 w 3810000"/>
              <a:gd name="connsiteY8" fmla="*/ 3819537 h 3971937"/>
              <a:gd name="connsiteX9" fmla="*/ 1056640 w 3810000"/>
              <a:gd name="connsiteY9" fmla="*/ 3728097 h 3971937"/>
              <a:gd name="connsiteX10" fmla="*/ 792480 w 3810000"/>
              <a:gd name="connsiteY10" fmla="*/ 3565537 h 3971937"/>
              <a:gd name="connsiteX11" fmla="*/ 355600 w 3810000"/>
              <a:gd name="connsiteY11" fmla="*/ 2966097 h 3971937"/>
              <a:gd name="connsiteX12" fmla="*/ 152400 w 3810000"/>
              <a:gd name="connsiteY12" fmla="*/ 2559697 h 3971937"/>
              <a:gd name="connsiteX13" fmla="*/ 30480 w 3810000"/>
              <a:gd name="connsiteY13" fmla="*/ 2153297 h 3971937"/>
              <a:gd name="connsiteX14" fmla="*/ 0 w 3810000"/>
              <a:gd name="connsiteY14" fmla="*/ 1929777 h 3971937"/>
              <a:gd name="connsiteX15" fmla="*/ 71120 w 3810000"/>
              <a:gd name="connsiteY15" fmla="*/ 1106817 h 3971937"/>
              <a:gd name="connsiteX16" fmla="*/ 132080 w 3810000"/>
              <a:gd name="connsiteY16" fmla="*/ 923937 h 3971937"/>
              <a:gd name="connsiteX17" fmla="*/ 294640 w 3810000"/>
              <a:gd name="connsiteY17" fmla="*/ 639457 h 3971937"/>
              <a:gd name="connsiteX18" fmla="*/ 893683 w 3810000"/>
              <a:gd name="connsiteY18" fmla="*/ 210204 h 3971937"/>
              <a:gd name="connsiteX19" fmla="*/ 1625600 w 3810000"/>
              <a:gd name="connsiteY19" fmla="*/ 172 h 3971937"/>
              <a:gd name="connsiteX20" fmla="*/ 2407920 w 3810000"/>
              <a:gd name="connsiteY20" fmla="*/ 50177 h 3971937"/>
              <a:gd name="connsiteX21" fmla="*/ 3001978 w 3810000"/>
              <a:gd name="connsiteY21" fmla="*/ 370541 h 3971937"/>
              <a:gd name="connsiteX22" fmla="*/ 3359674 w 3810000"/>
              <a:gd name="connsiteY22" fmla="*/ 1171426 h 3971937"/>
              <a:gd name="connsiteX23" fmla="*/ 3436071 w 3810000"/>
              <a:gd name="connsiteY23" fmla="*/ 2214568 h 3971937"/>
              <a:gd name="connsiteX24" fmla="*/ 3373317 w 3810000"/>
              <a:gd name="connsiteY24" fmla="*/ 2660336 h 3971937"/>
              <a:gd name="connsiteX25" fmla="*/ 3306183 w 3810000"/>
              <a:gd name="connsiteY25" fmla="*/ 2911329 h 3971937"/>
              <a:gd name="connsiteX26" fmla="*/ 3277496 w 3810000"/>
              <a:gd name="connsiteY26" fmla="*/ 3007368 h 3971937"/>
              <a:gd name="connsiteX27" fmla="*/ 3809999 w 3810000"/>
              <a:gd name="connsiteY27" fmla="*/ 3236449 h 3971937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94640 w 3810000"/>
              <a:gd name="connsiteY17" fmla="*/ 639285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937609 w 3810000"/>
              <a:gd name="connsiteY9" fmla="*/ 3434392 h 3971765"/>
              <a:gd name="connsiteX10" fmla="*/ 266650 w 3810000"/>
              <a:gd name="connsiteY10" fmla="*/ 3001646 h 3971765"/>
              <a:gd name="connsiteX11" fmla="*/ 152400 w 3810000"/>
              <a:gd name="connsiteY11" fmla="*/ 2559525 h 3971765"/>
              <a:gd name="connsiteX12" fmla="*/ 30480 w 3810000"/>
              <a:gd name="connsiteY12" fmla="*/ 2153125 h 3971765"/>
              <a:gd name="connsiteX13" fmla="*/ 0 w 3810000"/>
              <a:gd name="connsiteY13" fmla="*/ 1929605 h 3971765"/>
              <a:gd name="connsiteX14" fmla="*/ 61757 w 3810000"/>
              <a:gd name="connsiteY14" fmla="*/ 1344779 h 3971765"/>
              <a:gd name="connsiteX15" fmla="*/ 275913 w 3810000"/>
              <a:gd name="connsiteY15" fmla="*/ 940921 h 3971765"/>
              <a:gd name="connsiteX16" fmla="*/ 893683 w 3810000"/>
              <a:gd name="connsiteY16" fmla="*/ 210032 h 3971765"/>
              <a:gd name="connsiteX17" fmla="*/ 1625600 w 3810000"/>
              <a:gd name="connsiteY17" fmla="*/ 0 h 3971765"/>
              <a:gd name="connsiteX18" fmla="*/ 2407920 w 3810000"/>
              <a:gd name="connsiteY18" fmla="*/ 50005 h 3971765"/>
              <a:gd name="connsiteX19" fmla="*/ 3001978 w 3810000"/>
              <a:gd name="connsiteY19" fmla="*/ 370369 h 3971765"/>
              <a:gd name="connsiteX20" fmla="*/ 3359674 w 3810000"/>
              <a:gd name="connsiteY20" fmla="*/ 1171254 h 3971765"/>
              <a:gd name="connsiteX21" fmla="*/ 3436071 w 3810000"/>
              <a:gd name="connsiteY21" fmla="*/ 2214396 h 3971765"/>
              <a:gd name="connsiteX22" fmla="*/ 3373317 w 3810000"/>
              <a:gd name="connsiteY22" fmla="*/ 2660164 h 3971765"/>
              <a:gd name="connsiteX23" fmla="*/ 3306183 w 3810000"/>
              <a:gd name="connsiteY23" fmla="*/ 2911157 h 3971765"/>
              <a:gd name="connsiteX24" fmla="*/ 3277496 w 3810000"/>
              <a:gd name="connsiteY24" fmla="*/ 3007196 h 3971765"/>
              <a:gd name="connsiteX25" fmla="*/ 3809999 w 3810000"/>
              <a:gd name="connsiteY25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483360 w 3810000"/>
              <a:gd name="connsiteY6" fmla="*/ 3890485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0326"/>
              <a:gd name="connsiteX1" fmla="*/ 3474720 w 3810000"/>
              <a:gd name="connsiteY1" fmla="*/ 3524725 h 3970326"/>
              <a:gd name="connsiteX2" fmla="*/ 3230880 w 3810000"/>
              <a:gd name="connsiteY2" fmla="*/ 3697445 h 3970326"/>
              <a:gd name="connsiteX3" fmla="*/ 2763520 w 3810000"/>
              <a:gd name="connsiteY3" fmla="*/ 3880325 h 3970326"/>
              <a:gd name="connsiteX4" fmla="*/ 2407920 w 3810000"/>
              <a:gd name="connsiteY4" fmla="*/ 3961605 h 3970326"/>
              <a:gd name="connsiteX5" fmla="*/ 1665941 w 3810000"/>
              <a:gd name="connsiteY5" fmla="*/ 3644413 h 3970326"/>
              <a:gd name="connsiteX6" fmla="*/ 1372197 w 3810000"/>
              <a:gd name="connsiteY6" fmla="*/ 3581231 h 3970326"/>
              <a:gd name="connsiteX7" fmla="*/ 937609 w 3810000"/>
              <a:gd name="connsiteY7" fmla="*/ 3434392 h 3970326"/>
              <a:gd name="connsiteX8" fmla="*/ 266650 w 3810000"/>
              <a:gd name="connsiteY8" fmla="*/ 3001646 h 3970326"/>
              <a:gd name="connsiteX9" fmla="*/ 152400 w 3810000"/>
              <a:gd name="connsiteY9" fmla="*/ 2559525 h 3970326"/>
              <a:gd name="connsiteX10" fmla="*/ 30480 w 3810000"/>
              <a:gd name="connsiteY10" fmla="*/ 2153125 h 3970326"/>
              <a:gd name="connsiteX11" fmla="*/ 0 w 3810000"/>
              <a:gd name="connsiteY11" fmla="*/ 1929605 h 3970326"/>
              <a:gd name="connsiteX12" fmla="*/ 61757 w 3810000"/>
              <a:gd name="connsiteY12" fmla="*/ 1344779 h 3970326"/>
              <a:gd name="connsiteX13" fmla="*/ 275913 w 3810000"/>
              <a:gd name="connsiteY13" fmla="*/ 940921 h 3970326"/>
              <a:gd name="connsiteX14" fmla="*/ 893683 w 3810000"/>
              <a:gd name="connsiteY14" fmla="*/ 210032 h 3970326"/>
              <a:gd name="connsiteX15" fmla="*/ 1625600 w 3810000"/>
              <a:gd name="connsiteY15" fmla="*/ 0 h 3970326"/>
              <a:gd name="connsiteX16" fmla="*/ 2407920 w 3810000"/>
              <a:gd name="connsiteY16" fmla="*/ 50005 h 3970326"/>
              <a:gd name="connsiteX17" fmla="*/ 3001978 w 3810000"/>
              <a:gd name="connsiteY17" fmla="*/ 370369 h 3970326"/>
              <a:gd name="connsiteX18" fmla="*/ 3359674 w 3810000"/>
              <a:gd name="connsiteY18" fmla="*/ 1171254 h 3970326"/>
              <a:gd name="connsiteX19" fmla="*/ 3436071 w 3810000"/>
              <a:gd name="connsiteY19" fmla="*/ 2214396 h 3970326"/>
              <a:gd name="connsiteX20" fmla="*/ 3373317 w 3810000"/>
              <a:gd name="connsiteY20" fmla="*/ 2660164 h 3970326"/>
              <a:gd name="connsiteX21" fmla="*/ 3306183 w 3810000"/>
              <a:gd name="connsiteY21" fmla="*/ 2911157 h 3970326"/>
              <a:gd name="connsiteX22" fmla="*/ 3277496 w 3810000"/>
              <a:gd name="connsiteY22" fmla="*/ 3007196 h 3970326"/>
              <a:gd name="connsiteX23" fmla="*/ 3809999 w 3810000"/>
              <a:gd name="connsiteY23" fmla="*/ 3236277 h 3970326"/>
              <a:gd name="connsiteX0" fmla="*/ 3810000 w 3810000"/>
              <a:gd name="connsiteY0" fmla="*/ 3219925 h 3880478"/>
              <a:gd name="connsiteX1" fmla="*/ 3474720 w 3810000"/>
              <a:gd name="connsiteY1" fmla="*/ 3524725 h 3880478"/>
              <a:gd name="connsiteX2" fmla="*/ 3230880 w 3810000"/>
              <a:gd name="connsiteY2" fmla="*/ 3697445 h 3880478"/>
              <a:gd name="connsiteX3" fmla="*/ 2763520 w 3810000"/>
              <a:gd name="connsiteY3" fmla="*/ 3880325 h 3880478"/>
              <a:gd name="connsiteX4" fmla="*/ 2384513 w 3810000"/>
              <a:gd name="connsiteY4" fmla="*/ 3727441 h 3880478"/>
              <a:gd name="connsiteX5" fmla="*/ 1665941 w 3810000"/>
              <a:gd name="connsiteY5" fmla="*/ 3644413 h 3880478"/>
              <a:gd name="connsiteX6" fmla="*/ 1372197 w 3810000"/>
              <a:gd name="connsiteY6" fmla="*/ 3581231 h 3880478"/>
              <a:gd name="connsiteX7" fmla="*/ 937609 w 3810000"/>
              <a:gd name="connsiteY7" fmla="*/ 3434392 h 3880478"/>
              <a:gd name="connsiteX8" fmla="*/ 266650 w 3810000"/>
              <a:gd name="connsiteY8" fmla="*/ 3001646 h 3880478"/>
              <a:gd name="connsiteX9" fmla="*/ 152400 w 3810000"/>
              <a:gd name="connsiteY9" fmla="*/ 2559525 h 3880478"/>
              <a:gd name="connsiteX10" fmla="*/ 30480 w 3810000"/>
              <a:gd name="connsiteY10" fmla="*/ 2153125 h 3880478"/>
              <a:gd name="connsiteX11" fmla="*/ 0 w 3810000"/>
              <a:gd name="connsiteY11" fmla="*/ 1929605 h 3880478"/>
              <a:gd name="connsiteX12" fmla="*/ 61757 w 3810000"/>
              <a:gd name="connsiteY12" fmla="*/ 1344779 h 3880478"/>
              <a:gd name="connsiteX13" fmla="*/ 275913 w 3810000"/>
              <a:gd name="connsiteY13" fmla="*/ 940921 h 3880478"/>
              <a:gd name="connsiteX14" fmla="*/ 893683 w 3810000"/>
              <a:gd name="connsiteY14" fmla="*/ 210032 h 3880478"/>
              <a:gd name="connsiteX15" fmla="*/ 1625600 w 3810000"/>
              <a:gd name="connsiteY15" fmla="*/ 0 h 3880478"/>
              <a:gd name="connsiteX16" fmla="*/ 2407920 w 3810000"/>
              <a:gd name="connsiteY16" fmla="*/ 50005 h 3880478"/>
              <a:gd name="connsiteX17" fmla="*/ 3001978 w 3810000"/>
              <a:gd name="connsiteY17" fmla="*/ 370369 h 3880478"/>
              <a:gd name="connsiteX18" fmla="*/ 3359674 w 3810000"/>
              <a:gd name="connsiteY18" fmla="*/ 1171254 h 3880478"/>
              <a:gd name="connsiteX19" fmla="*/ 3436071 w 3810000"/>
              <a:gd name="connsiteY19" fmla="*/ 2214396 h 3880478"/>
              <a:gd name="connsiteX20" fmla="*/ 3373317 w 3810000"/>
              <a:gd name="connsiteY20" fmla="*/ 2660164 h 3880478"/>
              <a:gd name="connsiteX21" fmla="*/ 3306183 w 3810000"/>
              <a:gd name="connsiteY21" fmla="*/ 2911157 h 3880478"/>
              <a:gd name="connsiteX22" fmla="*/ 3277496 w 3810000"/>
              <a:gd name="connsiteY22" fmla="*/ 3007196 h 3880478"/>
              <a:gd name="connsiteX23" fmla="*/ 3809999 w 3810000"/>
              <a:gd name="connsiteY23" fmla="*/ 3236277 h 3880478"/>
              <a:gd name="connsiteX0" fmla="*/ 3810000 w 3810000"/>
              <a:gd name="connsiteY0" fmla="*/ 3219925 h 3735785"/>
              <a:gd name="connsiteX1" fmla="*/ 3474720 w 3810000"/>
              <a:gd name="connsiteY1" fmla="*/ 3524725 h 3735785"/>
              <a:gd name="connsiteX2" fmla="*/ 3230880 w 3810000"/>
              <a:gd name="connsiteY2" fmla="*/ 3697445 h 3735785"/>
              <a:gd name="connsiteX3" fmla="*/ 2688614 w 3810000"/>
              <a:gd name="connsiteY3" fmla="*/ 3729507 h 3735785"/>
              <a:gd name="connsiteX4" fmla="*/ 2384513 w 3810000"/>
              <a:gd name="connsiteY4" fmla="*/ 3727441 h 3735785"/>
              <a:gd name="connsiteX5" fmla="*/ 1665941 w 3810000"/>
              <a:gd name="connsiteY5" fmla="*/ 3644413 h 3735785"/>
              <a:gd name="connsiteX6" fmla="*/ 1372197 w 3810000"/>
              <a:gd name="connsiteY6" fmla="*/ 3581231 h 3735785"/>
              <a:gd name="connsiteX7" fmla="*/ 937609 w 3810000"/>
              <a:gd name="connsiteY7" fmla="*/ 3434392 h 3735785"/>
              <a:gd name="connsiteX8" fmla="*/ 266650 w 3810000"/>
              <a:gd name="connsiteY8" fmla="*/ 3001646 h 3735785"/>
              <a:gd name="connsiteX9" fmla="*/ 152400 w 3810000"/>
              <a:gd name="connsiteY9" fmla="*/ 2559525 h 3735785"/>
              <a:gd name="connsiteX10" fmla="*/ 30480 w 3810000"/>
              <a:gd name="connsiteY10" fmla="*/ 2153125 h 3735785"/>
              <a:gd name="connsiteX11" fmla="*/ 0 w 3810000"/>
              <a:gd name="connsiteY11" fmla="*/ 1929605 h 3735785"/>
              <a:gd name="connsiteX12" fmla="*/ 61757 w 3810000"/>
              <a:gd name="connsiteY12" fmla="*/ 1344779 h 3735785"/>
              <a:gd name="connsiteX13" fmla="*/ 275913 w 3810000"/>
              <a:gd name="connsiteY13" fmla="*/ 940921 h 3735785"/>
              <a:gd name="connsiteX14" fmla="*/ 893683 w 3810000"/>
              <a:gd name="connsiteY14" fmla="*/ 210032 h 3735785"/>
              <a:gd name="connsiteX15" fmla="*/ 1625600 w 3810000"/>
              <a:gd name="connsiteY15" fmla="*/ 0 h 3735785"/>
              <a:gd name="connsiteX16" fmla="*/ 2407920 w 3810000"/>
              <a:gd name="connsiteY16" fmla="*/ 50005 h 3735785"/>
              <a:gd name="connsiteX17" fmla="*/ 3001978 w 3810000"/>
              <a:gd name="connsiteY17" fmla="*/ 370369 h 3735785"/>
              <a:gd name="connsiteX18" fmla="*/ 3359674 w 3810000"/>
              <a:gd name="connsiteY18" fmla="*/ 1171254 h 3735785"/>
              <a:gd name="connsiteX19" fmla="*/ 3436071 w 3810000"/>
              <a:gd name="connsiteY19" fmla="*/ 2214396 h 3735785"/>
              <a:gd name="connsiteX20" fmla="*/ 3373317 w 3810000"/>
              <a:gd name="connsiteY20" fmla="*/ 2660164 h 3735785"/>
              <a:gd name="connsiteX21" fmla="*/ 3306183 w 3810000"/>
              <a:gd name="connsiteY21" fmla="*/ 2911157 h 3735785"/>
              <a:gd name="connsiteX22" fmla="*/ 3277496 w 3810000"/>
              <a:gd name="connsiteY22" fmla="*/ 3007196 h 3735785"/>
              <a:gd name="connsiteX23" fmla="*/ 3809999 w 3810000"/>
              <a:gd name="connsiteY23" fmla="*/ 3236277 h 3735785"/>
              <a:gd name="connsiteX0" fmla="*/ 3810000 w 3810000"/>
              <a:gd name="connsiteY0" fmla="*/ 3219925 h 3736003"/>
              <a:gd name="connsiteX1" fmla="*/ 3474720 w 3810000"/>
              <a:gd name="connsiteY1" fmla="*/ 3524725 h 3736003"/>
              <a:gd name="connsiteX2" fmla="*/ 3062345 w 3810000"/>
              <a:gd name="connsiteY2" fmla="*/ 3693477 h 3736003"/>
              <a:gd name="connsiteX3" fmla="*/ 2688614 w 3810000"/>
              <a:gd name="connsiteY3" fmla="*/ 3729507 h 3736003"/>
              <a:gd name="connsiteX4" fmla="*/ 2384513 w 3810000"/>
              <a:gd name="connsiteY4" fmla="*/ 3727441 h 3736003"/>
              <a:gd name="connsiteX5" fmla="*/ 1665941 w 3810000"/>
              <a:gd name="connsiteY5" fmla="*/ 3644413 h 3736003"/>
              <a:gd name="connsiteX6" fmla="*/ 1372197 w 3810000"/>
              <a:gd name="connsiteY6" fmla="*/ 3581231 h 3736003"/>
              <a:gd name="connsiteX7" fmla="*/ 937609 w 3810000"/>
              <a:gd name="connsiteY7" fmla="*/ 3434392 h 3736003"/>
              <a:gd name="connsiteX8" fmla="*/ 266650 w 3810000"/>
              <a:gd name="connsiteY8" fmla="*/ 3001646 h 3736003"/>
              <a:gd name="connsiteX9" fmla="*/ 152400 w 3810000"/>
              <a:gd name="connsiteY9" fmla="*/ 2559525 h 3736003"/>
              <a:gd name="connsiteX10" fmla="*/ 30480 w 3810000"/>
              <a:gd name="connsiteY10" fmla="*/ 2153125 h 3736003"/>
              <a:gd name="connsiteX11" fmla="*/ 0 w 3810000"/>
              <a:gd name="connsiteY11" fmla="*/ 1929605 h 3736003"/>
              <a:gd name="connsiteX12" fmla="*/ 61757 w 3810000"/>
              <a:gd name="connsiteY12" fmla="*/ 1344779 h 3736003"/>
              <a:gd name="connsiteX13" fmla="*/ 275913 w 3810000"/>
              <a:gd name="connsiteY13" fmla="*/ 940921 h 3736003"/>
              <a:gd name="connsiteX14" fmla="*/ 893683 w 3810000"/>
              <a:gd name="connsiteY14" fmla="*/ 210032 h 3736003"/>
              <a:gd name="connsiteX15" fmla="*/ 1625600 w 3810000"/>
              <a:gd name="connsiteY15" fmla="*/ 0 h 3736003"/>
              <a:gd name="connsiteX16" fmla="*/ 2407920 w 3810000"/>
              <a:gd name="connsiteY16" fmla="*/ 50005 h 3736003"/>
              <a:gd name="connsiteX17" fmla="*/ 3001978 w 3810000"/>
              <a:gd name="connsiteY17" fmla="*/ 370369 h 3736003"/>
              <a:gd name="connsiteX18" fmla="*/ 3359674 w 3810000"/>
              <a:gd name="connsiteY18" fmla="*/ 1171254 h 3736003"/>
              <a:gd name="connsiteX19" fmla="*/ 3436071 w 3810000"/>
              <a:gd name="connsiteY19" fmla="*/ 2214396 h 3736003"/>
              <a:gd name="connsiteX20" fmla="*/ 3373317 w 3810000"/>
              <a:gd name="connsiteY20" fmla="*/ 2660164 h 3736003"/>
              <a:gd name="connsiteX21" fmla="*/ 3306183 w 3810000"/>
              <a:gd name="connsiteY21" fmla="*/ 2911157 h 3736003"/>
              <a:gd name="connsiteX22" fmla="*/ 3277496 w 3810000"/>
              <a:gd name="connsiteY22" fmla="*/ 3007196 h 3736003"/>
              <a:gd name="connsiteX23" fmla="*/ 3809999 w 3810000"/>
              <a:gd name="connsiteY23" fmla="*/ 3236277 h 3736003"/>
              <a:gd name="connsiteX0" fmla="*/ 3810000 w 3810000"/>
              <a:gd name="connsiteY0" fmla="*/ 3219925 h 3730351"/>
              <a:gd name="connsiteX1" fmla="*/ 3474720 w 3810000"/>
              <a:gd name="connsiteY1" fmla="*/ 3524725 h 3730351"/>
              <a:gd name="connsiteX2" fmla="*/ 3062345 w 3810000"/>
              <a:gd name="connsiteY2" fmla="*/ 3693477 h 3730351"/>
              <a:gd name="connsiteX3" fmla="*/ 2384513 w 3810000"/>
              <a:gd name="connsiteY3" fmla="*/ 3727441 h 3730351"/>
              <a:gd name="connsiteX4" fmla="*/ 1665941 w 3810000"/>
              <a:gd name="connsiteY4" fmla="*/ 3644413 h 3730351"/>
              <a:gd name="connsiteX5" fmla="*/ 1372197 w 3810000"/>
              <a:gd name="connsiteY5" fmla="*/ 3581231 h 3730351"/>
              <a:gd name="connsiteX6" fmla="*/ 937609 w 3810000"/>
              <a:gd name="connsiteY6" fmla="*/ 3434392 h 3730351"/>
              <a:gd name="connsiteX7" fmla="*/ 266650 w 3810000"/>
              <a:gd name="connsiteY7" fmla="*/ 3001646 h 3730351"/>
              <a:gd name="connsiteX8" fmla="*/ 152400 w 3810000"/>
              <a:gd name="connsiteY8" fmla="*/ 2559525 h 3730351"/>
              <a:gd name="connsiteX9" fmla="*/ 30480 w 3810000"/>
              <a:gd name="connsiteY9" fmla="*/ 2153125 h 3730351"/>
              <a:gd name="connsiteX10" fmla="*/ 0 w 3810000"/>
              <a:gd name="connsiteY10" fmla="*/ 1929605 h 3730351"/>
              <a:gd name="connsiteX11" fmla="*/ 61757 w 3810000"/>
              <a:gd name="connsiteY11" fmla="*/ 1344779 h 3730351"/>
              <a:gd name="connsiteX12" fmla="*/ 275913 w 3810000"/>
              <a:gd name="connsiteY12" fmla="*/ 940921 h 3730351"/>
              <a:gd name="connsiteX13" fmla="*/ 893683 w 3810000"/>
              <a:gd name="connsiteY13" fmla="*/ 210032 h 3730351"/>
              <a:gd name="connsiteX14" fmla="*/ 1625600 w 3810000"/>
              <a:gd name="connsiteY14" fmla="*/ 0 h 3730351"/>
              <a:gd name="connsiteX15" fmla="*/ 2407920 w 3810000"/>
              <a:gd name="connsiteY15" fmla="*/ 50005 h 3730351"/>
              <a:gd name="connsiteX16" fmla="*/ 3001978 w 3810000"/>
              <a:gd name="connsiteY16" fmla="*/ 370369 h 3730351"/>
              <a:gd name="connsiteX17" fmla="*/ 3359674 w 3810000"/>
              <a:gd name="connsiteY17" fmla="*/ 1171254 h 3730351"/>
              <a:gd name="connsiteX18" fmla="*/ 3436071 w 3810000"/>
              <a:gd name="connsiteY18" fmla="*/ 2214396 h 3730351"/>
              <a:gd name="connsiteX19" fmla="*/ 3373317 w 3810000"/>
              <a:gd name="connsiteY19" fmla="*/ 2660164 h 3730351"/>
              <a:gd name="connsiteX20" fmla="*/ 3306183 w 3810000"/>
              <a:gd name="connsiteY20" fmla="*/ 2911157 h 3730351"/>
              <a:gd name="connsiteX21" fmla="*/ 3277496 w 3810000"/>
              <a:gd name="connsiteY21" fmla="*/ 3007196 h 3730351"/>
              <a:gd name="connsiteX22" fmla="*/ 3809999 w 3810000"/>
              <a:gd name="connsiteY22" fmla="*/ 3236277 h 3730351"/>
              <a:gd name="connsiteX0" fmla="*/ 3810000 w 3810000"/>
              <a:gd name="connsiteY0" fmla="*/ 3219925 h 3729628"/>
              <a:gd name="connsiteX1" fmla="*/ 3474720 w 3810000"/>
              <a:gd name="connsiteY1" fmla="*/ 3524725 h 3729628"/>
              <a:gd name="connsiteX2" fmla="*/ 3020211 w 3810000"/>
              <a:gd name="connsiteY2" fmla="*/ 3689508 h 3729628"/>
              <a:gd name="connsiteX3" fmla="*/ 2384513 w 3810000"/>
              <a:gd name="connsiteY3" fmla="*/ 3727441 h 3729628"/>
              <a:gd name="connsiteX4" fmla="*/ 1665941 w 3810000"/>
              <a:gd name="connsiteY4" fmla="*/ 3644413 h 3729628"/>
              <a:gd name="connsiteX5" fmla="*/ 1372197 w 3810000"/>
              <a:gd name="connsiteY5" fmla="*/ 3581231 h 3729628"/>
              <a:gd name="connsiteX6" fmla="*/ 937609 w 3810000"/>
              <a:gd name="connsiteY6" fmla="*/ 3434392 h 3729628"/>
              <a:gd name="connsiteX7" fmla="*/ 266650 w 3810000"/>
              <a:gd name="connsiteY7" fmla="*/ 3001646 h 3729628"/>
              <a:gd name="connsiteX8" fmla="*/ 152400 w 3810000"/>
              <a:gd name="connsiteY8" fmla="*/ 2559525 h 3729628"/>
              <a:gd name="connsiteX9" fmla="*/ 30480 w 3810000"/>
              <a:gd name="connsiteY9" fmla="*/ 2153125 h 3729628"/>
              <a:gd name="connsiteX10" fmla="*/ 0 w 3810000"/>
              <a:gd name="connsiteY10" fmla="*/ 1929605 h 3729628"/>
              <a:gd name="connsiteX11" fmla="*/ 61757 w 3810000"/>
              <a:gd name="connsiteY11" fmla="*/ 1344779 h 3729628"/>
              <a:gd name="connsiteX12" fmla="*/ 275913 w 3810000"/>
              <a:gd name="connsiteY12" fmla="*/ 940921 h 3729628"/>
              <a:gd name="connsiteX13" fmla="*/ 893683 w 3810000"/>
              <a:gd name="connsiteY13" fmla="*/ 210032 h 3729628"/>
              <a:gd name="connsiteX14" fmla="*/ 1625600 w 3810000"/>
              <a:gd name="connsiteY14" fmla="*/ 0 h 3729628"/>
              <a:gd name="connsiteX15" fmla="*/ 2407920 w 3810000"/>
              <a:gd name="connsiteY15" fmla="*/ 50005 h 3729628"/>
              <a:gd name="connsiteX16" fmla="*/ 3001978 w 3810000"/>
              <a:gd name="connsiteY16" fmla="*/ 370369 h 3729628"/>
              <a:gd name="connsiteX17" fmla="*/ 3359674 w 3810000"/>
              <a:gd name="connsiteY17" fmla="*/ 1171254 h 3729628"/>
              <a:gd name="connsiteX18" fmla="*/ 3436071 w 3810000"/>
              <a:gd name="connsiteY18" fmla="*/ 2214396 h 3729628"/>
              <a:gd name="connsiteX19" fmla="*/ 3373317 w 3810000"/>
              <a:gd name="connsiteY19" fmla="*/ 2660164 h 3729628"/>
              <a:gd name="connsiteX20" fmla="*/ 3306183 w 3810000"/>
              <a:gd name="connsiteY20" fmla="*/ 2911157 h 3729628"/>
              <a:gd name="connsiteX21" fmla="*/ 3277496 w 3810000"/>
              <a:gd name="connsiteY21" fmla="*/ 3007196 h 3729628"/>
              <a:gd name="connsiteX22" fmla="*/ 3809999 w 3810000"/>
              <a:gd name="connsiteY22" fmla="*/ 3236277 h 3729628"/>
              <a:gd name="connsiteX0" fmla="*/ 3810000 w 3810000"/>
              <a:gd name="connsiteY0" fmla="*/ 3219925 h 3729629"/>
              <a:gd name="connsiteX1" fmla="*/ 3474720 w 3810000"/>
              <a:gd name="connsiteY1" fmla="*/ 3524725 h 3729629"/>
              <a:gd name="connsiteX2" fmla="*/ 3020211 w 3810000"/>
              <a:gd name="connsiteY2" fmla="*/ 3689508 h 3729629"/>
              <a:gd name="connsiteX3" fmla="*/ 2309608 w 3810000"/>
              <a:gd name="connsiteY3" fmla="*/ 3727442 h 3729629"/>
              <a:gd name="connsiteX4" fmla="*/ 1665941 w 3810000"/>
              <a:gd name="connsiteY4" fmla="*/ 3644413 h 3729629"/>
              <a:gd name="connsiteX5" fmla="*/ 1372197 w 3810000"/>
              <a:gd name="connsiteY5" fmla="*/ 3581231 h 3729629"/>
              <a:gd name="connsiteX6" fmla="*/ 937609 w 3810000"/>
              <a:gd name="connsiteY6" fmla="*/ 3434392 h 3729629"/>
              <a:gd name="connsiteX7" fmla="*/ 266650 w 3810000"/>
              <a:gd name="connsiteY7" fmla="*/ 3001646 h 3729629"/>
              <a:gd name="connsiteX8" fmla="*/ 152400 w 3810000"/>
              <a:gd name="connsiteY8" fmla="*/ 2559525 h 3729629"/>
              <a:gd name="connsiteX9" fmla="*/ 30480 w 3810000"/>
              <a:gd name="connsiteY9" fmla="*/ 2153125 h 3729629"/>
              <a:gd name="connsiteX10" fmla="*/ 0 w 3810000"/>
              <a:gd name="connsiteY10" fmla="*/ 1929605 h 3729629"/>
              <a:gd name="connsiteX11" fmla="*/ 61757 w 3810000"/>
              <a:gd name="connsiteY11" fmla="*/ 1344779 h 3729629"/>
              <a:gd name="connsiteX12" fmla="*/ 275913 w 3810000"/>
              <a:gd name="connsiteY12" fmla="*/ 940921 h 3729629"/>
              <a:gd name="connsiteX13" fmla="*/ 893683 w 3810000"/>
              <a:gd name="connsiteY13" fmla="*/ 210032 h 3729629"/>
              <a:gd name="connsiteX14" fmla="*/ 1625600 w 3810000"/>
              <a:gd name="connsiteY14" fmla="*/ 0 h 3729629"/>
              <a:gd name="connsiteX15" fmla="*/ 2407920 w 3810000"/>
              <a:gd name="connsiteY15" fmla="*/ 50005 h 3729629"/>
              <a:gd name="connsiteX16" fmla="*/ 3001978 w 3810000"/>
              <a:gd name="connsiteY16" fmla="*/ 370369 h 3729629"/>
              <a:gd name="connsiteX17" fmla="*/ 3359674 w 3810000"/>
              <a:gd name="connsiteY17" fmla="*/ 1171254 h 3729629"/>
              <a:gd name="connsiteX18" fmla="*/ 3436071 w 3810000"/>
              <a:gd name="connsiteY18" fmla="*/ 2214396 h 3729629"/>
              <a:gd name="connsiteX19" fmla="*/ 3373317 w 3810000"/>
              <a:gd name="connsiteY19" fmla="*/ 2660164 h 3729629"/>
              <a:gd name="connsiteX20" fmla="*/ 3306183 w 3810000"/>
              <a:gd name="connsiteY20" fmla="*/ 2911157 h 3729629"/>
              <a:gd name="connsiteX21" fmla="*/ 3277496 w 3810000"/>
              <a:gd name="connsiteY21" fmla="*/ 3007196 h 3729629"/>
              <a:gd name="connsiteX22" fmla="*/ 3809999 w 3810000"/>
              <a:gd name="connsiteY22" fmla="*/ 3236277 h 3729629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152400 w 3810000"/>
              <a:gd name="connsiteY8" fmla="*/ 2559525 h 3729312"/>
              <a:gd name="connsiteX9" fmla="*/ 30480 w 3810000"/>
              <a:gd name="connsiteY9" fmla="*/ 2153125 h 3729312"/>
              <a:gd name="connsiteX10" fmla="*/ 0 w 3810000"/>
              <a:gd name="connsiteY10" fmla="*/ 1929605 h 3729312"/>
              <a:gd name="connsiteX11" fmla="*/ 61757 w 3810000"/>
              <a:gd name="connsiteY11" fmla="*/ 1344779 h 3729312"/>
              <a:gd name="connsiteX12" fmla="*/ 275913 w 3810000"/>
              <a:gd name="connsiteY12" fmla="*/ 940921 h 3729312"/>
              <a:gd name="connsiteX13" fmla="*/ 893683 w 3810000"/>
              <a:gd name="connsiteY13" fmla="*/ 210032 h 3729312"/>
              <a:gd name="connsiteX14" fmla="*/ 1625600 w 3810000"/>
              <a:gd name="connsiteY14" fmla="*/ 0 h 3729312"/>
              <a:gd name="connsiteX15" fmla="*/ 2407920 w 3810000"/>
              <a:gd name="connsiteY15" fmla="*/ 50005 h 3729312"/>
              <a:gd name="connsiteX16" fmla="*/ 3001978 w 3810000"/>
              <a:gd name="connsiteY16" fmla="*/ 370369 h 3729312"/>
              <a:gd name="connsiteX17" fmla="*/ 3359674 w 3810000"/>
              <a:gd name="connsiteY17" fmla="*/ 1171254 h 3729312"/>
              <a:gd name="connsiteX18" fmla="*/ 3436071 w 3810000"/>
              <a:gd name="connsiteY18" fmla="*/ 2214396 h 3729312"/>
              <a:gd name="connsiteX19" fmla="*/ 3373317 w 3810000"/>
              <a:gd name="connsiteY19" fmla="*/ 2660164 h 3729312"/>
              <a:gd name="connsiteX20" fmla="*/ 3306183 w 3810000"/>
              <a:gd name="connsiteY20" fmla="*/ 2911157 h 3729312"/>
              <a:gd name="connsiteX21" fmla="*/ 3277496 w 3810000"/>
              <a:gd name="connsiteY21" fmla="*/ 3007196 h 3729312"/>
              <a:gd name="connsiteX22" fmla="*/ 3809999 w 3810000"/>
              <a:gd name="connsiteY22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83357 w 3831600"/>
              <a:gd name="connsiteY9" fmla="*/ 1344779 h 3729312"/>
              <a:gd name="connsiteX10" fmla="*/ 297513 w 3831600"/>
              <a:gd name="connsiteY10" fmla="*/ 940921 h 3729312"/>
              <a:gd name="connsiteX11" fmla="*/ 915283 w 3831600"/>
              <a:gd name="connsiteY11" fmla="*/ 210032 h 3729312"/>
              <a:gd name="connsiteX12" fmla="*/ 1647200 w 3831600"/>
              <a:gd name="connsiteY12" fmla="*/ 0 h 3729312"/>
              <a:gd name="connsiteX13" fmla="*/ 2429520 w 3831600"/>
              <a:gd name="connsiteY13" fmla="*/ 50005 h 3729312"/>
              <a:gd name="connsiteX14" fmla="*/ 3023578 w 3831600"/>
              <a:gd name="connsiteY14" fmla="*/ 370369 h 3729312"/>
              <a:gd name="connsiteX15" fmla="*/ 3381274 w 3831600"/>
              <a:gd name="connsiteY15" fmla="*/ 1171254 h 3729312"/>
              <a:gd name="connsiteX16" fmla="*/ 3457671 w 3831600"/>
              <a:gd name="connsiteY16" fmla="*/ 2214396 h 3729312"/>
              <a:gd name="connsiteX17" fmla="*/ 3394917 w 3831600"/>
              <a:gd name="connsiteY17" fmla="*/ 2660164 h 3729312"/>
              <a:gd name="connsiteX18" fmla="*/ 3327783 w 3831600"/>
              <a:gd name="connsiteY18" fmla="*/ 2911157 h 3729312"/>
              <a:gd name="connsiteX19" fmla="*/ 3299096 w 3831600"/>
              <a:gd name="connsiteY19" fmla="*/ 3007196 h 3729312"/>
              <a:gd name="connsiteX20" fmla="*/ 3831599 w 38316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311558 w 3831600"/>
              <a:gd name="connsiteY9" fmla="*/ 841700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27607 w 3827607"/>
              <a:gd name="connsiteY0" fmla="*/ 3219925 h 3729312"/>
              <a:gd name="connsiteX1" fmla="*/ 3412740 w 3827607"/>
              <a:gd name="connsiteY1" fmla="*/ 3548539 h 3729312"/>
              <a:gd name="connsiteX2" fmla="*/ 3037818 w 3827607"/>
              <a:gd name="connsiteY2" fmla="*/ 3689508 h 3729312"/>
              <a:gd name="connsiteX3" fmla="*/ 2327215 w 3827607"/>
              <a:gd name="connsiteY3" fmla="*/ 3727442 h 3729312"/>
              <a:gd name="connsiteX4" fmla="*/ 1683548 w 3827607"/>
              <a:gd name="connsiteY4" fmla="*/ 3644413 h 3729312"/>
              <a:gd name="connsiteX5" fmla="*/ 1038687 w 3827607"/>
              <a:gd name="connsiteY5" fmla="*/ 3462165 h 3729312"/>
              <a:gd name="connsiteX6" fmla="*/ 260849 w 3827607"/>
              <a:gd name="connsiteY6" fmla="*/ 2950050 h 3729312"/>
              <a:gd name="connsiteX7" fmla="*/ 10635 w 3827607"/>
              <a:gd name="connsiteY7" fmla="*/ 2200752 h 3729312"/>
              <a:gd name="connsiteX8" fmla="*/ 17607 w 3827607"/>
              <a:gd name="connsiteY8" fmla="*/ 1854197 h 3729312"/>
              <a:gd name="connsiteX9" fmla="*/ 307565 w 3827607"/>
              <a:gd name="connsiteY9" fmla="*/ 841700 h 3729312"/>
              <a:gd name="connsiteX10" fmla="*/ 911290 w 3827607"/>
              <a:gd name="connsiteY10" fmla="*/ 210032 h 3729312"/>
              <a:gd name="connsiteX11" fmla="*/ 1643207 w 3827607"/>
              <a:gd name="connsiteY11" fmla="*/ 0 h 3729312"/>
              <a:gd name="connsiteX12" fmla="*/ 2425527 w 3827607"/>
              <a:gd name="connsiteY12" fmla="*/ 50005 h 3729312"/>
              <a:gd name="connsiteX13" fmla="*/ 3019585 w 3827607"/>
              <a:gd name="connsiteY13" fmla="*/ 370369 h 3729312"/>
              <a:gd name="connsiteX14" fmla="*/ 3377281 w 3827607"/>
              <a:gd name="connsiteY14" fmla="*/ 1171254 h 3729312"/>
              <a:gd name="connsiteX15" fmla="*/ 3453678 w 3827607"/>
              <a:gd name="connsiteY15" fmla="*/ 2214396 h 3729312"/>
              <a:gd name="connsiteX16" fmla="*/ 3390924 w 3827607"/>
              <a:gd name="connsiteY16" fmla="*/ 2660164 h 3729312"/>
              <a:gd name="connsiteX17" fmla="*/ 3323790 w 3827607"/>
              <a:gd name="connsiteY17" fmla="*/ 2911157 h 3729312"/>
              <a:gd name="connsiteX18" fmla="*/ 3295103 w 3827607"/>
              <a:gd name="connsiteY18" fmla="*/ 3007196 h 3729312"/>
              <a:gd name="connsiteX19" fmla="*/ 3827606 w 3827607"/>
              <a:gd name="connsiteY19" fmla="*/ 3236277 h 3729312"/>
              <a:gd name="connsiteX0" fmla="*/ 3833194 w 3833194"/>
              <a:gd name="connsiteY0" fmla="*/ 3219925 h 3729312"/>
              <a:gd name="connsiteX1" fmla="*/ 3418327 w 3833194"/>
              <a:gd name="connsiteY1" fmla="*/ 3548539 h 3729312"/>
              <a:gd name="connsiteX2" fmla="*/ 3043405 w 3833194"/>
              <a:gd name="connsiteY2" fmla="*/ 3689508 h 3729312"/>
              <a:gd name="connsiteX3" fmla="*/ 2332802 w 3833194"/>
              <a:gd name="connsiteY3" fmla="*/ 3727442 h 3729312"/>
              <a:gd name="connsiteX4" fmla="*/ 1689135 w 3833194"/>
              <a:gd name="connsiteY4" fmla="*/ 3644413 h 3729312"/>
              <a:gd name="connsiteX5" fmla="*/ 1044274 w 3833194"/>
              <a:gd name="connsiteY5" fmla="*/ 3462165 h 3729312"/>
              <a:gd name="connsiteX6" fmla="*/ 266436 w 3833194"/>
              <a:gd name="connsiteY6" fmla="*/ 2950050 h 3729312"/>
              <a:gd name="connsiteX7" fmla="*/ 16222 w 3833194"/>
              <a:gd name="connsiteY7" fmla="*/ 2200752 h 3729312"/>
              <a:gd name="connsiteX8" fmla="*/ 23194 w 3833194"/>
              <a:gd name="connsiteY8" fmla="*/ 1854197 h 3729312"/>
              <a:gd name="connsiteX9" fmla="*/ 313152 w 3833194"/>
              <a:gd name="connsiteY9" fmla="*/ 841700 h 3729312"/>
              <a:gd name="connsiteX10" fmla="*/ 916877 w 3833194"/>
              <a:gd name="connsiteY10" fmla="*/ 210032 h 3729312"/>
              <a:gd name="connsiteX11" fmla="*/ 1648794 w 3833194"/>
              <a:gd name="connsiteY11" fmla="*/ 0 h 3729312"/>
              <a:gd name="connsiteX12" fmla="*/ 2431114 w 3833194"/>
              <a:gd name="connsiteY12" fmla="*/ 50005 h 3729312"/>
              <a:gd name="connsiteX13" fmla="*/ 3025172 w 3833194"/>
              <a:gd name="connsiteY13" fmla="*/ 370369 h 3729312"/>
              <a:gd name="connsiteX14" fmla="*/ 3382868 w 3833194"/>
              <a:gd name="connsiteY14" fmla="*/ 1171254 h 3729312"/>
              <a:gd name="connsiteX15" fmla="*/ 3459265 w 3833194"/>
              <a:gd name="connsiteY15" fmla="*/ 2214396 h 3729312"/>
              <a:gd name="connsiteX16" fmla="*/ 3396511 w 3833194"/>
              <a:gd name="connsiteY16" fmla="*/ 2660164 h 3729312"/>
              <a:gd name="connsiteX17" fmla="*/ 3329377 w 3833194"/>
              <a:gd name="connsiteY17" fmla="*/ 2911157 h 3729312"/>
              <a:gd name="connsiteX18" fmla="*/ 3300690 w 3833194"/>
              <a:gd name="connsiteY18" fmla="*/ 3007196 h 3729312"/>
              <a:gd name="connsiteX19" fmla="*/ 3833193 w 3833194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15574 w 3835616"/>
              <a:gd name="connsiteY9" fmla="*/ 841700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171595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29746 w 3835616"/>
              <a:gd name="connsiteY19" fmla="*/ 3216376 h 3729312"/>
              <a:gd name="connsiteX0" fmla="*/ 3835616 w 3841659"/>
              <a:gd name="connsiteY0" fmla="*/ 3219925 h 3729312"/>
              <a:gd name="connsiteX1" fmla="*/ 3420749 w 3841659"/>
              <a:gd name="connsiteY1" fmla="*/ 3548539 h 3729312"/>
              <a:gd name="connsiteX2" fmla="*/ 3045827 w 3841659"/>
              <a:gd name="connsiteY2" fmla="*/ 3689508 h 3729312"/>
              <a:gd name="connsiteX3" fmla="*/ 2335224 w 3841659"/>
              <a:gd name="connsiteY3" fmla="*/ 3727442 h 3729312"/>
              <a:gd name="connsiteX4" fmla="*/ 1691557 w 3841659"/>
              <a:gd name="connsiteY4" fmla="*/ 3644413 h 3729312"/>
              <a:gd name="connsiteX5" fmla="*/ 1046696 w 3841659"/>
              <a:gd name="connsiteY5" fmla="*/ 3462165 h 3729312"/>
              <a:gd name="connsiteX6" fmla="*/ 268858 w 3841659"/>
              <a:gd name="connsiteY6" fmla="*/ 2950050 h 3729312"/>
              <a:gd name="connsiteX7" fmla="*/ 18644 w 3841659"/>
              <a:gd name="connsiteY7" fmla="*/ 2200752 h 3729312"/>
              <a:gd name="connsiteX8" fmla="*/ 30297 w 3841659"/>
              <a:gd name="connsiteY8" fmla="*/ 1762911 h 3729312"/>
              <a:gd name="connsiteX9" fmla="*/ 301529 w 3841659"/>
              <a:gd name="connsiteY9" fmla="*/ 901232 h 3729312"/>
              <a:gd name="connsiteX10" fmla="*/ 717992 w 3841659"/>
              <a:gd name="connsiteY10" fmla="*/ 341005 h 3729312"/>
              <a:gd name="connsiteX11" fmla="*/ 1651216 w 3841659"/>
              <a:gd name="connsiteY11" fmla="*/ 0 h 3729312"/>
              <a:gd name="connsiteX12" fmla="*/ 2433536 w 3841659"/>
              <a:gd name="connsiteY12" fmla="*/ 50005 h 3729312"/>
              <a:gd name="connsiteX13" fmla="*/ 3027594 w 3841659"/>
              <a:gd name="connsiteY13" fmla="*/ 370369 h 3729312"/>
              <a:gd name="connsiteX14" fmla="*/ 3385290 w 3841659"/>
              <a:gd name="connsiteY14" fmla="*/ 1171254 h 3729312"/>
              <a:gd name="connsiteX15" fmla="*/ 3461687 w 3841659"/>
              <a:gd name="connsiteY15" fmla="*/ 2214396 h 3729312"/>
              <a:gd name="connsiteX16" fmla="*/ 3398933 w 3841659"/>
              <a:gd name="connsiteY16" fmla="*/ 2660164 h 3729312"/>
              <a:gd name="connsiteX17" fmla="*/ 3331799 w 3841659"/>
              <a:gd name="connsiteY17" fmla="*/ 2911157 h 3729312"/>
              <a:gd name="connsiteX18" fmla="*/ 3303112 w 3841659"/>
              <a:gd name="connsiteY18" fmla="*/ 3007196 h 3729312"/>
              <a:gd name="connsiteX19" fmla="*/ 3841659 w 3841659"/>
              <a:gd name="connsiteY19" fmla="*/ 3223109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762243 w 3835616"/>
              <a:gd name="connsiteY19" fmla="*/ 3112020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65486"/>
              <a:gd name="connsiteY0" fmla="*/ 3219925 h 3729312"/>
              <a:gd name="connsiteX1" fmla="*/ 3420749 w 3865486"/>
              <a:gd name="connsiteY1" fmla="*/ 3548539 h 3729312"/>
              <a:gd name="connsiteX2" fmla="*/ 3045827 w 3865486"/>
              <a:gd name="connsiteY2" fmla="*/ 3689508 h 3729312"/>
              <a:gd name="connsiteX3" fmla="*/ 2335224 w 3865486"/>
              <a:gd name="connsiteY3" fmla="*/ 3727442 h 3729312"/>
              <a:gd name="connsiteX4" fmla="*/ 1691557 w 3865486"/>
              <a:gd name="connsiteY4" fmla="*/ 3644413 h 3729312"/>
              <a:gd name="connsiteX5" fmla="*/ 1046696 w 3865486"/>
              <a:gd name="connsiteY5" fmla="*/ 3462165 h 3729312"/>
              <a:gd name="connsiteX6" fmla="*/ 268858 w 3865486"/>
              <a:gd name="connsiteY6" fmla="*/ 2950050 h 3729312"/>
              <a:gd name="connsiteX7" fmla="*/ 18644 w 3865486"/>
              <a:gd name="connsiteY7" fmla="*/ 2200752 h 3729312"/>
              <a:gd name="connsiteX8" fmla="*/ 30297 w 3865486"/>
              <a:gd name="connsiteY8" fmla="*/ 1762911 h 3729312"/>
              <a:gd name="connsiteX9" fmla="*/ 301529 w 3865486"/>
              <a:gd name="connsiteY9" fmla="*/ 901232 h 3729312"/>
              <a:gd name="connsiteX10" fmla="*/ 717992 w 3865486"/>
              <a:gd name="connsiteY10" fmla="*/ 341005 h 3729312"/>
              <a:gd name="connsiteX11" fmla="*/ 1651216 w 3865486"/>
              <a:gd name="connsiteY11" fmla="*/ 0 h 3729312"/>
              <a:gd name="connsiteX12" fmla="*/ 2433536 w 3865486"/>
              <a:gd name="connsiteY12" fmla="*/ 50005 h 3729312"/>
              <a:gd name="connsiteX13" fmla="*/ 3027594 w 3865486"/>
              <a:gd name="connsiteY13" fmla="*/ 370369 h 3729312"/>
              <a:gd name="connsiteX14" fmla="*/ 3385290 w 3865486"/>
              <a:gd name="connsiteY14" fmla="*/ 1171254 h 3729312"/>
              <a:gd name="connsiteX15" fmla="*/ 3461687 w 3865486"/>
              <a:gd name="connsiteY15" fmla="*/ 2214396 h 3729312"/>
              <a:gd name="connsiteX16" fmla="*/ 3398933 w 3865486"/>
              <a:gd name="connsiteY16" fmla="*/ 2660164 h 3729312"/>
              <a:gd name="connsiteX17" fmla="*/ 3331799 w 3865486"/>
              <a:gd name="connsiteY17" fmla="*/ 2911157 h 3729312"/>
              <a:gd name="connsiteX18" fmla="*/ 3865486 w 3865486"/>
              <a:gd name="connsiteY18" fmla="*/ 313895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576"/>
              <a:gd name="connsiteX1" fmla="*/ 3416779 w 3837690"/>
              <a:gd name="connsiteY1" fmla="*/ 3528340 h 3729576"/>
              <a:gd name="connsiteX2" fmla="*/ 3045827 w 3837690"/>
              <a:gd name="connsiteY2" fmla="*/ 3689508 h 3729576"/>
              <a:gd name="connsiteX3" fmla="*/ 2335224 w 3837690"/>
              <a:gd name="connsiteY3" fmla="*/ 3727442 h 3729576"/>
              <a:gd name="connsiteX4" fmla="*/ 1691557 w 3837690"/>
              <a:gd name="connsiteY4" fmla="*/ 3644413 h 3729576"/>
              <a:gd name="connsiteX5" fmla="*/ 1046696 w 3837690"/>
              <a:gd name="connsiteY5" fmla="*/ 3462165 h 3729576"/>
              <a:gd name="connsiteX6" fmla="*/ 268858 w 3837690"/>
              <a:gd name="connsiteY6" fmla="*/ 2950050 h 3729576"/>
              <a:gd name="connsiteX7" fmla="*/ 18644 w 3837690"/>
              <a:gd name="connsiteY7" fmla="*/ 2200752 h 3729576"/>
              <a:gd name="connsiteX8" fmla="*/ 30297 w 3837690"/>
              <a:gd name="connsiteY8" fmla="*/ 1762911 h 3729576"/>
              <a:gd name="connsiteX9" fmla="*/ 301529 w 3837690"/>
              <a:gd name="connsiteY9" fmla="*/ 901232 h 3729576"/>
              <a:gd name="connsiteX10" fmla="*/ 717992 w 3837690"/>
              <a:gd name="connsiteY10" fmla="*/ 341005 h 3729576"/>
              <a:gd name="connsiteX11" fmla="*/ 1651216 w 3837690"/>
              <a:gd name="connsiteY11" fmla="*/ 0 h 3729576"/>
              <a:gd name="connsiteX12" fmla="*/ 2433536 w 3837690"/>
              <a:gd name="connsiteY12" fmla="*/ 50005 h 3729576"/>
              <a:gd name="connsiteX13" fmla="*/ 3027594 w 3837690"/>
              <a:gd name="connsiteY13" fmla="*/ 370369 h 3729576"/>
              <a:gd name="connsiteX14" fmla="*/ 3385290 w 3837690"/>
              <a:gd name="connsiteY14" fmla="*/ 1171254 h 3729576"/>
              <a:gd name="connsiteX15" fmla="*/ 3461687 w 3837690"/>
              <a:gd name="connsiteY15" fmla="*/ 2214396 h 3729576"/>
              <a:gd name="connsiteX16" fmla="*/ 3430700 w 3837690"/>
              <a:gd name="connsiteY16" fmla="*/ 2656798 h 3729576"/>
              <a:gd name="connsiteX17" fmla="*/ 3292091 w 3837690"/>
              <a:gd name="connsiteY17" fmla="*/ 2978484 h 3729576"/>
              <a:gd name="connsiteX18" fmla="*/ 3837690 w 3837690"/>
              <a:gd name="connsiteY18" fmla="*/ 3213012 h 3729576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13012 h 3727718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23110 h 3727718"/>
              <a:gd name="connsiteX0" fmla="*/ 3835616 w 3837690"/>
              <a:gd name="connsiteY0" fmla="*/ 3219925 h 3729804"/>
              <a:gd name="connsiteX1" fmla="*/ 3416779 w 3837690"/>
              <a:gd name="connsiteY1" fmla="*/ 3528340 h 3729804"/>
              <a:gd name="connsiteX2" fmla="*/ 2964477 w 3837690"/>
              <a:gd name="connsiteY2" fmla="*/ 3558897 h 3729804"/>
              <a:gd name="connsiteX3" fmla="*/ 2335224 w 3837690"/>
              <a:gd name="connsiteY3" fmla="*/ 3727442 h 3729804"/>
              <a:gd name="connsiteX4" fmla="*/ 1691557 w 3837690"/>
              <a:gd name="connsiteY4" fmla="*/ 3644413 h 3729804"/>
              <a:gd name="connsiteX5" fmla="*/ 1046696 w 3837690"/>
              <a:gd name="connsiteY5" fmla="*/ 3462165 h 3729804"/>
              <a:gd name="connsiteX6" fmla="*/ 268858 w 3837690"/>
              <a:gd name="connsiteY6" fmla="*/ 2950050 h 3729804"/>
              <a:gd name="connsiteX7" fmla="*/ 18644 w 3837690"/>
              <a:gd name="connsiteY7" fmla="*/ 2200752 h 3729804"/>
              <a:gd name="connsiteX8" fmla="*/ 30297 w 3837690"/>
              <a:gd name="connsiteY8" fmla="*/ 1762911 h 3729804"/>
              <a:gd name="connsiteX9" fmla="*/ 301529 w 3837690"/>
              <a:gd name="connsiteY9" fmla="*/ 901232 h 3729804"/>
              <a:gd name="connsiteX10" fmla="*/ 717992 w 3837690"/>
              <a:gd name="connsiteY10" fmla="*/ 341005 h 3729804"/>
              <a:gd name="connsiteX11" fmla="*/ 1651216 w 3837690"/>
              <a:gd name="connsiteY11" fmla="*/ 0 h 3729804"/>
              <a:gd name="connsiteX12" fmla="*/ 2433536 w 3837690"/>
              <a:gd name="connsiteY12" fmla="*/ 50005 h 3729804"/>
              <a:gd name="connsiteX13" fmla="*/ 3027594 w 3837690"/>
              <a:gd name="connsiteY13" fmla="*/ 370369 h 3729804"/>
              <a:gd name="connsiteX14" fmla="*/ 3385290 w 3837690"/>
              <a:gd name="connsiteY14" fmla="*/ 1171254 h 3729804"/>
              <a:gd name="connsiteX15" fmla="*/ 3461687 w 3837690"/>
              <a:gd name="connsiteY15" fmla="*/ 2214396 h 3729804"/>
              <a:gd name="connsiteX16" fmla="*/ 3430700 w 3837690"/>
              <a:gd name="connsiteY16" fmla="*/ 2656798 h 3729804"/>
              <a:gd name="connsiteX17" fmla="*/ 3292091 w 3837690"/>
              <a:gd name="connsiteY17" fmla="*/ 2978484 h 3729804"/>
              <a:gd name="connsiteX18" fmla="*/ 3837690 w 3837690"/>
              <a:gd name="connsiteY18" fmla="*/ 3223110 h 3729804"/>
              <a:gd name="connsiteX0" fmla="*/ 3835616 w 3837690"/>
              <a:gd name="connsiteY0" fmla="*/ 3219925 h 3728640"/>
              <a:gd name="connsiteX1" fmla="*/ 3416779 w 3837690"/>
              <a:gd name="connsiteY1" fmla="*/ 3528340 h 3728640"/>
              <a:gd name="connsiteX2" fmla="*/ 2964477 w 3837690"/>
              <a:gd name="connsiteY2" fmla="*/ 3558897 h 3728640"/>
              <a:gd name="connsiteX3" fmla="*/ 2335224 w 3837690"/>
              <a:gd name="connsiteY3" fmla="*/ 3727442 h 3728640"/>
              <a:gd name="connsiteX4" fmla="*/ 1046696 w 3837690"/>
              <a:gd name="connsiteY4" fmla="*/ 3462165 h 3728640"/>
              <a:gd name="connsiteX5" fmla="*/ 268858 w 3837690"/>
              <a:gd name="connsiteY5" fmla="*/ 2950050 h 3728640"/>
              <a:gd name="connsiteX6" fmla="*/ 18644 w 3837690"/>
              <a:gd name="connsiteY6" fmla="*/ 2200752 h 3728640"/>
              <a:gd name="connsiteX7" fmla="*/ 30297 w 3837690"/>
              <a:gd name="connsiteY7" fmla="*/ 1762911 h 3728640"/>
              <a:gd name="connsiteX8" fmla="*/ 301529 w 3837690"/>
              <a:gd name="connsiteY8" fmla="*/ 901232 h 3728640"/>
              <a:gd name="connsiteX9" fmla="*/ 717992 w 3837690"/>
              <a:gd name="connsiteY9" fmla="*/ 341005 h 3728640"/>
              <a:gd name="connsiteX10" fmla="*/ 1651216 w 3837690"/>
              <a:gd name="connsiteY10" fmla="*/ 0 h 3728640"/>
              <a:gd name="connsiteX11" fmla="*/ 2433536 w 3837690"/>
              <a:gd name="connsiteY11" fmla="*/ 50005 h 3728640"/>
              <a:gd name="connsiteX12" fmla="*/ 3027594 w 3837690"/>
              <a:gd name="connsiteY12" fmla="*/ 370369 h 3728640"/>
              <a:gd name="connsiteX13" fmla="*/ 3385290 w 3837690"/>
              <a:gd name="connsiteY13" fmla="*/ 1171254 h 3728640"/>
              <a:gd name="connsiteX14" fmla="*/ 3461687 w 3837690"/>
              <a:gd name="connsiteY14" fmla="*/ 2214396 h 3728640"/>
              <a:gd name="connsiteX15" fmla="*/ 3430700 w 3837690"/>
              <a:gd name="connsiteY15" fmla="*/ 2656798 h 3728640"/>
              <a:gd name="connsiteX16" fmla="*/ 3292091 w 3837690"/>
              <a:gd name="connsiteY16" fmla="*/ 2978484 h 3728640"/>
              <a:gd name="connsiteX17" fmla="*/ 3837690 w 3837690"/>
              <a:gd name="connsiteY17" fmla="*/ 3223110 h 3728640"/>
              <a:gd name="connsiteX0" fmla="*/ 3835616 w 3837690"/>
              <a:gd name="connsiteY0" fmla="*/ 3219925 h 3728656"/>
              <a:gd name="connsiteX1" fmla="*/ 3417487 w 3837690"/>
              <a:gd name="connsiteY1" fmla="*/ 3513956 h 3728656"/>
              <a:gd name="connsiteX2" fmla="*/ 2964477 w 3837690"/>
              <a:gd name="connsiteY2" fmla="*/ 3558897 h 3728656"/>
              <a:gd name="connsiteX3" fmla="*/ 2335224 w 3837690"/>
              <a:gd name="connsiteY3" fmla="*/ 3727442 h 3728656"/>
              <a:gd name="connsiteX4" fmla="*/ 1046696 w 3837690"/>
              <a:gd name="connsiteY4" fmla="*/ 3462165 h 3728656"/>
              <a:gd name="connsiteX5" fmla="*/ 268858 w 3837690"/>
              <a:gd name="connsiteY5" fmla="*/ 2950050 h 3728656"/>
              <a:gd name="connsiteX6" fmla="*/ 18644 w 3837690"/>
              <a:gd name="connsiteY6" fmla="*/ 2200752 h 3728656"/>
              <a:gd name="connsiteX7" fmla="*/ 30297 w 3837690"/>
              <a:gd name="connsiteY7" fmla="*/ 1762911 h 3728656"/>
              <a:gd name="connsiteX8" fmla="*/ 301529 w 3837690"/>
              <a:gd name="connsiteY8" fmla="*/ 901232 h 3728656"/>
              <a:gd name="connsiteX9" fmla="*/ 717992 w 3837690"/>
              <a:gd name="connsiteY9" fmla="*/ 341005 h 3728656"/>
              <a:gd name="connsiteX10" fmla="*/ 1651216 w 3837690"/>
              <a:gd name="connsiteY10" fmla="*/ 0 h 3728656"/>
              <a:gd name="connsiteX11" fmla="*/ 2433536 w 3837690"/>
              <a:gd name="connsiteY11" fmla="*/ 50005 h 3728656"/>
              <a:gd name="connsiteX12" fmla="*/ 3027594 w 3837690"/>
              <a:gd name="connsiteY12" fmla="*/ 370369 h 3728656"/>
              <a:gd name="connsiteX13" fmla="*/ 3385290 w 3837690"/>
              <a:gd name="connsiteY13" fmla="*/ 1171254 h 3728656"/>
              <a:gd name="connsiteX14" fmla="*/ 3461687 w 3837690"/>
              <a:gd name="connsiteY14" fmla="*/ 2214396 h 3728656"/>
              <a:gd name="connsiteX15" fmla="*/ 3430700 w 3837690"/>
              <a:gd name="connsiteY15" fmla="*/ 2656798 h 3728656"/>
              <a:gd name="connsiteX16" fmla="*/ 3292091 w 3837690"/>
              <a:gd name="connsiteY16" fmla="*/ 2978484 h 3728656"/>
              <a:gd name="connsiteX17" fmla="*/ 3837690 w 3837690"/>
              <a:gd name="connsiteY17" fmla="*/ 3223110 h 3728656"/>
              <a:gd name="connsiteX0" fmla="*/ 3835616 w 3835616"/>
              <a:gd name="connsiteY0" fmla="*/ 3219925 h 3728656"/>
              <a:gd name="connsiteX1" fmla="*/ 3417487 w 3835616"/>
              <a:gd name="connsiteY1" fmla="*/ 3513956 h 3728656"/>
              <a:gd name="connsiteX2" fmla="*/ 2964477 w 3835616"/>
              <a:gd name="connsiteY2" fmla="*/ 3558897 h 3728656"/>
              <a:gd name="connsiteX3" fmla="*/ 2335224 w 3835616"/>
              <a:gd name="connsiteY3" fmla="*/ 3727442 h 3728656"/>
              <a:gd name="connsiteX4" fmla="*/ 1046696 w 3835616"/>
              <a:gd name="connsiteY4" fmla="*/ 3462165 h 3728656"/>
              <a:gd name="connsiteX5" fmla="*/ 268858 w 3835616"/>
              <a:gd name="connsiteY5" fmla="*/ 2950050 h 3728656"/>
              <a:gd name="connsiteX6" fmla="*/ 18644 w 3835616"/>
              <a:gd name="connsiteY6" fmla="*/ 2200752 h 3728656"/>
              <a:gd name="connsiteX7" fmla="*/ 30297 w 3835616"/>
              <a:gd name="connsiteY7" fmla="*/ 1762911 h 3728656"/>
              <a:gd name="connsiteX8" fmla="*/ 301529 w 3835616"/>
              <a:gd name="connsiteY8" fmla="*/ 901232 h 3728656"/>
              <a:gd name="connsiteX9" fmla="*/ 717992 w 3835616"/>
              <a:gd name="connsiteY9" fmla="*/ 341005 h 3728656"/>
              <a:gd name="connsiteX10" fmla="*/ 1651216 w 3835616"/>
              <a:gd name="connsiteY10" fmla="*/ 0 h 3728656"/>
              <a:gd name="connsiteX11" fmla="*/ 2433536 w 3835616"/>
              <a:gd name="connsiteY11" fmla="*/ 50005 h 3728656"/>
              <a:gd name="connsiteX12" fmla="*/ 3027594 w 3835616"/>
              <a:gd name="connsiteY12" fmla="*/ 370369 h 3728656"/>
              <a:gd name="connsiteX13" fmla="*/ 3385290 w 3835616"/>
              <a:gd name="connsiteY13" fmla="*/ 1171254 h 3728656"/>
              <a:gd name="connsiteX14" fmla="*/ 3461687 w 3835616"/>
              <a:gd name="connsiteY14" fmla="*/ 2214396 h 3728656"/>
              <a:gd name="connsiteX15" fmla="*/ 3430700 w 3835616"/>
              <a:gd name="connsiteY15" fmla="*/ 2656798 h 3728656"/>
              <a:gd name="connsiteX16" fmla="*/ 3292091 w 3835616"/>
              <a:gd name="connsiteY16" fmla="*/ 2978484 h 3728656"/>
              <a:gd name="connsiteX17" fmla="*/ 3751780 w 3835616"/>
              <a:gd name="connsiteY17" fmla="*/ 3256428 h 3728656"/>
              <a:gd name="connsiteX0" fmla="*/ 3835616 w 3835616"/>
              <a:gd name="connsiteY0" fmla="*/ 3219925 h 3729924"/>
              <a:gd name="connsiteX1" fmla="*/ 3417487 w 3835616"/>
              <a:gd name="connsiteY1" fmla="*/ 3513956 h 3729924"/>
              <a:gd name="connsiteX2" fmla="*/ 2964477 w 3835616"/>
              <a:gd name="connsiteY2" fmla="*/ 3558897 h 3729924"/>
              <a:gd name="connsiteX3" fmla="*/ 2222800 w 3835616"/>
              <a:gd name="connsiteY3" fmla="*/ 3728717 h 3729924"/>
              <a:gd name="connsiteX4" fmla="*/ 1046696 w 3835616"/>
              <a:gd name="connsiteY4" fmla="*/ 3462165 h 3729924"/>
              <a:gd name="connsiteX5" fmla="*/ 268858 w 3835616"/>
              <a:gd name="connsiteY5" fmla="*/ 2950050 h 3729924"/>
              <a:gd name="connsiteX6" fmla="*/ 18644 w 3835616"/>
              <a:gd name="connsiteY6" fmla="*/ 2200752 h 3729924"/>
              <a:gd name="connsiteX7" fmla="*/ 30297 w 3835616"/>
              <a:gd name="connsiteY7" fmla="*/ 1762911 h 3729924"/>
              <a:gd name="connsiteX8" fmla="*/ 301529 w 3835616"/>
              <a:gd name="connsiteY8" fmla="*/ 901232 h 3729924"/>
              <a:gd name="connsiteX9" fmla="*/ 717992 w 3835616"/>
              <a:gd name="connsiteY9" fmla="*/ 341005 h 3729924"/>
              <a:gd name="connsiteX10" fmla="*/ 1651216 w 3835616"/>
              <a:gd name="connsiteY10" fmla="*/ 0 h 3729924"/>
              <a:gd name="connsiteX11" fmla="*/ 2433536 w 3835616"/>
              <a:gd name="connsiteY11" fmla="*/ 50005 h 3729924"/>
              <a:gd name="connsiteX12" fmla="*/ 3027594 w 3835616"/>
              <a:gd name="connsiteY12" fmla="*/ 370369 h 3729924"/>
              <a:gd name="connsiteX13" fmla="*/ 3385290 w 3835616"/>
              <a:gd name="connsiteY13" fmla="*/ 1171254 h 3729924"/>
              <a:gd name="connsiteX14" fmla="*/ 3461687 w 3835616"/>
              <a:gd name="connsiteY14" fmla="*/ 2214396 h 3729924"/>
              <a:gd name="connsiteX15" fmla="*/ 3430700 w 3835616"/>
              <a:gd name="connsiteY15" fmla="*/ 2656798 h 3729924"/>
              <a:gd name="connsiteX16" fmla="*/ 3292091 w 3835616"/>
              <a:gd name="connsiteY16" fmla="*/ 2978484 h 3729924"/>
              <a:gd name="connsiteX17" fmla="*/ 3751780 w 3835616"/>
              <a:gd name="connsiteY17" fmla="*/ 3256428 h 3729924"/>
              <a:gd name="connsiteX0" fmla="*/ 3835616 w 3835616"/>
              <a:gd name="connsiteY0" fmla="*/ 3219925 h 3731978"/>
              <a:gd name="connsiteX1" fmla="*/ 3417487 w 3835616"/>
              <a:gd name="connsiteY1" fmla="*/ 3513956 h 3731978"/>
              <a:gd name="connsiteX2" fmla="*/ 2964477 w 3835616"/>
              <a:gd name="connsiteY2" fmla="*/ 3558897 h 3731978"/>
              <a:gd name="connsiteX3" fmla="*/ 2222800 w 3835616"/>
              <a:gd name="connsiteY3" fmla="*/ 3728717 h 3731978"/>
              <a:gd name="connsiteX4" fmla="*/ 1046696 w 3835616"/>
              <a:gd name="connsiteY4" fmla="*/ 3462165 h 3731978"/>
              <a:gd name="connsiteX5" fmla="*/ 268858 w 3835616"/>
              <a:gd name="connsiteY5" fmla="*/ 2950050 h 3731978"/>
              <a:gd name="connsiteX6" fmla="*/ 18644 w 3835616"/>
              <a:gd name="connsiteY6" fmla="*/ 2200752 h 3731978"/>
              <a:gd name="connsiteX7" fmla="*/ 30297 w 3835616"/>
              <a:gd name="connsiteY7" fmla="*/ 1762911 h 3731978"/>
              <a:gd name="connsiteX8" fmla="*/ 301529 w 3835616"/>
              <a:gd name="connsiteY8" fmla="*/ 901232 h 3731978"/>
              <a:gd name="connsiteX9" fmla="*/ 717992 w 3835616"/>
              <a:gd name="connsiteY9" fmla="*/ 341005 h 3731978"/>
              <a:gd name="connsiteX10" fmla="*/ 1651216 w 3835616"/>
              <a:gd name="connsiteY10" fmla="*/ 0 h 3731978"/>
              <a:gd name="connsiteX11" fmla="*/ 2433536 w 3835616"/>
              <a:gd name="connsiteY11" fmla="*/ 50005 h 3731978"/>
              <a:gd name="connsiteX12" fmla="*/ 3027594 w 3835616"/>
              <a:gd name="connsiteY12" fmla="*/ 370369 h 3731978"/>
              <a:gd name="connsiteX13" fmla="*/ 3385290 w 3835616"/>
              <a:gd name="connsiteY13" fmla="*/ 1171254 h 3731978"/>
              <a:gd name="connsiteX14" fmla="*/ 3461687 w 3835616"/>
              <a:gd name="connsiteY14" fmla="*/ 2214396 h 3731978"/>
              <a:gd name="connsiteX15" fmla="*/ 3430700 w 3835616"/>
              <a:gd name="connsiteY15" fmla="*/ 2656798 h 3731978"/>
              <a:gd name="connsiteX16" fmla="*/ 3292091 w 3835616"/>
              <a:gd name="connsiteY16" fmla="*/ 2978484 h 3731978"/>
              <a:gd name="connsiteX17" fmla="*/ 3751780 w 3835616"/>
              <a:gd name="connsiteY17" fmla="*/ 3256428 h 3731978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717992 w 3835616"/>
              <a:gd name="connsiteY8" fmla="*/ 34100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542523 w 3835616"/>
              <a:gd name="connsiteY8" fmla="*/ 29147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188 w 3833188"/>
              <a:gd name="connsiteY0" fmla="*/ 3219925 h 3731979"/>
              <a:gd name="connsiteX1" fmla="*/ 3415059 w 3833188"/>
              <a:gd name="connsiteY1" fmla="*/ 3513956 h 3731979"/>
              <a:gd name="connsiteX2" fmla="*/ 2962049 w 3833188"/>
              <a:gd name="connsiteY2" fmla="*/ 3558897 h 3731979"/>
              <a:gd name="connsiteX3" fmla="*/ 2220372 w 3833188"/>
              <a:gd name="connsiteY3" fmla="*/ 3728717 h 3731979"/>
              <a:gd name="connsiteX4" fmla="*/ 1044268 w 3833188"/>
              <a:gd name="connsiteY4" fmla="*/ 3462165 h 3731979"/>
              <a:gd name="connsiteX5" fmla="*/ 261479 w 3833188"/>
              <a:gd name="connsiteY5" fmla="*/ 3050740 h 3731979"/>
              <a:gd name="connsiteX6" fmla="*/ 16216 w 3833188"/>
              <a:gd name="connsiteY6" fmla="*/ 2200752 h 3731979"/>
              <a:gd name="connsiteX7" fmla="*/ 34233 w 3833188"/>
              <a:gd name="connsiteY7" fmla="*/ 1633447 h 3731979"/>
              <a:gd name="connsiteX8" fmla="*/ 540095 w 3833188"/>
              <a:gd name="connsiteY8" fmla="*/ 291475 h 3731979"/>
              <a:gd name="connsiteX9" fmla="*/ 1648788 w 3833188"/>
              <a:gd name="connsiteY9" fmla="*/ 0 h 3731979"/>
              <a:gd name="connsiteX10" fmla="*/ 2431108 w 3833188"/>
              <a:gd name="connsiteY10" fmla="*/ 50005 h 3731979"/>
              <a:gd name="connsiteX11" fmla="*/ 3025166 w 3833188"/>
              <a:gd name="connsiteY11" fmla="*/ 370369 h 3731979"/>
              <a:gd name="connsiteX12" fmla="*/ 3382862 w 3833188"/>
              <a:gd name="connsiteY12" fmla="*/ 1171254 h 3731979"/>
              <a:gd name="connsiteX13" fmla="*/ 3459259 w 3833188"/>
              <a:gd name="connsiteY13" fmla="*/ 2214396 h 3731979"/>
              <a:gd name="connsiteX14" fmla="*/ 3428272 w 3833188"/>
              <a:gd name="connsiteY14" fmla="*/ 2656798 h 3731979"/>
              <a:gd name="connsiteX15" fmla="*/ 3289663 w 3833188"/>
              <a:gd name="connsiteY15" fmla="*/ 2978484 h 3731979"/>
              <a:gd name="connsiteX16" fmla="*/ 3749352 w 3833188"/>
              <a:gd name="connsiteY16" fmla="*/ 3256428 h 3731979"/>
              <a:gd name="connsiteX0" fmla="*/ 3833188 w 3833188"/>
              <a:gd name="connsiteY0" fmla="*/ 3219925 h 3729118"/>
              <a:gd name="connsiteX1" fmla="*/ 3415059 w 3833188"/>
              <a:gd name="connsiteY1" fmla="*/ 3513956 h 3729118"/>
              <a:gd name="connsiteX2" fmla="*/ 2962049 w 3833188"/>
              <a:gd name="connsiteY2" fmla="*/ 3558897 h 3729118"/>
              <a:gd name="connsiteX3" fmla="*/ 2220372 w 3833188"/>
              <a:gd name="connsiteY3" fmla="*/ 3728717 h 3729118"/>
              <a:gd name="connsiteX4" fmla="*/ 1042147 w 3833188"/>
              <a:gd name="connsiteY4" fmla="*/ 3505319 h 3729118"/>
              <a:gd name="connsiteX5" fmla="*/ 261479 w 3833188"/>
              <a:gd name="connsiteY5" fmla="*/ 3050740 h 3729118"/>
              <a:gd name="connsiteX6" fmla="*/ 16216 w 3833188"/>
              <a:gd name="connsiteY6" fmla="*/ 2200752 h 3729118"/>
              <a:gd name="connsiteX7" fmla="*/ 34233 w 3833188"/>
              <a:gd name="connsiteY7" fmla="*/ 1633447 h 3729118"/>
              <a:gd name="connsiteX8" fmla="*/ 540095 w 3833188"/>
              <a:gd name="connsiteY8" fmla="*/ 291475 h 3729118"/>
              <a:gd name="connsiteX9" fmla="*/ 1648788 w 3833188"/>
              <a:gd name="connsiteY9" fmla="*/ 0 h 3729118"/>
              <a:gd name="connsiteX10" fmla="*/ 2431108 w 3833188"/>
              <a:gd name="connsiteY10" fmla="*/ 50005 h 3729118"/>
              <a:gd name="connsiteX11" fmla="*/ 3025166 w 3833188"/>
              <a:gd name="connsiteY11" fmla="*/ 370369 h 3729118"/>
              <a:gd name="connsiteX12" fmla="*/ 3382862 w 3833188"/>
              <a:gd name="connsiteY12" fmla="*/ 1171254 h 3729118"/>
              <a:gd name="connsiteX13" fmla="*/ 3459259 w 3833188"/>
              <a:gd name="connsiteY13" fmla="*/ 2214396 h 3729118"/>
              <a:gd name="connsiteX14" fmla="*/ 3428272 w 3833188"/>
              <a:gd name="connsiteY14" fmla="*/ 2656798 h 3729118"/>
              <a:gd name="connsiteX15" fmla="*/ 3289663 w 3833188"/>
              <a:gd name="connsiteY15" fmla="*/ 2978484 h 3729118"/>
              <a:gd name="connsiteX16" fmla="*/ 3749352 w 3833188"/>
              <a:gd name="connsiteY16" fmla="*/ 3256428 h 3729118"/>
              <a:gd name="connsiteX0" fmla="*/ 3755903 w 3755903"/>
              <a:gd name="connsiteY0" fmla="*/ 3264410 h 3729117"/>
              <a:gd name="connsiteX1" fmla="*/ 3415059 w 3755903"/>
              <a:gd name="connsiteY1" fmla="*/ 3513956 h 3729117"/>
              <a:gd name="connsiteX2" fmla="*/ 2962049 w 3755903"/>
              <a:gd name="connsiteY2" fmla="*/ 3558897 h 3729117"/>
              <a:gd name="connsiteX3" fmla="*/ 2220372 w 3755903"/>
              <a:gd name="connsiteY3" fmla="*/ 3728717 h 3729117"/>
              <a:gd name="connsiteX4" fmla="*/ 1042147 w 3755903"/>
              <a:gd name="connsiteY4" fmla="*/ 3505319 h 3729117"/>
              <a:gd name="connsiteX5" fmla="*/ 261479 w 3755903"/>
              <a:gd name="connsiteY5" fmla="*/ 3050740 h 3729117"/>
              <a:gd name="connsiteX6" fmla="*/ 16216 w 3755903"/>
              <a:gd name="connsiteY6" fmla="*/ 2200752 h 3729117"/>
              <a:gd name="connsiteX7" fmla="*/ 34233 w 3755903"/>
              <a:gd name="connsiteY7" fmla="*/ 1633447 h 3729117"/>
              <a:gd name="connsiteX8" fmla="*/ 540095 w 3755903"/>
              <a:gd name="connsiteY8" fmla="*/ 291475 h 3729117"/>
              <a:gd name="connsiteX9" fmla="*/ 1648788 w 3755903"/>
              <a:gd name="connsiteY9" fmla="*/ 0 h 3729117"/>
              <a:gd name="connsiteX10" fmla="*/ 2431108 w 3755903"/>
              <a:gd name="connsiteY10" fmla="*/ 50005 h 3729117"/>
              <a:gd name="connsiteX11" fmla="*/ 3025166 w 3755903"/>
              <a:gd name="connsiteY11" fmla="*/ 370369 h 3729117"/>
              <a:gd name="connsiteX12" fmla="*/ 3382862 w 3755903"/>
              <a:gd name="connsiteY12" fmla="*/ 1171254 h 3729117"/>
              <a:gd name="connsiteX13" fmla="*/ 3459259 w 3755903"/>
              <a:gd name="connsiteY13" fmla="*/ 2214396 h 3729117"/>
              <a:gd name="connsiteX14" fmla="*/ 3428272 w 3755903"/>
              <a:gd name="connsiteY14" fmla="*/ 2656798 h 3729117"/>
              <a:gd name="connsiteX15" fmla="*/ 3289663 w 3755903"/>
              <a:gd name="connsiteY15" fmla="*/ 2978484 h 3729117"/>
              <a:gd name="connsiteX16" fmla="*/ 3749352 w 3755903"/>
              <a:gd name="connsiteY16" fmla="*/ 3256428 h 3729117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8272 w 3755903"/>
              <a:gd name="connsiteY14" fmla="*/ 2656798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2529 w 3755903"/>
              <a:gd name="connsiteY14" fmla="*/ 2656123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22529 w 3755903"/>
              <a:gd name="connsiteY13" fmla="*/ 2656123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8881"/>
              <a:gd name="connsiteX1" fmla="*/ 3391649 w 3755903"/>
              <a:gd name="connsiteY1" fmla="*/ 3520134 h 3728881"/>
              <a:gd name="connsiteX2" fmla="*/ 2962922 w 3755903"/>
              <a:gd name="connsiteY2" fmla="*/ 3541149 h 3728881"/>
              <a:gd name="connsiteX3" fmla="*/ 2220372 w 3755903"/>
              <a:gd name="connsiteY3" fmla="*/ 3728717 h 3728881"/>
              <a:gd name="connsiteX4" fmla="*/ 1042147 w 3755903"/>
              <a:gd name="connsiteY4" fmla="*/ 3505319 h 3728881"/>
              <a:gd name="connsiteX5" fmla="*/ 261479 w 3755903"/>
              <a:gd name="connsiteY5" fmla="*/ 3050740 h 3728881"/>
              <a:gd name="connsiteX6" fmla="*/ 16216 w 3755903"/>
              <a:gd name="connsiteY6" fmla="*/ 2200752 h 3728881"/>
              <a:gd name="connsiteX7" fmla="*/ 34233 w 3755903"/>
              <a:gd name="connsiteY7" fmla="*/ 1633447 h 3728881"/>
              <a:gd name="connsiteX8" fmla="*/ 540095 w 3755903"/>
              <a:gd name="connsiteY8" fmla="*/ 291475 h 3728881"/>
              <a:gd name="connsiteX9" fmla="*/ 1648788 w 3755903"/>
              <a:gd name="connsiteY9" fmla="*/ 0 h 3728881"/>
              <a:gd name="connsiteX10" fmla="*/ 2431108 w 3755903"/>
              <a:gd name="connsiteY10" fmla="*/ 50005 h 3728881"/>
              <a:gd name="connsiteX11" fmla="*/ 3025166 w 3755903"/>
              <a:gd name="connsiteY11" fmla="*/ 370369 h 3728881"/>
              <a:gd name="connsiteX12" fmla="*/ 3382862 w 3755903"/>
              <a:gd name="connsiteY12" fmla="*/ 1171254 h 3728881"/>
              <a:gd name="connsiteX13" fmla="*/ 3430454 w 3755903"/>
              <a:gd name="connsiteY13" fmla="*/ 2612424 h 3728881"/>
              <a:gd name="connsiteX14" fmla="*/ 3289663 w 3755903"/>
              <a:gd name="connsiteY14" fmla="*/ 2978484 h 3728881"/>
              <a:gd name="connsiteX15" fmla="*/ 3749352 w 3755903"/>
              <a:gd name="connsiteY15" fmla="*/ 3256428 h 3728881"/>
              <a:gd name="connsiteX0" fmla="*/ 3755903 w 3755903"/>
              <a:gd name="connsiteY0" fmla="*/ 3264410 h 3728816"/>
              <a:gd name="connsiteX1" fmla="*/ 3391649 w 3755903"/>
              <a:gd name="connsiteY1" fmla="*/ 3520134 h 3728816"/>
              <a:gd name="connsiteX2" fmla="*/ 2962922 w 3755903"/>
              <a:gd name="connsiteY2" fmla="*/ 3541149 h 3728816"/>
              <a:gd name="connsiteX3" fmla="*/ 2220372 w 3755903"/>
              <a:gd name="connsiteY3" fmla="*/ 3728717 h 3728816"/>
              <a:gd name="connsiteX4" fmla="*/ 1039530 w 3755903"/>
              <a:gd name="connsiteY4" fmla="*/ 3558566 h 3728816"/>
              <a:gd name="connsiteX5" fmla="*/ 261479 w 3755903"/>
              <a:gd name="connsiteY5" fmla="*/ 3050740 h 3728816"/>
              <a:gd name="connsiteX6" fmla="*/ 16216 w 3755903"/>
              <a:gd name="connsiteY6" fmla="*/ 2200752 h 3728816"/>
              <a:gd name="connsiteX7" fmla="*/ 34233 w 3755903"/>
              <a:gd name="connsiteY7" fmla="*/ 1633447 h 3728816"/>
              <a:gd name="connsiteX8" fmla="*/ 540095 w 3755903"/>
              <a:gd name="connsiteY8" fmla="*/ 291475 h 3728816"/>
              <a:gd name="connsiteX9" fmla="*/ 1648788 w 3755903"/>
              <a:gd name="connsiteY9" fmla="*/ 0 h 3728816"/>
              <a:gd name="connsiteX10" fmla="*/ 2431108 w 3755903"/>
              <a:gd name="connsiteY10" fmla="*/ 50005 h 3728816"/>
              <a:gd name="connsiteX11" fmla="*/ 3025166 w 3755903"/>
              <a:gd name="connsiteY11" fmla="*/ 370369 h 3728816"/>
              <a:gd name="connsiteX12" fmla="*/ 3382862 w 3755903"/>
              <a:gd name="connsiteY12" fmla="*/ 1171254 h 3728816"/>
              <a:gd name="connsiteX13" fmla="*/ 3430454 w 3755903"/>
              <a:gd name="connsiteY13" fmla="*/ 2612424 h 3728816"/>
              <a:gd name="connsiteX14" fmla="*/ 3289663 w 3755903"/>
              <a:gd name="connsiteY14" fmla="*/ 2978484 h 3728816"/>
              <a:gd name="connsiteX15" fmla="*/ 3749352 w 3755903"/>
              <a:gd name="connsiteY15" fmla="*/ 3256428 h 3728816"/>
              <a:gd name="connsiteX0" fmla="*/ 3750266 w 3750266"/>
              <a:gd name="connsiteY0" fmla="*/ 3264410 h 3728817"/>
              <a:gd name="connsiteX1" fmla="*/ 3386012 w 3750266"/>
              <a:gd name="connsiteY1" fmla="*/ 3520134 h 3728817"/>
              <a:gd name="connsiteX2" fmla="*/ 2957285 w 3750266"/>
              <a:gd name="connsiteY2" fmla="*/ 3541149 h 3728817"/>
              <a:gd name="connsiteX3" fmla="*/ 2214735 w 3750266"/>
              <a:gd name="connsiteY3" fmla="*/ 3728717 h 3728817"/>
              <a:gd name="connsiteX4" fmla="*/ 1033893 w 3750266"/>
              <a:gd name="connsiteY4" fmla="*/ 3558566 h 3728817"/>
              <a:gd name="connsiteX5" fmla="*/ 255842 w 3750266"/>
              <a:gd name="connsiteY5" fmla="*/ 3050740 h 3728817"/>
              <a:gd name="connsiteX6" fmla="*/ 18139 w 3750266"/>
              <a:gd name="connsiteY6" fmla="*/ 2281973 h 3728817"/>
              <a:gd name="connsiteX7" fmla="*/ 28596 w 3750266"/>
              <a:gd name="connsiteY7" fmla="*/ 1633447 h 3728817"/>
              <a:gd name="connsiteX8" fmla="*/ 534458 w 3750266"/>
              <a:gd name="connsiteY8" fmla="*/ 291475 h 3728817"/>
              <a:gd name="connsiteX9" fmla="*/ 1643151 w 3750266"/>
              <a:gd name="connsiteY9" fmla="*/ 0 h 3728817"/>
              <a:gd name="connsiteX10" fmla="*/ 2425471 w 3750266"/>
              <a:gd name="connsiteY10" fmla="*/ 50005 h 3728817"/>
              <a:gd name="connsiteX11" fmla="*/ 3019529 w 3750266"/>
              <a:gd name="connsiteY11" fmla="*/ 370369 h 3728817"/>
              <a:gd name="connsiteX12" fmla="*/ 3377225 w 3750266"/>
              <a:gd name="connsiteY12" fmla="*/ 1171254 h 3728817"/>
              <a:gd name="connsiteX13" fmla="*/ 3424817 w 3750266"/>
              <a:gd name="connsiteY13" fmla="*/ 2612424 h 3728817"/>
              <a:gd name="connsiteX14" fmla="*/ 3284026 w 3750266"/>
              <a:gd name="connsiteY14" fmla="*/ 2978484 h 3728817"/>
              <a:gd name="connsiteX15" fmla="*/ 3743715 w 3750266"/>
              <a:gd name="connsiteY15" fmla="*/ 3256428 h 3728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50266" h="3728817">
                <a:moveTo>
                  <a:pt x="3750266" y="3264410"/>
                </a:moveTo>
                <a:cubicBezTo>
                  <a:pt x="3737566" y="3279227"/>
                  <a:pt x="3518175" y="3474011"/>
                  <a:pt x="3386012" y="3520134"/>
                </a:cubicBezTo>
                <a:cubicBezTo>
                  <a:pt x="3253849" y="3566257"/>
                  <a:pt x="3152498" y="3506385"/>
                  <a:pt x="2957285" y="3541149"/>
                </a:cubicBezTo>
                <a:cubicBezTo>
                  <a:pt x="2762072" y="3575913"/>
                  <a:pt x="2535300" y="3725814"/>
                  <a:pt x="2214735" y="3728717"/>
                </a:cubicBezTo>
                <a:cubicBezTo>
                  <a:pt x="1894170" y="3731620"/>
                  <a:pt x="1360375" y="3671562"/>
                  <a:pt x="1033893" y="3558566"/>
                </a:cubicBezTo>
                <a:cubicBezTo>
                  <a:pt x="707411" y="3445570"/>
                  <a:pt x="425134" y="3263505"/>
                  <a:pt x="255842" y="3050740"/>
                </a:cubicBezTo>
                <a:cubicBezTo>
                  <a:pt x="86550" y="2837975"/>
                  <a:pt x="56013" y="2518188"/>
                  <a:pt x="18139" y="2281973"/>
                </a:cubicBezTo>
                <a:cubicBezTo>
                  <a:pt x="-19735" y="2045758"/>
                  <a:pt x="10668" y="1759550"/>
                  <a:pt x="28596" y="1633447"/>
                </a:cubicBezTo>
                <a:cubicBezTo>
                  <a:pt x="109920" y="1087868"/>
                  <a:pt x="265366" y="563716"/>
                  <a:pt x="534458" y="291475"/>
                </a:cubicBezTo>
                <a:cubicBezTo>
                  <a:pt x="803551" y="19234"/>
                  <a:pt x="1289344" y="6827"/>
                  <a:pt x="1643151" y="0"/>
                </a:cubicBezTo>
                <a:cubicBezTo>
                  <a:pt x="1856511" y="5080"/>
                  <a:pt x="2196075" y="-11723"/>
                  <a:pt x="2425471" y="50005"/>
                </a:cubicBezTo>
                <a:cubicBezTo>
                  <a:pt x="2654867" y="111733"/>
                  <a:pt x="2860903" y="183494"/>
                  <a:pt x="3019529" y="370369"/>
                </a:cubicBezTo>
                <a:cubicBezTo>
                  <a:pt x="3178155" y="557244"/>
                  <a:pt x="3309677" y="797578"/>
                  <a:pt x="3377225" y="1171254"/>
                </a:cubicBezTo>
                <a:cubicBezTo>
                  <a:pt x="3444773" y="1544930"/>
                  <a:pt x="3548826" y="1984764"/>
                  <a:pt x="3424817" y="2612424"/>
                </a:cubicBezTo>
                <a:cubicBezTo>
                  <a:pt x="3389203" y="2718531"/>
                  <a:pt x="3367291" y="2865644"/>
                  <a:pt x="3284026" y="2978484"/>
                </a:cubicBezTo>
                <a:cubicBezTo>
                  <a:pt x="3298252" y="3020691"/>
                  <a:pt x="3403215" y="3263535"/>
                  <a:pt x="3743715" y="3256428"/>
                </a:cubicBezTo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A6C1F2A2-D184-49FB-99E6-B2EE7A52C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539370" flipH="1" flipV="1">
            <a:off x="633254" y="452324"/>
            <a:ext cx="4036224" cy="2597228"/>
          </a:xfrm>
          <a:custGeom>
            <a:avLst/>
            <a:gdLst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403600 w 3637280"/>
              <a:gd name="connsiteY39" fmla="*/ 3505200 h 4023360"/>
              <a:gd name="connsiteX40" fmla="*/ 3505200 w 3637280"/>
              <a:gd name="connsiteY40" fmla="*/ 3596640 h 4023360"/>
              <a:gd name="connsiteX41" fmla="*/ 3545840 w 3637280"/>
              <a:gd name="connsiteY41" fmla="*/ 3637280 h 4023360"/>
              <a:gd name="connsiteX42" fmla="*/ 3596640 w 3637280"/>
              <a:gd name="connsiteY42" fmla="*/ 3667760 h 4023360"/>
              <a:gd name="connsiteX43" fmla="*/ 3637280 w 3637280"/>
              <a:gd name="connsiteY43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45840 w 3637280"/>
              <a:gd name="connsiteY40" fmla="*/ 3637280 h 4023360"/>
              <a:gd name="connsiteX41" fmla="*/ 3596640 w 3637280"/>
              <a:gd name="connsiteY41" fmla="*/ 3667760 h 4023360"/>
              <a:gd name="connsiteX42" fmla="*/ 3637280 w 3637280"/>
              <a:gd name="connsiteY42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41" fmla="*/ 3637280 w 3637280"/>
              <a:gd name="connsiteY41" fmla="*/ 368808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40" fmla="*/ 3596640 w 3637280"/>
              <a:gd name="connsiteY40" fmla="*/ 3667760 h 4023360"/>
              <a:gd name="connsiteX0" fmla="*/ 3637280 w 3637280"/>
              <a:gd name="connsiteY0" fmla="*/ 3352800 h 4023360"/>
              <a:gd name="connsiteX1" fmla="*/ 3606800 w 3637280"/>
              <a:gd name="connsiteY1" fmla="*/ 3403600 h 4023360"/>
              <a:gd name="connsiteX2" fmla="*/ 3556000 w 3637280"/>
              <a:gd name="connsiteY2" fmla="*/ 3474720 h 4023360"/>
              <a:gd name="connsiteX3" fmla="*/ 3535680 w 3637280"/>
              <a:gd name="connsiteY3" fmla="*/ 3505200 h 4023360"/>
              <a:gd name="connsiteX4" fmla="*/ 3515360 w 3637280"/>
              <a:gd name="connsiteY4" fmla="*/ 3525520 h 4023360"/>
              <a:gd name="connsiteX5" fmla="*/ 3474720 w 3637280"/>
              <a:gd name="connsiteY5" fmla="*/ 3576320 h 4023360"/>
              <a:gd name="connsiteX6" fmla="*/ 3230880 w 3637280"/>
              <a:gd name="connsiteY6" fmla="*/ 3749040 h 4023360"/>
              <a:gd name="connsiteX7" fmla="*/ 2763520 w 3637280"/>
              <a:gd name="connsiteY7" fmla="*/ 3931920 h 4023360"/>
              <a:gd name="connsiteX8" fmla="*/ 2407920 w 3637280"/>
              <a:gd name="connsiteY8" fmla="*/ 4013200 h 4023360"/>
              <a:gd name="connsiteX9" fmla="*/ 2204720 w 3637280"/>
              <a:gd name="connsiteY9" fmla="*/ 4023360 h 4023360"/>
              <a:gd name="connsiteX10" fmla="*/ 1869440 w 3637280"/>
              <a:gd name="connsiteY10" fmla="*/ 4013200 h 4023360"/>
              <a:gd name="connsiteX11" fmla="*/ 1483360 w 3637280"/>
              <a:gd name="connsiteY11" fmla="*/ 3942080 h 4023360"/>
              <a:gd name="connsiteX12" fmla="*/ 1259840 w 3637280"/>
              <a:gd name="connsiteY12" fmla="*/ 3870960 h 4023360"/>
              <a:gd name="connsiteX13" fmla="*/ 1056640 w 3637280"/>
              <a:gd name="connsiteY13" fmla="*/ 3779520 h 4023360"/>
              <a:gd name="connsiteX14" fmla="*/ 792480 w 3637280"/>
              <a:gd name="connsiteY14" fmla="*/ 3616960 h 4023360"/>
              <a:gd name="connsiteX15" fmla="*/ 355600 w 3637280"/>
              <a:gd name="connsiteY15" fmla="*/ 3017520 h 4023360"/>
              <a:gd name="connsiteX16" fmla="*/ 152400 w 3637280"/>
              <a:gd name="connsiteY16" fmla="*/ 2611120 h 4023360"/>
              <a:gd name="connsiteX17" fmla="*/ 30480 w 3637280"/>
              <a:gd name="connsiteY17" fmla="*/ 2204720 h 4023360"/>
              <a:gd name="connsiteX18" fmla="*/ 0 w 3637280"/>
              <a:gd name="connsiteY18" fmla="*/ 1981200 h 4023360"/>
              <a:gd name="connsiteX19" fmla="*/ 71120 w 3637280"/>
              <a:gd name="connsiteY19" fmla="*/ 1158240 h 4023360"/>
              <a:gd name="connsiteX20" fmla="*/ 132080 w 3637280"/>
              <a:gd name="connsiteY20" fmla="*/ 975360 h 4023360"/>
              <a:gd name="connsiteX21" fmla="*/ 294640 w 3637280"/>
              <a:gd name="connsiteY21" fmla="*/ 690880 h 4023360"/>
              <a:gd name="connsiteX22" fmla="*/ 751840 w 3637280"/>
              <a:gd name="connsiteY22" fmla="*/ 254000 h 4023360"/>
              <a:gd name="connsiteX23" fmla="*/ 1127760 w 3637280"/>
              <a:gd name="connsiteY23" fmla="*/ 71120 h 4023360"/>
              <a:gd name="connsiteX24" fmla="*/ 1432560 w 3637280"/>
              <a:gd name="connsiteY24" fmla="*/ 10160 h 4023360"/>
              <a:gd name="connsiteX25" fmla="*/ 1625600 w 3637280"/>
              <a:gd name="connsiteY25" fmla="*/ 0 h 4023360"/>
              <a:gd name="connsiteX26" fmla="*/ 2174240 w 3637280"/>
              <a:gd name="connsiteY26" fmla="*/ 20320 h 4023360"/>
              <a:gd name="connsiteX27" fmla="*/ 2407920 w 3637280"/>
              <a:gd name="connsiteY27" fmla="*/ 101600 h 4023360"/>
              <a:gd name="connsiteX28" fmla="*/ 2580640 w 3637280"/>
              <a:gd name="connsiteY28" fmla="*/ 223520 h 4023360"/>
              <a:gd name="connsiteX29" fmla="*/ 2794000 w 3637280"/>
              <a:gd name="connsiteY29" fmla="*/ 599440 h 4023360"/>
              <a:gd name="connsiteX30" fmla="*/ 2885440 w 3637280"/>
              <a:gd name="connsiteY30" fmla="*/ 853440 h 4023360"/>
              <a:gd name="connsiteX31" fmla="*/ 3007360 w 3637280"/>
              <a:gd name="connsiteY31" fmla="*/ 1361440 h 4023360"/>
              <a:gd name="connsiteX32" fmla="*/ 3078480 w 3637280"/>
              <a:gd name="connsiteY32" fmla="*/ 1899920 h 4023360"/>
              <a:gd name="connsiteX33" fmla="*/ 3078480 w 3637280"/>
              <a:gd name="connsiteY33" fmla="*/ 2570480 h 4023360"/>
              <a:gd name="connsiteX34" fmla="*/ 3037840 w 3637280"/>
              <a:gd name="connsiteY34" fmla="*/ 2844800 h 4023360"/>
              <a:gd name="connsiteX35" fmla="*/ 3017520 w 3637280"/>
              <a:gd name="connsiteY35" fmla="*/ 2926080 h 4023360"/>
              <a:gd name="connsiteX36" fmla="*/ 2997200 w 3637280"/>
              <a:gd name="connsiteY36" fmla="*/ 2966720 h 4023360"/>
              <a:gd name="connsiteX37" fmla="*/ 3068320 w 3637280"/>
              <a:gd name="connsiteY37" fmla="*/ 3098800 h 4023360"/>
              <a:gd name="connsiteX38" fmla="*/ 3108960 w 3637280"/>
              <a:gd name="connsiteY38" fmla="*/ 3169920 h 4023360"/>
              <a:gd name="connsiteX39" fmla="*/ 3505200 w 3637280"/>
              <a:gd name="connsiteY39" fmla="*/ 3596640 h 4023360"/>
              <a:gd name="connsiteX0" fmla="*/ 3637280 w 3820160"/>
              <a:gd name="connsiteY0" fmla="*/ 3352800 h 4023360"/>
              <a:gd name="connsiteX1" fmla="*/ 3606800 w 3820160"/>
              <a:gd name="connsiteY1" fmla="*/ 3403600 h 4023360"/>
              <a:gd name="connsiteX2" fmla="*/ 3556000 w 3820160"/>
              <a:gd name="connsiteY2" fmla="*/ 3474720 h 4023360"/>
              <a:gd name="connsiteX3" fmla="*/ 3535680 w 3820160"/>
              <a:gd name="connsiteY3" fmla="*/ 3505200 h 4023360"/>
              <a:gd name="connsiteX4" fmla="*/ 3515360 w 3820160"/>
              <a:gd name="connsiteY4" fmla="*/ 3525520 h 4023360"/>
              <a:gd name="connsiteX5" fmla="*/ 3474720 w 3820160"/>
              <a:gd name="connsiteY5" fmla="*/ 3576320 h 4023360"/>
              <a:gd name="connsiteX6" fmla="*/ 3230880 w 3820160"/>
              <a:gd name="connsiteY6" fmla="*/ 3749040 h 4023360"/>
              <a:gd name="connsiteX7" fmla="*/ 2763520 w 3820160"/>
              <a:gd name="connsiteY7" fmla="*/ 3931920 h 4023360"/>
              <a:gd name="connsiteX8" fmla="*/ 2407920 w 3820160"/>
              <a:gd name="connsiteY8" fmla="*/ 4013200 h 4023360"/>
              <a:gd name="connsiteX9" fmla="*/ 2204720 w 3820160"/>
              <a:gd name="connsiteY9" fmla="*/ 4023360 h 4023360"/>
              <a:gd name="connsiteX10" fmla="*/ 1869440 w 3820160"/>
              <a:gd name="connsiteY10" fmla="*/ 4013200 h 4023360"/>
              <a:gd name="connsiteX11" fmla="*/ 1483360 w 3820160"/>
              <a:gd name="connsiteY11" fmla="*/ 3942080 h 4023360"/>
              <a:gd name="connsiteX12" fmla="*/ 1259840 w 3820160"/>
              <a:gd name="connsiteY12" fmla="*/ 3870960 h 4023360"/>
              <a:gd name="connsiteX13" fmla="*/ 1056640 w 3820160"/>
              <a:gd name="connsiteY13" fmla="*/ 3779520 h 4023360"/>
              <a:gd name="connsiteX14" fmla="*/ 792480 w 3820160"/>
              <a:gd name="connsiteY14" fmla="*/ 3616960 h 4023360"/>
              <a:gd name="connsiteX15" fmla="*/ 355600 w 3820160"/>
              <a:gd name="connsiteY15" fmla="*/ 3017520 h 4023360"/>
              <a:gd name="connsiteX16" fmla="*/ 152400 w 3820160"/>
              <a:gd name="connsiteY16" fmla="*/ 2611120 h 4023360"/>
              <a:gd name="connsiteX17" fmla="*/ 30480 w 3820160"/>
              <a:gd name="connsiteY17" fmla="*/ 2204720 h 4023360"/>
              <a:gd name="connsiteX18" fmla="*/ 0 w 3820160"/>
              <a:gd name="connsiteY18" fmla="*/ 1981200 h 4023360"/>
              <a:gd name="connsiteX19" fmla="*/ 71120 w 3820160"/>
              <a:gd name="connsiteY19" fmla="*/ 1158240 h 4023360"/>
              <a:gd name="connsiteX20" fmla="*/ 132080 w 3820160"/>
              <a:gd name="connsiteY20" fmla="*/ 975360 h 4023360"/>
              <a:gd name="connsiteX21" fmla="*/ 294640 w 3820160"/>
              <a:gd name="connsiteY21" fmla="*/ 690880 h 4023360"/>
              <a:gd name="connsiteX22" fmla="*/ 751840 w 3820160"/>
              <a:gd name="connsiteY22" fmla="*/ 254000 h 4023360"/>
              <a:gd name="connsiteX23" fmla="*/ 1127760 w 3820160"/>
              <a:gd name="connsiteY23" fmla="*/ 71120 h 4023360"/>
              <a:gd name="connsiteX24" fmla="*/ 1432560 w 3820160"/>
              <a:gd name="connsiteY24" fmla="*/ 10160 h 4023360"/>
              <a:gd name="connsiteX25" fmla="*/ 1625600 w 3820160"/>
              <a:gd name="connsiteY25" fmla="*/ 0 h 4023360"/>
              <a:gd name="connsiteX26" fmla="*/ 2174240 w 3820160"/>
              <a:gd name="connsiteY26" fmla="*/ 20320 h 4023360"/>
              <a:gd name="connsiteX27" fmla="*/ 2407920 w 3820160"/>
              <a:gd name="connsiteY27" fmla="*/ 101600 h 4023360"/>
              <a:gd name="connsiteX28" fmla="*/ 2580640 w 3820160"/>
              <a:gd name="connsiteY28" fmla="*/ 223520 h 4023360"/>
              <a:gd name="connsiteX29" fmla="*/ 2794000 w 3820160"/>
              <a:gd name="connsiteY29" fmla="*/ 599440 h 4023360"/>
              <a:gd name="connsiteX30" fmla="*/ 2885440 w 3820160"/>
              <a:gd name="connsiteY30" fmla="*/ 853440 h 4023360"/>
              <a:gd name="connsiteX31" fmla="*/ 3007360 w 3820160"/>
              <a:gd name="connsiteY31" fmla="*/ 1361440 h 4023360"/>
              <a:gd name="connsiteX32" fmla="*/ 3078480 w 3820160"/>
              <a:gd name="connsiteY32" fmla="*/ 1899920 h 4023360"/>
              <a:gd name="connsiteX33" fmla="*/ 3078480 w 3820160"/>
              <a:gd name="connsiteY33" fmla="*/ 2570480 h 4023360"/>
              <a:gd name="connsiteX34" fmla="*/ 3037840 w 3820160"/>
              <a:gd name="connsiteY34" fmla="*/ 2844800 h 4023360"/>
              <a:gd name="connsiteX35" fmla="*/ 3017520 w 3820160"/>
              <a:gd name="connsiteY35" fmla="*/ 2926080 h 4023360"/>
              <a:gd name="connsiteX36" fmla="*/ 2997200 w 3820160"/>
              <a:gd name="connsiteY36" fmla="*/ 2966720 h 4023360"/>
              <a:gd name="connsiteX37" fmla="*/ 3068320 w 3820160"/>
              <a:gd name="connsiteY37" fmla="*/ 3098800 h 4023360"/>
              <a:gd name="connsiteX38" fmla="*/ 3108960 w 3820160"/>
              <a:gd name="connsiteY38" fmla="*/ 3169920 h 4023360"/>
              <a:gd name="connsiteX39" fmla="*/ 3820160 w 3820160"/>
              <a:gd name="connsiteY39" fmla="*/ 3078480 h 4023360"/>
              <a:gd name="connsiteX0" fmla="*/ 3606800 w 3820160"/>
              <a:gd name="connsiteY0" fmla="*/ 3403600 h 4023360"/>
              <a:gd name="connsiteX1" fmla="*/ 3556000 w 3820160"/>
              <a:gd name="connsiteY1" fmla="*/ 3474720 h 4023360"/>
              <a:gd name="connsiteX2" fmla="*/ 3535680 w 3820160"/>
              <a:gd name="connsiteY2" fmla="*/ 3505200 h 4023360"/>
              <a:gd name="connsiteX3" fmla="*/ 3515360 w 3820160"/>
              <a:gd name="connsiteY3" fmla="*/ 3525520 h 4023360"/>
              <a:gd name="connsiteX4" fmla="*/ 3474720 w 3820160"/>
              <a:gd name="connsiteY4" fmla="*/ 3576320 h 4023360"/>
              <a:gd name="connsiteX5" fmla="*/ 3230880 w 3820160"/>
              <a:gd name="connsiteY5" fmla="*/ 3749040 h 4023360"/>
              <a:gd name="connsiteX6" fmla="*/ 2763520 w 3820160"/>
              <a:gd name="connsiteY6" fmla="*/ 3931920 h 4023360"/>
              <a:gd name="connsiteX7" fmla="*/ 2407920 w 3820160"/>
              <a:gd name="connsiteY7" fmla="*/ 4013200 h 4023360"/>
              <a:gd name="connsiteX8" fmla="*/ 2204720 w 3820160"/>
              <a:gd name="connsiteY8" fmla="*/ 4023360 h 4023360"/>
              <a:gd name="connsiteX9" fmla="*/ 1869440 w 3820160"/>
              <a:gd name="connsiteY9" fmla="*/ 4013200 h 4023360"/>
              <a:gd name="connsiteX10" fmla="*/ 1483360 w 3820160"/>
              <a:gd name="connsiteY10" fmla="*/ 3942080 h 4023360"/>
              <a:gd name="connsiteX11" fmla="*/ 1259840 w 3820160"/>
              <a:gd name="connsiteY11" fmla="*/ 3870960 h 4023360"/>
              <a:gd name="connsiteX12" fmla="*/ 1056640 w 3820160"/>
              <a:gd name="connsiteY12" fmla="*/ 3779520 h 4023360"/>
              <a:gd name="connsiteX13" fmla="*/ 792480 w 3820160"/>
              <a:gd name="connsiteY13" fmla="*/ 3616960 h 4023360"/>
              <a:gd name="connsiteX14" fmla="*/ 355600 w 3820160"/>
              <a:gd name="connsiteY14" fmla="*/ 3017520 h 4023360"/>
              <a:gd name="connsiteX15" fmla="*/ 152400 w 3820160"/>
              <a:gd name="connsiteY15" fmla="*/ 2611120 h 4023360"/>
              <a:gd name="connsiteX16" fmla="*/ 30480 w 3820160"/>
              <a:gd name="connsiteY16" fmla="*/ 2204720 h 4023360"/>
              <a:gd name="connsiteX17" fmla="*/ 0 w 3820160"/>
              <a:gd name="connsiteY17" fmla="*/ 1981200 h 4023360"/>
              <a:gd name="connsiteX18" fmla="*/ 71120 w 3820160"/>
              <a:gd name="connsiteY18" fmla="*/ 1158240 h 4023360"/>
              <a:gd name="connsiteX19" fmla="*/ 132080 w 3820160"/>
              <a:gd name="connsiteY19" fmla="*/ 975360 h 4023360"/>
              <a:gd name="connsiteX20" fmla="*/ 294640 w 3820160"/>
              <a:gd name="connsiteY20" fmla="*/ 690880 h 4023360"/>
              <a:gd name="connsiteX21" fmla="*/ 751840 w 3820160"/>
              <a:gd name="connsiteY21" fmla="*/ 254000 h 4023360"/>
              <a:gd name="connsiteX22" fmla="*/ 1127760 w 3820160"/>
              <a:gd name="connsiteY22" fmla="*/ 71120 h 4023360"/>
              <a:gd name="connsiteX23" fmla="*/ 1432560 w 3820160"/>
              <a:gd name="connsiteY23" fmla="*/ 10160 h 4023360"/>
              <a:gd name="connsiteX24" fmla="*/ 1625600 w 3820160"/>
              <a:gd name="connsiteY24" fmla="*/ 0 h 4023360"/>
              <a:gd name="connsiteX25" fmla="*/ 2174240 w 3820160"/>
              <a:gd name="connsiteY25" fmla="*/ 20320 h 4023360"/>
              <a:gd name="connsiteX26" fmla="*/ 2407920 w 3820160"/>
              <a:gd name="connsiteY26" fmla="*/ 101600 h 4023360"/>
              <a:gd name="connsiteX27" fmla="*/ 2580640 w 3820160"/>
              <a:gd name="connsiteY27" fmla="*/ 223520 h 4023360"/>
              <a:gd name="connsiteX28" fmla="*/ 2794000 w 3820160"/>
              <a:gd name="connsiteY28" fmla="*/ 599440 h 4023360"/>
              <a:gd name="connsiteX29" fmla="*/ 2885440 w 3820160"/>
              <a:gd name="connsiteY29" fmla="*/ 853440 h 4023360"/>
              <a:gd name="connsiteX30" fmla="*/ 3007360 w 3820160"/>
              <a:gd name="connsiteY30" fmla="*/ 1361440 h 4023360"/>
              <a:gd name="connsiteX31" fmla="*/ 3078480 w 3820160"/>
              <a:gd name="connsiteY31" fmla="*/ 1899920 h 4023360"/>
              <a:gd name="connsiteX32" fmla="*/ 3078480 w 3820160"/>
              <a:gd name="connsiteY32" fmla="*/ 2570480 h 4023360"/>
              <a:gd name="connsiteX33" fmla="*/ 3037840 w 3820160"/>
              <a:gd name="connsiteY33" fmla="*/ 2844800 h 4023360"/>
              <a:gd name="connsiteX34" fmla="*/ 3017520 w 3820160"/>
              <a:gd name="connsiteY34" fmla="*/ 2926080 h 4023360"/>
              <a:gd name="connsiteX35" fmla="*/ 2997200 w 3820160"/>
              <a:gd name="connsiteY35" fmla="*/ 2966720 h 4023360"/>
              <a:gd name="connsiteX36" fmla="*/ 3068320 w 3820160"/>
              <a:gd name="connsiteY36" fmla="*/ 3098800 h 4023360"/>
              <a:gd name="connsiteX37" fmla="*/ 3108960 w 3820160"/>
              <a:gd name="connsiteY37" fmla="*/ 3169920 h 4023360"/>
              <a:gd name="connsiteX38" fmla="*/ 3820160 w 3820160"/>
              <a:gd name="connsiteY38" fmla="*/ 3078480 h 4023360"/>
              <a:gd name="connsiteX0" fmla="*/ 3556000 w 3820160"/>
              <a:gd name="connsiteY0" fmla="*/ 3474720 h 4023360"/>
              <a:gd name="connsiteX1" fmla="*/ 3535680 w 3820160"/>
              <a:gd name="connsiteY1" fmla="*/ 3505200 h 4023360"/>
              <a:gd name="connsiteX2" fmla="*/ 3515360 w 3820160"/>
              <a:gd name="connsiteY2" fmla="*/ 3525520 h 4023360"/>
              <a:gd name="connsiteX3" fmla="*/ 3474720 w 3820160"/>
              <a:gd name="connsiteY3" fmla="*/ 3576320 h 4023360"/>
              <a:gd name="connsiteX4" fmla="*/ 3230880 w 3820160"/>
              <a:gd name="connsiteY4" fmla="*/ 3749040 h 4023360"/>
              <a:gd name="connsiteX5" fmla="*/ 2763520 w 3820160"/>
              <a:gd name="connsiteY5" fmla="*/ 3931920 h 4023360"/>
              <a:gd name="connsiteX6" fmla="*/ 2407920 w 3820160"/>
              <a:gd name="connsiteY6" fmla="*/ 4013200 h 4023360"/>
              <a:gd name="connsiteX7" fmla="*/ 2204720 w 3820160"/>
              <a:gd name="connsiteY7" fmla="*/ 4023360 h 4023360"/>
              <a:gd name="connsiteX8" fmla="*/ 1869440 w 3820160"/>
              <a:gd name="connsiteY8" fmla="*/ 4013200 h 4023360"/>
              <a:gd name="connsiteX9" fmla="*/ 1483360 w 3820160"/>
              <a:gd name="connsiteY9" fmla="*/ 3942080 h 4023360"/>
              <a:gd name="connsiteX10" fmla="*/ 1259840 w 3820160"/>
              <a:gd name="connsiteY10" fmla="*/ 3870960 h 4023360"/>
              <a:gd name="connsiteX11" fmla="*/ 1056640 w 3820160"/>
              <a:gd name="connsiteY11" fmla="*/ 3779520 h 4023360"/>
              <a:gd name="connsiteX12" fmla="*/ 792480 w 3820160"/>
              <a:gd name="connsiteY12" fmla="*/ 3616960 h 4023360"/>
              <a:gd name="connsiteX13" fmla="*/ 355600 w 3820160"/>
              <a:gd name="connsiteY13" fmla="*/ 3017520 h 4023360"/>
              <a:gd name="connsiteX14" fmla="*/ 152400 w 3820160"/>
              <a:gd name="connsiteY14" fmla="*/ 2611120 h 4023360"/>
              <a:gd name="connsiteX15" fmla="*/ 30480 w 3820160"/>
              <a:gd name="connsiteY15" fmla="*/ 2204720 h 4023360"/>
              <a:gd name="connsiteX16" fmla="*/ 0 w 3820160"/>
              <a:gd name="connsiteY16" fmla="*/ 1981200 h 4023360"/>
              <a:gd name="connsiteX17" fmla="*/ 71120 w 3820160"/>
              <a:gd name="connsiteY17" fmla="*/ 1158240 h 4023360"/>
              <a:gd name="connsiteX18" fmla="*/ 132080 w 3820160"/>
              <a:gd name="connsiteY18" fmla="*/ 975360 h 4023360"/>
              <a:gd name="connsiteX19" fmla="*/ 294640 w 3820160"/>
              <a:gd name="connsiteY19" fmla="*/ 690880 h 4023360"/>
              <a:gd name="connsiteX20" fmla="*/ 751840 w 3820160"/>
              <a:gd name="connsiteY20" fmla="*/ 254000 h 4023360"/>
              <a:gd name="connsiteX21" fmla="*/ 1127760 w 3820160"/>
              <a:gd name="connsiteY21" fmla="*/ 71120 h 4023360"/>
              <a:gd name="connsiteX22" fmla="*/ 1432560 w 3820160"/>
              <a:gd name="connsiteY22" fmla="*/ 10160 h 4023360"/>
              <a:gd name="connsiteX23" fmla="*/ 1625600 w 3820160"/>
              <a:gd name="connsiteY23" fmla="*/ 0 h 4023360"/>
              <a:gd name="connsiteX24" fmla="*/ 2174240 w 3820160"/>
              <a:gd name="connsiteY24" fmla="*/ 20320 h 4023360"/>
              <a:gd name="connsiteX25" fmla="*/ 2407920 w 3820160"/>
              <a:gd name="connsiteY25" fmla="*/ 101600 h 4023360"/>
              <a:gd name="connsiteX26" fmla="*/ 2580640 w 3820160"/>
              <a:gd name="connsiteY26" fmla="*/ 223520 h 4023360"/>
              <a:gd name="connsiteX27" fmla="*/ 2794000 w 3820160"/>
              <a:gd name="connsiteY27" fmla="*/ 599440 h 4023360"/>
              <a:gd name="connsiteX28" fmla="*/ 2885440 w 3820160"/>
              <a:gd name="connsiteY28" fmla="*/ 853440 h 4023360"/>
              <a:gd name="connsiteX29" fmla="*/ 3007360 w 3820160"/>
              <a:gd name="connsiteY29" fmla="*/ 1361440 h 4023360"/>
              <a:gd name="connsiteX30" fmla="*/ 3078480 w 3820160"/>
              <a:gd name="connsiteY30" fmla="*/ 1899920 h 4023360"/>
              <a:gd name="connsiteX31" fmla="*/ 3078480 w 3820160"/>
              <a:gd name="connsiteY31" fmla="*/ 2570480 h 4023360"/>
              <a:gd name="connsiteX32" fmla="*/ 3037840 w 3820160"/>
              <a:gd name="connsiteY32" fmla="*/ 2844800 h 4023360"/>
              <a:gd name="connsiteX33" fmla="*/ 3017520 w 3820160"/>
              <a:gd name="connsiteY33" fmla="*/ 2926080 h 4023360"/>
              <a:gd name="connsiteX34" fmla="*/ 2997200 w 3820160"/>
              <a:gd name="connsiteY34" fmla="*/ 2966720 h 4023360"/>
              <a:gd name="connsiteX35" fmla="*/ 3068320 w 3820160"/>
              <a:gd name="connsiteY35" fmla="*/ 3098800 h 4023360"/>
              <a:gd name="connsiteX36" fmla="*/ 3108960 w 3820160"/>
              <a:gd name="connsiteY36" fmla="*/ 3169920 h 4023360"/>
              <a:gd name="connsiteX37" fmla="*/ 3820160 w 3820160"/>
              <a:gd name="connsiteY37" fmla="*/ 3078480 h 4023360"/>
              <a:gd name="connsiteX0" fmla="*/ 3535680 w 3820160"/>
              <a:gd name="connsiteY0" fmla="*/ 3505200 h 4023360"/>
              <a:gd name="connsiteX1" fmla="*/ 3515360 w 3820160"/>
              <a:gd name="connsiteY1" fmla="*/ 3525520 h 4023360"/>
              <a:gd name="connsiteX2" fmla="*/ 3474720 w 3820160"/>
              <a:gd name="connsiteY2" fmla="*/ 3576320 h 4023360"/>
              <a:gd name="connsiteX3" fmla="*/ 3230880 w 3820160"/>
              <a:gd name="connsiteY3" fmla="*/ 3749040 h 4023360"/>
              <a:gd name="connsiteX4" fmla="*/ 2763520 w 3820160"/>
              <a:gd name="connsiteY4" fmla="*/ 3931920 h 4023360"/>
              <a:gd name="connsiteX5" fmla="*/ 2407920 w 3820160"/>
              <a:gd name="connsiteY5" fmla="*/ 4013200 h 4023360"/>
              <a:gd name="connsiteX6" fmla="*/ 2204720 w 3820160"/>
              <a:gd name="connsiteY6" fmla="*/ 4023360 h 4023360"/>
              <a:gd name="connsiteX7" fmla="*/ 1869440 w 3820160"/>
              <a:gd name="connsiteY7" fmla="*/ 4013200 h 4023360"/>
              <a:gd name="connsiteX8" fmla="*/ 1483360 w 3820160"/>
              <a:gd name="connsiteY8" fmla="*/ 3942080 h 4023360"/>
              <a:gd name="connsiteX9" fmla="*/ 1259840 w 3820160"/>
              <a:gd name="connsiteY9" fmla="*/ 3870960 h 4023360"/>
              <a:gd name="connsiteX10" fmla="*/ 1056640 w 3820160"/>
              <a:gd name="connsiteY10" fmla="*/ 3779520 h 4023360"/>
              <a:gd name="connsiteX11" fmla="*/ 792480 w 3820160"/>
              <a:gd name="connsiteY11" fmla="*/ 3616960 h 4023360"/>
              <a:gd name="connsiteX12" fmla="*/ 355600 w 3820160"/>
              <a:gd name="connsiteY12" fmla="*/ 3017520 h 4023360"/>
              <a:gd name="connsiteX13" fmla="*/ 152400 w 3820160"/>
              <a:gd name="connsiteY13" fmla="*/ 2611120 h 4023360"/>
              <a:gd name="connsiteX14" fmla="*/ 30480 w 3820160"/>
              <a:gd name="connsiteY14" fmla="*/ 2204720 h 4023360"/>
              <a:gd name="connsiteX15" fmla="*/ 0 w 3820160"/>
              <a:gd name="connsiteY15" fmla="*/ 1981200 h 4023360"/>
              <a:gd name="connsiteX16" fmla="*/ 71120 w 3820160"/>
              <a:gd name="connsiteY16" fmla="*/ 1158240 h 4023360"/>
              <a:gd name="connsiteX17" fmla="*/ 132080 w 3820160"/>
              <a:gd name="connsiteY17" fmla="*/ 975360 h 4023360"/>
              <a:gd name="connsiteX18" fmla="*/ 294640 w 3820160"/>
              <a:gd name="connsiteY18" fmla="*/ 690880 h 4023360"/>
              <a:gd name="connsiteX19" fmla="*/ 751840 w 3820160"/>
              <a:gd name="connsiteY19" fmla="*/ 254000 h 4023360"/>
              <a:gd name="connsiteX20" fmla="*/ 1127760 w 3820160"/>
              <a:gd name="connsiteY20" fmla="*/ 71120 h 4023360"/>
              <a:gd name="connsiteX21" fmla="*/ 1432560 w 3820160"/>
              <a:gd name="connsiteY21" fmla="*/ 10160 h 4023360"/>
              <a:gd name="connsiteX22" fmla="*/ 1625600 w 3820160"/>
              <a:gd name="connsiteY22" fmla="*/ 0 h 4023360"/>
              <a:gd name="connsiteX23" fmla="*/ 2174240 w 3820160"/>
              <a:gd name="connsiteY23" fmla="*/ 20320 h 4023360"/>
              <a:gd name="connsiteX24" fmla="*/ 2407920 w 3820160"/>
              <a:gd name="connsiteY24" fmla="*/ 101600 h 4023360"/>
              <a:gd name="connsiteX25" fmla="*/ 2580640 w 3820160"/>
              <a:gd name="connsiteY25" fmla="*/ 223520 h 4023360"/>
              <a:gd name="connsiteX26" fmla="*/ 2794000 w 3820160"/>
              <a:gd name="connsiteY26" fmla="*/ 599440 h 4023360"/>
              <a:gd name="connsiteX27" fmla="*/ 2885440 w 3820160"/>
              <a:gd name="connsiteY27" fmla="*/ 853440 h 4023360"/>
              <a:gd name="connsiteX28" fmla="*/ 3007360 w 3820160"/>
              <a:gd name="connsiteY28" fmla="*/ 1361440 h 4023360"/>
              <a:gd name="connsiteX29" fmla="*/ 3078480 w 3820160"/>
              <a:gd name="connsiteY29" fmla="*/ 1899920 h 4023360"/>
              <a:gd name="connsiteX30" fmla="*/ 3078480 w 3820160"/>
              <a:gd name="connsiteY30" fmla="*/ 2570480 h 4023360"/>
              <a:gd name="connsiteX31" fmla="*/ 3037840 w 3820160"/>
              <a:gd name="connsiteY31" fmla="*/ 2844800 h 4023360"/>
              <a:gd name="connsiteX32" fmla="*/ 3017520 w 3820160"/>
              <a:gd name="connsiteY32" fmla="*/ 2926080 h 4023360"/>
              <a:gd name="connsiteX33" fmla="*/ 2997200 w 3820160"/>
              <a:gd name="connsiteY33" fmla="*/ 2966720 h 4023360"/>
              <a:gd name="connsiteX34" fmla="*/ 3068320 w 3820160"/>
              <a:gd name="connsiteY34" fmla="*/ 3098800 h 4023360"/>
              <a:gd name="connsiteX35" fmla="*/ 3108960 w 3820160"/>
              <a:gd name="connsiteY35" fmla="*/ 3169920 h 4023360"/>
              <a:gd name="connsiteX36" fmla="*/ 3820160 w 3820160"/>
              <a:gd name="connsiteY36" fmla="*/ 3078480 h 4023360"/>
              <a:gd name="connsiteX0" fmla="*/ 3535680 w 3820160"/>
              <a:gd name="connsiteY0" fmla="*/ 350520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20160"/>
              <a:gd name="connsiteY0" fmla="*/ 3271520 h 4023360"/>
              <a:gd name="connsiteX1" fmla="*/ 3474720 w 3820160"/>
              <a:gd name="connsiteY1" fmla="*/ 3576320 h 4023360"/>
              <a:gd name="connsiteX2" fmla="*/ 3230880 w 3820160"/>
              <a:gd name="connsiteY2" fmla="*/ 3749040 h 4023360"/>
              <a:gd name="connsiteX3" fmla="*/ 2763520 w 3820160"/>
              <a:gd name="connsiteY3" fmla="*/ 3931920 h 4023360"/>
              <a:gd name="connsiteX4" fmla="*/ 2407920 w 3820160"/>
              <a:gd name="connsiteY4" fmla="*/ 4013200 h 4023360"/>
              <a:gd name="connsiteX5" fmla="*/ 2204720 w 3820160"/>
              <a:gd name="connsiteY5" fmla="*/ 4023360 h 4023360"/>
              <a:gd name="connsiteX6" fmla="*/ 1869440 w 3820160"/>
              <a:gd name="connsiteY6" fmla="*/ 4013200 h 4023360"/>
              <a:gd name="connsiteX7" fmla="*/ 1483360 w 3820160"/>
              <a:gd name="connsiteY7" fmla="*/ 3942080 h 4023360"/>
              <a:gd name="connsiteX8" fmla="*/ 1259840 w 3820160"/>
              <a:gd name="connsiteY8" fmla="*/ 3870960 h 4023360"/>
              <a:gd name="connsiteX9" fmla="*/ 1056640 w 3820160"/>
              <a:gd name="connsiteY9" fmla="*/ 3779520 h 4023360"/>
              <a:gd name="connsiteX10" fmla="*/ 792480 w 3820160"/>
              <a:gd name="connsiteY10" fmla="*/ 3616960 h 4023360"/>
              <a:gd name="connsiteX11" fmla="*/ 355600 w 3820160"/>
              <a:gd name="connsiteY11" fmla="*/ 3017520 h 4023360"/>
              <a:gd name="connsiteX12" fmla="*/ 152400 w 3820160"/>
              <a:gd name="connsiteY12" fmla="*/ 2611120 h 4023360"/>
              <a:gd name="connsiteX13" fmla="*/ 30480 w 3820160"/>
              <a:gd name="connsiteY13" fmla="*/ 2204720 h 4023360"/>
              <a:gd name="connsiteX14" fmla="*/ 0 w 3820160"/>
              <a:gd name="connsiteY14" fmla="*/ 1981200 h 4023360"/>
              <a:gd name="connsiteX15" fmla="*/ 71120 w 3820160"/>
              <a:gd name="connsiteY15" fmla="*/ 1158240 h 4023360"/>
              <a:gd name="connsiteX16" fmla="*/ 132080 w 3820160"/>
              <a:gd name="connsiteY16" fmla="*/ 975360 h 4023360"/>
              <a:gd name="connsiteX17" fmla="*/ 294640 w 3820160"/>
              <a:gd name="connsiteY17" fmla="*/ 690880 h 4023360"/>
              <a:gd name="connsiteX18" fmla="*/ 751840 w 3820160"/>
              <a:gd name="connsiteY18" fmla="*/ 254000 h 4023360"/>
              <a:gd name="connsiteX19" fmla="*/ 1127760 w 3820160"/>
              <a:gd name="connsiteY19" fmla="*/ 71120 h 4023360"/>
              <a:gd name="connsiteX20" fmla="*/ 1432560 w 3820160"/>
              <a:gd name="connsiteY20" fmla="*/ 10160 h 4023360"/>
              <a:gd name="connsiteX21" fmla="*/ 1625600 w 3820160"/>
              <a:gd name="connsiteY21" fmla="*/ 0 h 4023360"/>
              <a:gd name="connsiteX22" fmla="*/ 2174240 w 3820160"/>
              <a:gd name="connsiteY22" fmla="*/ 20320 h 4023360"/>
              <a:gd name="connsiteX23" fmla="*/ 2407920 w 3820160"/>
              <a:gd name="connsiteY23" fmla="*/ 101600 h 4023360"/>
              <a:gd name="connsiteX24" fmla="*/ 2580640 w 3820160"/>
              <a:gd name="connsiteY24" fmla="*/ 223520 h 4023360"/>
              <a:gd name="connsiteX25" fmla="*/ 2794000 w 3820160"/>
              <a:gd name="connsiteY25" fmla="*/ 599440 h 4023360"/>
              <a:gd name="connsiteX26" fmla="*/ 2885440 w 3820160"/>
              <a:gd name="connsiteY26" fmla="*/ 853440 h 4023360"/>
              <a:gd name="connsiteX27" fmla="*/ 3007360 w 3820160"/>
              <a:gd name="connsiteY27" fmla="*/ 1361440 h 4023360"/>
              <a:gd name="connsiteX28" fmla="*/ 3078480 w 3820160"/>
              <a:gd name="connsiteY28" fmla="*/ 1899920 h 4023360"/>
              <a:gd name="connsiteX29" fmla="*/ 3078480 w 3820160"/>
              <a:gd name="connsiteY29" fmla="*/ 2570480 h 4023360"/>
              <a:gd name="connsiteX30" fmla="*/ 3037840 w 3820160"/>
              <a:gd name="connsiteY30" fmla="*/ 2844800 h 4023360"/>
              <a:gd name="connsiteX31" fmla="*/ 3017520 w 3820160"/>
              <a:gd name="connsiteY31" fmla="*/ 2926080 h 4023360"/>
              <a:gd name="connsiteX32" fmla="*/ 2997200 w 3820160"/>
              <a:gd name="connsiteY32" fmla="*/ 2966720 h 4023360"/>
              <a:gd name="connsiteX33" fmla="*/ 3068320 w 3820160"/>
              <a:gd name="connsiteY33" fmla="*/ 3098800 h 4023360"/>
              <a:gd name="connsiteX34" fmla="*/ 3108960 w 3820160"/>
              <a:gd name="connsiteY34" fmla="*/ 3169920 h 4023360"/>
              <a:gd name="connsiteX35" fmla="*/ 3820160 w 3820160"/>
              <a:gd name="connsiteY35" fmla="*/ 307848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37840 w 3810000"/>
              <a:gd name="connsiteY30" fmla="*/ 2844800 h 4023360"/>
              <a:gd name="connsiteX31" fmla="*/ 3017520 w 3810000"/>
              <a:gd name="connsiteY31" fmla="*/ 2926080 h 4023360"/>
              <a:gd name="connsiteX32" fmla="*/ 2997200 w 3810000"/>
              <a:gd name="connsiteY32" fmla="*/ 2966720 h 4023360"/>
              <a:gd name="connsiteX33" fmla="*/ 3068320 w 3810000"/>
              <a:gd name="connsiteY33" fmla="*/ 3098800 h 4023360"/>
              <a:gd name="connsiteX34" fmla="*/ 3108960 w 3810000"/>
              <a:gd name="connsiteY34" fmla="*/ 3169920 h 4023360"/>
              <a:gd name="connsiteX35" fmla="*/ 3810000 w 3810000"/>
              <a:gd name="connsiteY35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078480 w 3810000"/>
              <a:gd name="connsiteY29" fmla="*/ 257048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078480 w 3810000"/>
              <a:gd name="connsiteY28" fmla="*/ 18999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007360 w 3810000"/>
              <a:gd name="connsiteY27" fmla="*/ 136144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2885440 w 3810000"/>
              <a:gd name="connsiteY26" fmla="*/ 853440 h 4023360"/>
              <a:gd name="connsiteX27" fmla="*/ 3261360 w 3810000"/>
              <a:gd name="connsiteY27" fmla="*/ 1290320 h 4023360"/>
              <a:gd name="connsiteX28" fmla="*/ 3281680 w 3810000"/>
              <a:gd name="connsiteY28" fmla="*/ 1798320 h 4023360"/>
              <a:gd name="connsiteX29" fmla="*/ 3220720 w 3810000"/>
              <a:gd name="connsiteY29" fmla="*/ 2448560 h 4023360"/>
              <a:gd name="connsiteX30" fmla="*/ 3017520 w 3810000"/>
              <a:gd name="connsiteY30" fmla="*/ 2926080 h 4023360"/>
              <a:gd name="connsiteX31" fmla="*/ 2997200 w 3810000"/>
              <a:gd name="connsiteY31" fmla="*/ 2966720 h 4023360"/>
              <a:gd name="connsiteX32" fmla="*/ 3068320 w 3810000"/>
              <a:gd name="connsiteY32" fmla="*/ 3098800 h 4023360"/>
              <a:gd name="connsiteX33" fmla="*/ 3108960 w 3810000"/>
              <a:gd name="connsiteY33" fmla="*/ 3169920 h 4023360"/>
              <a:gd name="connsiteX34" fmla="*/ 3810000 w 3810000"/>
              <a:gd name="connsiteY34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2794000 w 3810000"/>
              <a:gd name="connsiteY25" fmla="*/ 5994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10000 w 3810000"/>
              <a:gd name="connsiteY33" fmla="*/ 3291840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786592 w 3810000"/>
              <a:gd name="connsiteY33" fmla="*/ 3236276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068320 w 3810000"/>
              <a:gd name="connsiteY31" fmla="*/ 3098800 h 4023360"/>
              <a:gd name="connsiteX32" fmla="*/ 3108960 w 3810000"/>
              <a:gd name="connsiteY32" fmla="*/ 3169920 h 4023360"/>
              <a:gd name="connsiteX33" fmla="*/ 3809999 w 3810000"/>
              <a:gd name="connsiteY33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108960 w 3810000"/>
              <a:gd name="connsiteY31" fmla="*/ 3169920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017520 w 3810000"/>
              <a:gd name="connsiteY29" fmla="*/ 2926080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2997200 w 3810000"/>
              <a:gd name="connsiteY30" fmla="*/ 2966720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54814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292138 w 3810000"/>
              <a:gd name="connsiteY30" fmla="*/ 2958783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220720 w 3810000"/>
              <a:gd name="connsiteY28" fmla="*/ 2448560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281680 w 3810000"/>
              <a:gd name="connsiteY27" fmla="*/ 1798320 h 4023360"/>
              <a:gd name="connsiteX28" fmla="*/ 3436071 w 3810000"/>
              <a:gd name="connsiteY28" fmla="*/ 2265991 h 4023360"/>
              <a:gd name="connsiteX29" fmla="*/ 3373317 w 3810000"/>
              <a:gd name="connsiteY29" fmla="*/ 2711759 h 4023360"/>
              <a:gd name="connsiteX30" fmla="*/ 3306183 w 3810000"/>
              <a:gd name="connsiteY30" fmla="*/ 2962752 h 4023360"/>
              <a:gd name="connsiteX31" fmla="*/ 3277496 w 3810000"/>
              <a:gd name="connsiteY31" fmla="*/ 3058791 h 4023360"/>
              <a:gd name="connsiteX32" fmla="*/ 3809999 w 3810000"/>
              <a:gd name="connsiteY32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261360 w 3810000"/>
              <a:gd name="connsiteY26" fmla="*/ 1290320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017520 w 3810000"/>
              <a:gd name="connsiteY25" fmla="*/ 548640 h 4023360"/>
              <a:gd name="connsiteX26" fmla="*/ 3359674 w 3810000"/>
              <a:gd name="connsiteY26" fmla="*/ 1222849 h 4023360"/>
              <a:gd name="connsiteX27" fmla="*/ 3436071 w 3810000"/>
              <a:gd name="connsiteY27" fmla="*/ 2265991 h 4023360"/>
              <a:gd name="connsiteX28" fmla="*/ 3373317 w 3810000"/>
              <a:gd name="connsiteY28" fmla="*/ 2711759 h 4023360"/>
              <a:gd name="connsiteX29" fmla="*/ 3306183 w 3810000"/>
              <a:gd name="connsiteY29" fmla="*/ 2962752 h 4023360"/>
              <a:gd name="connsiteX30" fmla="*/ 3277496 w 3810000"/>
              <a:gd name="connsiteY30" fmla="*/ 3058791 h 4023360"/>
              <a:gd name="connsiteX31" fmla="*/ 3809999 w 3810000"/>
              <a:gd name="connsiteY31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2580640 w 3810000"/>
              <a:gd name="connsiteY24" fmla="*/ 223520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174240 w 3810000"/>
              <a:gd name="connsiteY22" fmla="*/ 20320 h 4023360"/>
              <a:gd name="connsiteX23" fmla="*/ 2407920 w 3810000"/>
              <a:gd name="connsiteY23" fmla="*/ 101600 h 4023360"/>
              <a:gd name="connsiteX24" fmla="*/ 3001978 w 3810000"/>
              <a:gd name="connsiteY24" fmla="*/ 421964 h 4023360"/>
              <a:gd name="connsiteX25" fmla="*/ 3359674 w 3810000"/>
              <a:gd name="connsiteY25" fmla="*/ 1222849 h 4023360"/>
              <a:gd name="connsiteX26" fmla="*/ 3436071 w 3810000"/>
              <a:gd name="connsiteY26" fmla="*/ 2265991 h 4023360"/>
              <a:gd name="connsiteX27" fmla="*/ 3373317 w 3810000"/>
              <a:gd name="connsiteY27" fmla="*/ 2711759 h 4023360"/>
              <a:gd name="connsiteX28" fmla="*/ 3306183 w 3810000"/>
              <a:gd name="connsiteY28" fmla="*/ 2962752 h 4023360"/>
              <a:gd name="connsiteX29" fmla="*/ 3277496 w 3810000"/>
              <a:gd name="connsiteY29" fmla="*/ 3058791 h 4023360"/>
              <a:gd name="connsiteX30" fmla="*/ 3809999 w 3810000"/>
              <a:gd name="connsiteY30" fmla="*/ 3287872 h 4023360"/>
              <a:gd name="connsiteX0" fmla="*/ 3810000 w 3810000"/>
              <a:gd name="connsiteY0" fmla="*/ 3271520 h 4023360"/>
              <a:gd name="connsiteX1" fmla="*/ 3474720 w 3810000"/>
              <a:gd name="connsiteY1" fmla="*/ 3576320 h 4023360"/>
              <a:gd name="connsiteX2" fmla="*/ 3230880 w 3810000"/>
              <a:gd name="connsiteY2" fmla="*/ 3749040 h 4023360"/>
              <a:gd name="connsiteX3" fmla="*/ 2763520 w 3810000"/>
              <a:gd name="connsiteY3" fmla="*/ 3931920 h 4023360"/>
              <a:gd name="connsiteX4" fmla="*/ 2407920 w 3810000"/>
              <a:gd name="connsiteY4" fmla="*/ 4013200 h 4023360"/>
              <a:gd name="connsiteX5" fmla="*/ 2204720 w 3810000"/>
              <a:gd name="connsiteY5" fmla="*/ 4023360 h 4023360"/>
              <a:gd name="connsiteX6" fmla="*/ 1869440 w 3810000"/>
              <a:gd name="connsiteY6" fmla="*/ 4013200 h 4023360"/>
              <a:gd name="connsiteX7" fmla="*/ 1483360 w 3810000"/>
              <a:gd name="connsiteY7" fmla="*/ 3942080 h 4023360"/>
              <a:gd name="connsiteX8" fmla="*/ 1259840 w 3810000"/>
              <a:gd name="connsiteY8" fmla="*/ 3870960 h 4023360"/>
              <a:gd name="connsiteX9" fmla="*/ 1056640 w 3810000"/>
              <a:gd name="connsiteY9" fmla="*/ 3779520 h 4023360"/>
              <a:gd name="connsiteX10" fmla="*/ 792480 w 3810000"/>
              <a:gd name="connsiteY10" fmla="*/ 3616960 h 4023360"/>
              <a:gd name="connsiteX11" fmla="*/ 355600 w 3810000"/>
              <a:gd name="connsiteY11" fmla="*/ 3017520 h 4023360"/>
              <a:gd name="connsiteX12" fmla="*/ 152400 w 3810000"/>
              <a:gd name="connsiteY12" fmla="*/ 2611120 h 4023360"/>
              <a:gd name="connsiteX13" fmla="*/ 30480 w 3810000"/>
              <a:gd name="connsiteY13" fmla="*/ 2204720 h 4023360"/>
              <a:gd name="connsiteX14" fmla="*/ 0 w 3810000"/>
              <a:gd name="connsiteY14" fmla="*/ 1981200 h 4023360"/>
              <a:gd name="connsiteX15" fmla="*/ 71120 w 3810000"/>
              <a:gd name="connsiteY15" fmla="*/ 1158240 h 4023360"/>
              <a:gd name="connsiteX16" fmla="*/ 132080 w 3810000"/>
              <a:gd name="connsiteY16" fmla="*/ 975360 h 4023360"/>
              <a:gd name="connsiteX17" fmla="*/ 294640 w 3810000"/>
              <a:gd name="connsiteY17" fmla="*/ 690880 h 4023360"/>
              <a:gd name="connsiteX18" fmla="*/ 751840 w 3810000"/>
              <a:gd name="connsiteY18" fmla="*/ 254000 h 4023360"/>
              <a:gd name="connsiteX19" fmla="*/ 1127760 w 3810000"/>
              <a:gd name="connsiteY19" fmla="*/ 71120 h 4023360"/>
              <a:gd name="connsiteX20" fmla="*/ 1432560 w 3810000"/>
              <a:gd name="connsiteY20" fmla="*/ 10160 h 4023360"/>
              <a:gd name="connsiteX21" fmla="*/ 1625600 w 3810000"/>
              <a:gd name="connsiteY21" fmla="*/ 0 h 4023360"/>
              <a:gd name="connsiteX22" fmla="*/ 2407920 w 3810000"/>
              <a:gd name="connsiteY22" fmla="*/ 101600 h 4023360"/>
              <a:gd name="connsiteX23" fmla="*/ 3001978 w 3810000"/>
              <a:gd name="connsiteY23" fmla="*/ 421964 h 4023360"/>
              <a:gd name="connsiteX24" fmla="*/ 3359674 w 3810000"/>
              <a:gd name="connsiteY24" fmla="*/ 1222849 h 4023360"/>
              <a:gd name="connsiteX25" fmla="*/ 3436071 w 3810000"/>
              <a:gd name="connsiteY25" fmla="*/ 2265991 h 4023360"/>
              <a:gd name="connsiteX26" fmla="*/ 3373317 w 3810000"/>
              <a:gd name="connsiteY26" fmla="*/ 2711759 h 4023360"/>
              <a:gd name="connsiteX27" fmla="*/ 3306183 w 3810000"/>
              <a:gd name="connsiteY27" fmla="*/ 2962752 h 4023360"/>
              <a:gd name="connsiteX28" fmla="*/ 3277496 w 3810000"/>
              <a:gd name="connsiteY28" fmla="*/ 3058791 h 4023360"/>
              <a:gd name="connsiteX29" fmla="*/ 3809999 w 3810000"/>
              <a:gd name="connsiteY29" fmla="*/ 3287872 h 4023360"/>
              <a:gd name="connsiteX0" fmla="*/ 3810000 w 3810000"/>
              <a:gd name="connsiteY0" fmla="*/ 3272025 h 4023865"/>
              <a:gd name="connsiteX1" fmla="*/ 3474720 w 3810000"/>
              <a:gd name="connsiteY1" fmla="*/ 3576825 h 4023865"/>
              <a:gd name="connsiteX2" fmla="*/ 3230880 w 3810000"/>
              <a:gd name="connsiteY2" fmla="*/ 3749545 h 4023865"/>
              <a:gd name="connsiteX3" fmla="*/ 2763520 w 3810000"/>
              <a:gd name="connsiteY3" fmla="*/ 3932425 h 4023865"/>
              <a:gd name="connsiteX4" fmla="*/ 2407920 w 3810000"/>
              <a:gd name="connsiteY4" fmla="*/ 4013705 h 4023865"/>
              <a:gd name="connsiteX5" fmla="*/ 2204720 w 3810000"/>
              <a:gd name="connsiteY5" fmla="*/ 4023865 h 4023865"/>
              <a:gd name="connsiteX6" fmla="*/ 1869440 w 3810000"/>
              <a:gd name="connsiteY6" fmla="*/ 4013705 h 4023865"/>
              <a:gd name="connsiteX7" fmla="*/ 1483360 w 3810000"/>
              <a:gd name="connsiteY7" fmla="*/ 3942585 h 4023865"/>
              <a:gd name="connsiteX8" fmla="*/ 1259840 w 3810000"/>
              <a:gd name="connsiteY8" fmla="*/ 3871465 h 4023865"/>
              <a:gd name="connsiteX9" fmla="*/ 1056640 w 3810000"/>
              <a:gd name="connsiteY9" fmla="*/ 3780025 h 4023865"/>
              <a:gd name="connsiteX10" fmla="*/ 792480 w 3810000"/>
              <a:gd name="connsiteY10" fmla="*/ 3617465 h 4023865"/>
              <a:gd name="connsiteX11" fmla="*/ 355600 w 3810000"/>
              <a:gd name="connsiteY11" fmla="*/ 3018025 h 4023865"/>
              <a:gd name="connsiteX12" fmla="*/ 152400 w 3810000"/>
              <a:gd name="connsiteY12" fmla="*/ 2611625 h 4023865"/>
              <a:gd name="connsiteX13" fmla="*/ 30480 w 3810000"/>
              <a:gd name="connsiteY13" fmla="*/ 2205225 h 4023865"/>
              <a:gd name="connsiteX14" fmla="*/ 0 w 3810000"/>
              <a:gd name="connsiteY14" fmla="*/ 1981705 h 4023865"/>
              <a:gd name="connsiteX15" fmla="*/ 71120 w 3810000"/>
              <a:gd name="connsiteY15" fmla="*/ 1158745 h 4023865"/>
              <a:gd name="connsiteX16" fmla="*/ 132080 w 3810000"/>
              <a:gd name="connsiteY16" fmla="*/ 975865 h 4023865"/>
              <a:gd name="connsiteX17" fmla="*/ 294640 w 3810000"/>
              <a:gd name="connsiteY17" fmla="*/ 691385 h 4023865"/>
              <a:gd name="connsiteX18" fmla="*/ 751840 w 3810000"/>
              <a:gd name="connsiteY18" fmla="*/ 254505 h 4023865"/>
              <a:gd name="connsiteX19" fmla="*/ 1127760 w 3810000"/>
              <a:gd name="connsiteY19" fmla="*/ 71625 h 4023865"/>
              <a:gd name="connsiteX20" fmla="*/ 1625600 w 3810000"/>
              <a:gd name="connsiteY20" fmla="*/ 505 h 4023865"/>
              <a:gd name="connsiteX21" fmla="*/ 2407920 w 3810000"/>
              <a:gd name="connsiteY21" fmla="*/ 102105 h 4023865"/>
              <a:gd name="connsiteX22" fmla="*/ 3001978 w 3810000"/>
              <a:gd name="connsiteY22" fmla="*/ 422469 h 4023865"/>
              <a:gd name="connsiteX23" fmla="*/ 3359674 w 3810000"/>
              <a:gd name="connsiteY23" fmla="*/ 1223354 h 4023865"/>
              <a:gd name="connsiteX24" fmla="*/ 3436071 w 3810000"/>
              <a:gd name="connsiteY24" fmla="*/ 2266496 h 4023865"/>
              <a:gd name="connsiteX25" fmla="*/ 3373317 w 3810000"/>
              <a:gd name="connsiteY25" fmla="*/ 2712264 h 4023865"/>
              <a:gd name="connsiteX26" fmla="*/ 3306183 w 3810000"/>
              <a:gd name="connsiteY26" fmla="*/ 2963257 h 4023865"/>
              <a:gd name="connsiteX27" fmla="*/ 3277496 w 3810000"/>
              <a:gd name="connsiteY27" fmla="*/ 3059296 h 4023865"/>
              <a:gd name="connsiteX28" fmla="*/ 3809999 w 3810000"/>
              <a:gd name="connsiteY28" fmla="*/ 3288377 h 4023865"/>
              <a:gd name="connsiteX0" fmla="*/ 3810000 w 3810000"/>
              <a:gd name="connsiteY0" fmla="*/ 3281919 h 4033759"/>
              <a:gd name="connsiteX1" fmla="*/ 3474720 w 3810000"/>
              <a:gd name="connsiteY1" fmla="*/ 3586719 h 4033759"/>
              <a:gd name="connsiteX2" fmla="*/ 3230880 w 3810000"/>
              <a:gd name="connsiteY2" fmla="*/ 3759439 h 4033759"/>
              <a:gd name="connsiteX3" fmla="*/ 2763520 w 3810000"/>
              <a:gd name="connsiteY3" fmla="*/ 3942319 h 4033759"/>
              <a:gd name="connsiteX4" fmla="*/ 2407920 w 3810000"/>
              <a:gd name="connsiteY4" fmla="*/ 4023599 h 4033759"/>
              <a:gd name="connsiteX5" fmla="*/ 2204720 w 3810000"/>
              <a:gd name="connsiteY5" fmla="*/ 4033759 h 4033759"/>
              <a:gd name="connsiteX6" fmla="*/ 1869440 w 3810000"/>
              <a:gd name="connsiteY6" fmla="*/ 4023599 h 4033759"/>
              <a:gd name="connsiteX7" fmla="*/ 1483360 w 3810000"/>
              <a:gd name="connsiteY7" fmla="*/ 3952479 h 4033759"/>
              <a:gd name="connsiteX8" fmla="*/ 1259840 w 3810000"/>
              <a:gd name="connsiteY8" fmla="*/ 3881359 h 4033759"/>
              <a:gd name="connsiteX9" fmla="*/ 1056640 w 3810000"/>
              <a:gd name="connsiteY9" fmla="*/ 3789919 h 4033759"/>
              <a:gd name="connsiteX10" fmla="*/ 792480 w 3810000"/>
              <a:gd name="connsiteY10" fmla="*/ 3627359 h 4033759"/>
              <a:gd name="connsiteX11" fmla="*/ 355600 w 3810000"/>
              <a:gd name="connsiteY11" fmla="*/ 3027919 h 4033759"/>
              <a:gd name="connsiteX12" fmla="*/ 152400 w 3810000"/>
              <a:gd name="connsiteY12" fmla="*/ 2621519 h 4033759"/>
              <a:gd name="connsiteX13" fmla="*/ 30480 w 3810000"/>
              <a:gd name="connsiteY13" fmla="*/ 2215119 h 4033759"/>
              <a:gd name="connsiteX14" fmla="*/ 0 w 3810000"/>
              <a:gd name="connsiteY14" fmla="*/ 1991599 h 4033759"/>
              <a:gd name="connsiteX15" fmla="*/ 71120 w 3810000"/>
              <a:gd name="connsiteY15" fmla="*/ 1168639 h 4033759"/>
              <a:gd name="connsiteX16" fmla="*/ 132080 w 3810000"/>
              <a:gd name="connsiteY16" fmla="*/ 985759 h 4033759"/>
              <a:gd name="connsiteX17" fmla="*/ 294640 w 3810000"/>
              <a:gd name="connsiteY17" fmla="*/ 701279 h 4033759"/>
              <a:gd name="connsiteX18" fmla="*/ 1127760 w 3810000"/>
              <a:gd name="connsiteY18" fmla="*/ 81519 h 4033759"/>
              <a:gd name="connsiteX19" fmla="*/ 1625600 w 3810000"/>
              <a:gd name="connsiteY19" fmla="*/ 10399 h 4033759"/>
              <a:gd name="connsiteX20" fmla="*/ 2407920 w 3810000"/>
              <a:gd name="connsiteY20" fmla="*/ 111999 h 4033759"/>
              <a:gd name="connsiteX21" fmla="*/ 3001978 w 3810000"/>
              <a:gd name="connsiteY21" fmla="*/ 432363 h 4033759"/>
              <a:gd name="connsiteX22" fmla="*/ 3359674 w 3810000"/>
              <a:gd name="connsiteY22" fmla="*/ 1233248 h 4033759"/>
              <a:gd name="connsiteX23" fmla="*/ 3436071 w 3810000"/>
              <a:gd name="connsiteY23" fmla="*/ 2276390 h 4033759"/>
              <a:gd name="connsiteX24" fmla="*/ 3373317 w 3810000"/>
              <a:gd name="connsiteY24" fmla="*/ 2722158 h 4033759"/>
              <a:gd name="connsiteX25" fmla="*/ 3306183 w 3810000"/>
              <a:gd name="connsiteY25" fmla="*/ 2973151 h 4033759"/>
              <a:gd name="connsiteX26" fmla="*/ 3277496 w 3810000"/>
              <a:gd name="connsiteY26" fmla="*/ 3069190 h 4033759"/>
              <a:gd name="connsiteX27" fmla="*/ 3809999 w 3810000"/>
              <a:gd name="connsiteY27" fmla="*/ 3298271 h 4033759"/>
              <a:gd name="connsiteX0" fmla="*/ 3810000 w 3810000"/>
              <a:gd name="connsiteY0" fmla="*/ 3271645 h 4023485"/>
              <a:gd name="connsiteX1" fmla="*/ 3474720 w 3810000"/>
              <a:gd name="connsiteY1" fmla="*/ 3576445 h 4023485"/>
              <a:gd name="connsiteX2" fmla="*/ 3230880 w 3810000"/>
              <a:gd name="connsiteY2" fmla="*/ 3749165 h 4023485"/>
              <a:gd name="connsiteX3" fmla="*/ 2763520 w 3810000"/>
              <a:gd name="connsiteY3" fmla="*/ 3932045 h 4023485"/>
              <a:gd name="connsiteX4" fmla="*/ 2407920 w 3810000"/>
              <a:gd name="connsiteY4" fmla="*/ 4013325 h 4023485"/>
              <a:gd name="connsiteX5" fmla="*/ 2204720 w 3810000"/>
              <a:gd name="connsiteY5" fmla="*/ 4023485 h 4023485"/>
              <a:gd name="connsiteX6" fmla="*/ 1869440 w 3810000"/>
              <a:gd name="connsiteY6" fmla="*/ 4013325 h 4023485"/>
              <a:gd name="connsiteX7" fmla="*/ 1483360 w 3810000"/>
              <a:gd name="connsiteY7" fmla="*/ 3942205 h 4023485"/>
              <a:gd name="connsiteX8" fmla="*/ 1259840 w 3810000"/>
              <a:gd name="connsiteY8" fmla="*/ 3871085 h 4023485"/>
              <a:gd name="connsiteX9" fmla="*/ 1056640 w 3810000"/>
              <a:gd name="connsiteY9" fmla="*/ 3779645 h 4023485"/>
              <a:gd name="connsiteX10" fmla="*/ 792480 w 3810000"/>
              <a:gd name="connsiteY10" fmla="*/ 3617085 h 4023485"/>
              <a:gd name="connsiteX11" fmla="*/ 355600 w 3810000"/>
              <a:gd name="connsiteY11" fmla="*/ 3017645 h 4023485"/>
              <a:gd name="connsiteX12" fmla="*/ 152400 w 3810000"/>
              <a:gd name="connsiteY12" fmla="*/ 2611245 h 4023485"/>
              <a:gd name="connsiteX13" fmla="*/ 30480 w 3810000"/>
              <a:gd name="connsiteY13" fmla="*/ 2204845 h 4023485"/>
              <a:gd name="connsiteX14" fmla="*/ 0 w 3810000"/>
              <a:gd name="connsiteY14" fmla="*/ 1981325 h 4023485"/>
              <a:gd name="connsiteX15" fmla="*/ 71120 w 3810000"/>
              <a:gd name="connsiteY15" fmla="*/ 1158365 h 4023485"/>
              <a:gd name="connsiteX16" fmla="*/ 132080 w 3810000"/>
              <a:gd name="connsiteY16" fmla="*/ 975485 h 4023485"/>
              <a:gd name="connsiteX17" fmla="*/ 294640 w 3810000"/>
              <a:gd name="connsiteY17" fmla="*/ 691005 h 4023485"/>
              <a:gd name="connsiteX18" fmla="*/ 893683 w 3810000"/>
              <a:gd name="connsiteY18" fmla="*/ 261752 h 4023485"/>
              <a:gd name="connsiteX19" fmla="*/ 1625600 w 3810000"/>
              <a:gd name="connsiteY19" fmla="*/ 125 h 4023485"/>
              <a:gd name="connsiteX20" fmla="*/ 2407920 w 3810000"/>
              <a:gd name="connsiteY20" fmla="*/ 101725 h 4023485"/>
              <a:gd name="connsiteX21" fmla="*/ 3001978 w 3810000"/>
              <a:gd name="connsiteY21" fmla="*/ 422089 h 4023485"/>
              <a:gd name="connsiteX22" fmla="*/ 3359674 w 3810000"/>
              <a:gd name="connsiteY22" fmla="*/ 1222974 h 4023485"/>
              <a:gd name="connsiteX23" fmla="*/ 3436071 w 3810000"/>
              <a:gd name="connsiteY23" fmla="*/ 2266116 h 4023485"/>
              <a:gd name="connsiteX24" fmla="*/ 3373317 w 3810000"/>
              <a:gd name="connsiteY24" fmla="*/ 2711884 h 4023485"/>
              <a:gd name="connsiteX25" fmla="*/ 3306183 w 3810000"/>
              <a:gd name="connsiteY25" fmla="*/ 2962877 h 4023485"/>
              <a:gd name="connsiteX26" fmla="*/ 3277496 w 3810000"/>
              <a:gd name="connsiteY26" fmla="*/ 3058916 h 4023485"/>
              <a:gd name="connsiteX27" fmla="*/ 3809999 w 3810000"/>
              <a:gd name="connsiteY27" fmla="*/ 3287997 h 4023485"/>
              <a:gd name="connsiteX0" fmla="*/ 3810000 w 3810000"/>
              <a:gd name="connsiteY0" fmla="*/ 3220097 h 3971937"/>
              <a:gd name="connsiteX1" fmla="*/ 3474720 w 3810000"/>
              <a:gd name="connsiteY1" fmla="*/ 3524897 h 3971937"/>
              <a:gd name="connsiteX2" fmla="*/ 3230880 w 3810000"/>
              <a:gd name="connsiteY2" fmla="*/ 3697617 h 3971937"/>
              <a:gd name="connsiteX3" fmla="*/ 2763520 w 3810000"/>
              <a:gd name="connsiteY3" fmla="*/ 3880497 h 3971937"/>
              <a:gd name="connsiteX4" fmla="*/ 2407920 w 3810000"/>
              <a:gd name="connsiteY4" fmla="*/ 3961777 h 3971937"/>
              <a:gd name="connsiteX5" fmla="*/ 2204720 w 3810000"/>
              <a:gd name="connsiteY5" fmla="*/ 3971937 h 3971937"/>
              <a:gd name="connsiteX6" fmla="*/ 1869440 w 3810000"/>
              <a:gd name="connsiteY6" fmla="*/ 3961777 h 3971937"/>
              <a:gd name="connsiteX7" fmla="*/ 1483360 w 3810000"/>
              <a:gd name="connsiteY7" fmla="*/ 3890657 h 3971937"/>
              <a:gd name="connsiteX8" fmla="*/ 1259840 w 3810000"/>
              <a:gd name="connsiteY8" fmla="*/ 3819537 h 3971937"/>
              <a:gd name="connsiteX9" fmla="*/ 1056640 w 3810000"/>
              <a:gd name="connsiteY9" fmla="*/ 3728097 h 3971937"/>
              <a:gd name="connsiteX10" fmla="*/ 792480 w 3810000"/>
              <a:gd name="connsiteY10" fmla="*/ 3565537 h 3971937"/>
              <a:gd name="connsiteX11" fmla="*/ 355600 w 3810000"/>
              <a:gd name="connsiteY11" fmla="*/ 2966097 h 3971937"/>
              <a:gd name="connsiteX12" fmla="*/ 152400 w 3810000"/>
              <a:gd name="connsiteY12" fmla="*/ 2559697 h 3971937"/>
              <a:gd name="connsiteX13" fmla="*/ 30480 w 3810000"/>
              <a:gd name="connsiteY13" fmla="*/ 2153297 h 3971937"/>
              <a:gd name="connsiteX14" fmla="*/ 0 w 3810000"/>
              <a:gd name="connsiteY14" fmla="*/ 1929777 h 3971937"/>
              <a:gd name="connsiteX15" fmla="*/ 71120 w 3810000"/>
              <a:gd name="connsiteY15" fmla="*/ 1106817 h 3971937"/>
              <a:gd name="connsiteX16" fmla="*/ 132080 w 3810000"/>
              <a:gd name="connsiteY16" fmla="*/ 923937 h 3971937"/>
              <a:gd name="connsiteX17" fmla="*/ 294640 w 3810000"/>
              <a:gd name="connsiteY17" fmla="*/ 639457 h 3971937"/>
              <a:gd name="connsiteX18" fmla="*/ 893683 w 3810000"/>
              <a:gd name="connsiteY18" fmla="*/ 210204 h 3971937"/>
              <a:gd name="connsiteX19" fmla="*/ 1625600 w 3810000"/>
              <a:gd name="connsiteY19" fmla="*/ 172 h 3971937"/>
              <a:gd name="connsiteX20" fmla="*/ 2407920 w 3810000"/>
              <a:gd name="connsiteY20" fmla="*/ 50177 h 3971937"/>
              <a:gd name="connsiteX21" fmla="*/ 3001978 w 3810000"/>
              <a:gd name="connsiteY21" fmla="*/ 370541 h 3971937"/>
              <a:gd name="connsiteX22" fmla="*/ 3359674 w 3810000"/>
              <a:gd name="connsiteY22" fmla="*/ 1171426 h 3971937"/>
              <a:gd name="connsiteX23" fmla="*/ 3436071 w 3810000"/>
              <a:gd name="connsiteY23" fmla="*/ 2214568 h 3971937"/>
              <a:gd name="connsiteX24" fmla="*/ 3373317 w 3810000"/>
              <a:gd name="connsiteY24" fmla="*/ 2660336 h 3971937"/>
              <a:gd name="connsiteX25" fmla="*/ 3306183 w 3810000"/>
              <a:gd name="connsiteY25" fmla="*/ 2911329 h 3971937"/>
              <a:gd name="connsiteX26" fmla="*/ 3277496 w 3810000"/>
              <a:gd name="connsiteY26" fmla="*/ 3007368 h 3971937"/>
              <a:gd name="connsiteX27" fmla="*/ 3809999 w 3810000"/>
              <a:gd name="connsiteY27" fmla="*/ 3236449 h 3971937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94640 w 3810000"/>
              <a:gd name="connsiteY17" fmla="*/ 639285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132080 w 3810000"/>
              <a:gd name="connsiteY16" fmla="*/ 923765 h 3971765"/>
              <a:gd name="connsiteX17" fmla="*/ 275913 w 3810000"/>
              <a:gd name="connsiteY17" fmla="*/ 940921 h 3971765"/>
              <a:gd name="connsiteX18" fmla="*/ 893683 w 3810000"/>
              <a:gd name="connsiteY18" fmla="*/ 210032 h 3971765"/>
              <a:gd name="connsiteX19" fmla="*/ 1625600 w 3810000"/>
              <a:gd name="connsiteY19" fmla="*/ 0 h 3971765"/>
              <a:gd name="connsiteX20" fmla="*/ 2407920 w 3810000"/>
              <a:gd name="connsiteY20" fmla="*/ 50005 h 3971765"/>
              <a:gd name="connsiteX21" fmla="*/ 3001978 w 3810000"/>
              <a:gd name="connsiteY21" fmla="*/ 370369 h 3971765"/>
              <a:gd name="connsiteX22" fmla="*/ 3359674 w 3810000"/>
              <a:gd name="connsiteY22" fmla="*/ 1171254 h 3971765"/>
              <a:gd name="connsiteX23" fmla="*/ 3436071 w 3810000"/>
              <a:gd name="connsiteY23" fmla="*/ 2214396 h 3971765"/>
              <a:gd name="connsiteX24" fmla="*/ 3373317 w 3810000"/>
              <a:gd name="connsiteY24" fmla="*/ 2660164 h 3971765"/>
              <a:gd name="connsiteX25" fmla="*/ 3306183 w 3810000"/>
              <a:gd name="connsiteY25" fmla="*/ 2911157 h 3971765"/>
              <a:gd name="connsiteX26" fmla="*/ 3277496 w 3810000"/>
              <a:gd name="connsiteY26" fmla="*/ 3007196 h 3971765"/>
              <a:gd name="connsiteX27" fmla="*/ 3809999 w 3810000"/>
              <a:gd name="connsiteY27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71120 w 3810000"/>
              <a:gd name="connsiteY15" fmla="*/ 1106645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355600 w 3810000"/>
              <a:gd name="connsiteY11" fmla="*/ 2965925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792480 w 3810000"/>
              <a:gd name="connsiteY10" fmla="*/ 3565365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1056640 w 3810000"/>
              <a:gd name="connsiteY9" fmla="*/ 3727925 h 3971765"/>
              <a:gd name="connsiteX10" fmla="*/ 937609 w 3810000"/>
              <a:gd name="connsiteY10" fmla="*/ 3434392 h 3971765"/>
              <a:gd name="connsiteX11" fmla="*/ 266650 w 3810000"/>
              <a:gd name="connsiteY11" fmla="*/ 3001646 h 3971765"/>
              <a:gd name="connsiteX12" fmla="*/ 152400 w 3810000"/>
              <a:gd name="connsiteY12" fmla="*/ 2559525 h 3971765"/>
              <a:gd name="connsiteX13" fmla="*/ 30480 w 3810000"/>
              <a:gd name="connsiteY13" fmla="*/ 2153125 h 3971765"/>
              <a:gd name="connsiteX14" fmla="*/ 0 w 3810000"/>
              <a:gd name="connsiteY14" fmla="*/ 1929605 h 3971765"/>
              <a:gd name="connsiteX15" fmla="*/ 61757 w 3810000"/>
              <a:gd name="connsiteY15" fmla="*/ 1344779 h 3971765"/>
              <a:gd name="connsiteX16" fmla="*/ 275913 w 3810000"/>
              <a:gd name="connsiteY16" fmla="*/ 940921 h 3971765"/>
              <a:gd name="connsiteX17" fmla="*/ 893683 w 3810000"/>
              <a:gd name="connsiteY17" fmla="*/ 210032 h 3971765"/>
              <a:gd name="connsiteX18" fmla="*/ 1625600 w 3810000"/>
              <a:gd name="connsiteY18" fmla="*/ 0 h 3971765"/>
              <a:gd name="connsiteX19" fmla="*/ 2407920 w 3810000"/>
              <a:gd name="connsiteY19" fmla="*/ 50005 h 3971765"/>
              <a:gd name="connsiteX20" fmla="*/ 3001978 w 3810000"/>
              <a:gd name="connsiteY20" fmla="*/ 370369 h 3971765"/>
              <a:gd name="connsiteX21" fmla="*/ 3359674 w 3810000"/>
              <a:gd name="connsiteY21" fmla="*/ 1171254 h 3971765"/>
              <a:gd name="connsiteX22" fmla="*/ 3436071 w 3810000"/>
              <a:gd name="connsiteY22" fmla="*/ 2214396 h 3971765"/>
              <a:gd name="connsiteX23" fmla="*/ 3373317 w 3810000"/>
              <a:gd name="connsiteY23" fmla="*/ 2660164 h 3971765"/>
              <a:gd name="connsiteX24" fmla="*/ 3306183 w 3810000"/>
              <a:gd name="connsiteY24" fmla="*/ 2911157 h 3971765"/>
              <a:gd name="connsiteX25" fmla="*/ 3277496 w 3810000"/>
              <a:gd name="connsiteY25" fmla="*/ 3007196 h 3971765"/>
              <a:gd name="connsiteX26" fmla="*/ 3809999 w 3810000"/>
              <a:gd name="connsiteY26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869440 w 3810000"/>
              <a:gd name="connsiteY6" fmla="*/ 3961605 h 3971765"/>
              <a:gd name="connsiteX7" fmla="*/ 1483360 w 3810000"/>
              <a:gd name="connsiteY7" fmla="*/ 3890485 h 3971765"/>
              <a:gd name="connsiteX8" fmla="*/ 1259840 w 3810000"/>
              <a:gd name="connsiteY8" fmla="*/ 3819365 h 3971765"/>
              <a:gd name="connsiteX9" fmla="*/ 937609 w 3810000"/>
              <a:gd name="connsiteY9" fmla="*/ 3434392 h 3971765"/>
              <a:gd name="connsiteX10" fmla="*/ 266650 w 3810000"/>
              <a:gd name="connsiteY10" fmla="*/ 3001646 h 3971765"/>
              <a:gd name="connsiteX11" fmla="*/ 152400 w 3810000"/>
              <a:gd name="connsiteY11" fmla="*/ 2559525 h 3971765"/>
              <a:gd name="connsiteX12" fmla="*/ 30480 w 3810000"/>
              <a:gd name="connsiteY12" fmla="*/ 2153125 h 3971765"/>
              <a:gd name="connsiteX13" fmla="*/ 0 w 3810000"/>
              <a:gd name="connsiteY13" fmla="*/ 1929605 h 3971765"/>
              <a:gd name="connsiteX14" fmla="*/ 61757 w 3810000"/>
              <a:gd name="connsiteY14" fmla="*/ 1344779 h 3971765"/>
              <a:gd name="connsiteX15" fmla="*/ 275913 w 3810000"/>
              <a:gd name="connsiteY15" fmla="*/ 940921 h 3971765"/>
              <a:gd name="connsiteX16" fmla="*/ 893683 w 3810000"/>
              <a:gd name="connsiteY16" fmla="*/ 210032 h 3971765"/>
              <a:gd name="connsiteX17" fmla="*/ 1625600 w 3810000"/>
              <a:gd name="connsiteY17" fmla="*/ 0 h 3971765"/>
              <a:gd name="connsiteX18" fmla="*/ 2407920 w 3810000"/>
              <a:gd name="connsiteY18" fmla="*/ 50005 h 3971765"/>
              <a:gd name="connsiteX19" fmla="*/ 3001978 w 3810000"/>
              <a:gd name="connsiteY19" fmla="*/ 370369 h 3971765"/>
              <a:gd name="connsiteX20" fmla="*/ 3359674 w 3810000"/>
              <a:gd name="connsiteY20" fmla="*/ 1171254 h 3971765"/>
              <a:gd name="connsiteX21" fmla="*/ 3436071 w 3810000"/>
              <a:gd name="connsiteY21" fmla="*/ 2214396 h 3971765"/>
              <a:gd name="connsiteX22" fmla="*/ 3373317 w 3810000"/>
              <a:gd name="connsiteY22" fmla="*/ 2660164 h 3971765"/>
              <a:gd name="connsiteX23" fmla="*/ 3306183 w 3810000"/>
              <a:gd name="connsiteY23" fmla="*/ 2911157 h 3971765"/>
              <a:gd name="connsiteX24" fmla="*/ 3277496 w 3810000"/>
              <a:gd name="connsiteY24" fmla="*/ 3007196 h 3971765"/>
              <a:gd name="connsiteX25" fmla="*/ 3809999 w 3810000"/>
              <a:gd name="connsiteY25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483360 w 3810000"/>
              <a:gd name="connsiteY6" fmla="*/ 3890485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259840 w 3810000"/>
              <a:gd name="connsiteY7" fmla="*/ 3819365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1765"/>
              <a:gd name="connsiteX1" fmla="*/ 3474720 w 3810000"/>
              <a:gd name="connsiteY1" fmla="*/ 3524725 h 3971765"/>
              <a:gd name="connsiteX2" fmla="*/ 3230880 w 3810000"/>
              <a:gd name="connsiteY2" fmla="*/ 3697445 h 3971765"/>
              <a:gd name="connsiteX3" fmla="*/ 2763520 w 3810000"/>
              <a:gd name="connsiteY3" fmla="*/ 3880325 h 3971765"/>
              <a:gd name="connsiteX4" fmla="*/ 2407920 w 3810000"/>
              <a:gd name="connsiteY4" fmla="*/ 3961605 h 3971765"/>
              <a:gd name="connsiteX5" fmla="*/ 2204720 w 3810000"/>
              <a:gd name="connsiteY5" fmla="*/ 3971765 h 3971765"/>
              <a:gd name="connsiteX6" fmla="*/ 1665941 w 3810000"/>
              <a:gd name="connsiteY6" fmla="*/ 3644413 h 3971765"/>
              <a:gd name="connsiteX7" fmla="*/ 1372197 w 3810000"/>
              <a:gd name="connsiteY7" fmla="*/ 3581231 h 3971765"/>
              <a:gd name="connsiteX8" fmla="*/ 937609 w 3810000"/>
              <a:gd name="connsiteY8" fmla="*/ 3434392 h 3971765"/>
              <a:gd name="connsiteX9" fmla="*/ 266650 w 3810000"/>
              <a:gd name="connsiteY9" fmla="*/ 3001646 h 3971765"/>
              <a:gd name="connsiteX10" fmla="*/ 152400 w 3810000"/>
              <a:gd name="connsiteY10" fmla="*/ 2559525 h 3971765"/>
              <a:gd name="connsiteX11" fmla="*/ 30480 w 3810000"/>
              <a:gd name="connsiteY11" fmla="*/ 2153125 h 3971765"/>
              <a:gd name="connsiteX12" fmla="*/ 0 w 3810000"/>
              <a:gd name="connsiteY12" fmla="*/ 1929605 h 3971765"/>
              <a:gd name="connsiteX13" fmla="*/ 61757 w 3810000"/>
              <a:gd name="connsiteY13" fmla="*/ 1344779 h 3971765"/>
              <a:gd name="connsiteX14" fmla="*/ 275913 w 3810000"/>
              <a:gd name="connsiteY14" fmla="*/ 940921 h 3971765"/>
              <a:gd name="connsiteX15" fmla="*/ 893683 w 3810000"/>
              <a:gd name="connsiteY15" fmla="*/ 210032 h 3971765"/>
              <a:gd name="connsiteX16" fmla="*/ 1625600 w 3810000"/>
              <a:gd name="connsiteY16" fmla="*/ 0 h 3971765"/>
              <a:gd name="connsiteX17" fmla="*/ 2407920 w 3810000"/>
              <a:gd name="connsiteY17" fmla="*/ 50005 h 3971765"/>
              <a:gd name="connsiteX18" fmla="*/ 3001978 w 3810000"/>
              <a:gd name="connsiteY18" fmla="*/ 370369 h 3971765"/>
              <a:gd name="connsiteX19" fmla="*/ 3359674 w 3810000"/>
              <a:gd name="connsiteY19" fmla="*/ 1171254 h 3971765"/>
              <a:gd name="connsiteX20" fmla="*/ 3436071 w 3810000"/>
              <a:gd name="connsiteY20" fmla="*/ 2214396 h 3971765"/>
              <a:gd name="connsiteX21" fmla="*/ 3373317 w 3810000"/>
              <a:gd name="connsiteY21" fmla="*/ 2660164 h 3971765"/>
              <a:gd name="connsiteX22" fmla="*/ 3306183 w 3810000"/>
              <a:gd name="connsiteY22" fmla="*/ 2911157 h 3971765"/>
              <a:gd name="connsiteX23" fmla="*/ 3277496 w 3810000"/>
              <a:gd name="connsiteY23" fmla="*/ 3007196 h 3971765"/>
              <a:gd name="connsiteX24" fmla="*/ 3809999 w 3810000"/>
              <a:gd name="connsiteY24" fmla="*/ 3236277 h 3971765"/>
              <a:gd name="connsiteX0" fmla="*/ 3810000 w 3810000"/>
              <a:gd name="connsiteY0" fmla="*/ 3219925 h 3970326"/>
              <a:gd name="connsiteX1" fmla="*/ 3474720 w 3810000"/>
              <a:gd name="connsiteY1" fmla="*/ 3524725 h 3970326"/>
              <a:gd name="connsiteX2" fmla="*/ 3230880 w 3810000"/>
              <a:gd name="connsiteY2" fmla="*/ 3697445 h 3970326"/>
              <a:gd name="connsiteX3" fmla="*/ 2763520 w 3810000"/>
              <a:gd name="connsiteY3" fmla="*/ 3880325 h 3970326"/>
              <a:gd name="connsiteX4" fmla="*/ 2407920 w 3810000"/>
              <a:gd name="connsiteY4" fmla="*/ 3961605 h 3970326"/>
              <a:gd name="connsiteX5" fmla="*/ 1665941 w 3810000"/>
              <a:gd name="connsiteY5" fmla="*/ 3644413 h 3970326"/>
              <a:gd name="connsiteX6" fmla="*/ 1372197 w 3810000"/>
              <a:gd name="connsiteY6" fmla="*/ 3581231 h 3970326"/>
              <a:gd name="connsiteX7" fmla="*/ 937609 w 3810000"/>
              <a:gd name="connsiteY7" fmla="*/ 3434392 h 3970326"/>
              <a:gd name="connsiteX8" fmla="*/ 266650 w 3810000"/>
              <a:gd name="connsiteY8" fmla="*/ 3001646 h 3970326"/>
              <a:gd name="connsiteX9" fmla="*/ 152400 w 3810000"/>
              <a:gd name="connsiteY9" fmla="*/ 2559525 h 3970326"/>
              <a:gd name="connsiteX10" fmla="*/ 30480 w 3810000"/>
              <a:gd name="connsiteY10" fmla="*/ 2153125 h 3970326"/>
              <a:gd name="connsiteX11" fmla="*/ 0 w 3810000"/>
              <a:gd name="connsiteY11" fmla="*/ 1929605 h 3970326"/>
              <a:gd name="connsiteX12" fmla="*/ 61757 w 3810000"/>
              <a:gd name="connsiteY12" fmla="*/ 1344779 h 3970326"/>
              <a:gd name="connsiteX13" fmla="*/ 275913 w 3810000"/>
              <a:gd name="connsiteY13" fmla="*/ 940921 h 3970326"/>
              <a:gd name="connsiteX14" fmla="*/ 893683 w 3810000"/>
              <a:gd name="connsiteY14" fmla="*/ 210032 h 3970326"/>
              <a:gd name="connsiteX15" fmla="*/ 1625600 w 3810000"/>
              <a:gd name="connsiteY15" fmla="*/ 0 h 3970326"/>
              <a:gd name="connsiteX16" fmla="*/ 2407920 w 3810000"/>
              <a:gd name="connsiteY16" fmla="*/ 50005 h 3970326"/>
              <a:gd name="connsiteX17" fmla="*/ 3001978 w 3810000"/>
              <a:gd name="connsiteY17" fmla="*/ 370369 h 3970326"/>
              <a:gd name="connsiteX18" fmla="*/ 3359674 w 3810000"/>
              <a:gd name="connsiteY18" fmla="*/ 1171254 h 3970326"/>
              <a:gd name="connsiteX19" fmla="*/ 3436071 w 3810000"/>
              <a:gd name="connsiteY19" fmla="*/ 2214396 h 3970326"/>
              <a:gd name="connsiteX20" fmla="*/ 3373317 w 3810000"/>
              <a:gd name="connsiteY20" fmla="*/ 2660164 h 3970326"/>
              <a:gd name="connsiteX21" fmla="*/ 3306183 w 3810000"/>
              <a:gd name="connsiteY21" fmla="*/ 2911157 h 3970326"/>
              <a:gd name="connsiteX22" fmla="*/ 3277496 w 3810000"/>
              <a:gd name="connsiteY22" fmla="*/ 3007196 h 3970326"/>
              <a:gd name="connsiteX23" fmla="*/ 3809999 w 3810000"/>
              <a:gd name="connsiteY23" fmla="*/ 3236277 h 3970326"/>
              <a:gd name="connsiteX0" fmla="*/ 3810000 w 3810000"/>
              <a:gd name="connsiteY0" fmla="*/ 3219925 h 3880478"/>
              <a:gd name="connsiteX1" fmla="*/ 3474720 w 3810000"/>
              <a:gd name="connsiteY1" fmla="*/ 3524725 h 3880478"/>
              <a:gd name="connsiteX2" fmla="*/ 3230880 w 3810000"/>
              <a:gd name="connsiteY2" fmla="*/ 3697445 h 3880478"/>
              <a:gd name="connsiteX3" fmla="*/ 2763520 w 3810000"/>
              <a:gd name="connsiteY3" fmla="*/ 3880325 h 3880478"/>
              <a:gd name="connsiteX4" fmla="*/ 2384513 w 3810000"/>
              <a:gd name="connsiteY4" fmla="*/ 3727441 h 3880478"/>
              <a:gd name="connsiteX5" fmla="*/ 1665941 w 3810000"/>
              <a:gd name="connsiteY5" fmla="*/ 3644413 h 3880478"/>
              <a:gd name="connsiteX6" fmla="*/ 1372197 w 3810000"/>
              <a:gd name="connsiteY6" fmla="*/ 3581231 h 3880478"/>
              <a:gd name="connsiteX7" fmla="*/ 937609 w 3810000"/>
              <a:gd name="connsiteY7" fmla="*/ 3434392 h 3880478"/>
              <a:gd name="connsiteX8" fmla="*/ 266650 w 3810000"/>
              <a:gd name="connsiteY8" fmla="*/ 3001646 h 3880478"/>
              <a:gd name="connsiteX9" fmla="*/ 152400 w 3810000"/>
              <a:gd name="connsiteY9" fmla="*/ 2559525 h 3880478"/>
              <a:gd name="connsiteX10" fmla="*/ 30480 w 3810000"/>
              <a:gd name="connsiteY10" fmla="*/ 2153125 h 3880478"/>
              <a:gd name="connsiteX11" fmla="*/ 0 w 3810000"/>
              <a:gd name="connsiteY11" fmla="*/ 1929605 h 3880478"/>
              <a:gd name="connsiteX12" fmla="*/ 61757 w 3810000"/>
              <a:gd name="connsiteY12" fmla="*/ 1344779 h 3880478"/>
              <a:gd name="connsiteX13" fmla="*/ 275913 w 3810000"/>
              <a:gd name="connsiteY13" fmla="*/ 940921 h 3880478"/>
              <a:gd name="connsiteX14" fmla="*/ 893683 w 3810000"/>
              <a:gd name="connsiteY14" fmla="*/ 210032 h 3880478"/>
              <a:gd name="connsiteX15" fmla="*/ 1625600 w 3810000"/>
              <a:gd name="connsiteY15" fmla="*/ 0 h 3880478"/>
              <a:gd name="connsiteX16" fmla="*/ 2407920 w 3810000"/>
              <a:gd name="connsiteY16" fmla="*/ 50005 h 3880478"/>
              <a:gd name="connsiteX17" fmla="*/ 3001978 w 3810000"/>
              <a:gd name="connsiteY17" fmla="*/ 370369 h 3880478"/>
              <a:gd name="connsiteX18" fmla="*/ 3359674 w 3810000"/>
              <a:gd name="connsiteY18" fmla="*/ 1171254 h 3880478"/>
              <a:gd name="connsiteX19" fmla="*/ 3436071 w 3810000"/>
              <a:gd name="connsiteY19" fmla="*/ 2214396 h 3880478"/>
              <a:gd name="connsiteX20" fmla="*/ 3373317 w 3810000"/>
              <a:gd name="connsiteY20" fmla="*/ 2660164 h 3880478"/>
              <a:gd name="connsiteX21" fmla="*/ 3306183 w 3810000"/>
              <a:gd name="connsiteY21" fmla="*/ 2911157 h 3880478"/>
              <a:gd name="connsiteX22" fmla="*/ 3277496 w 3810000"/>
              <a:gd name="connsiteY22" fmla="*/ 3007196 h 3880478"/>
              <a:gd name="connsiteX23" fmla="*/ 3809999 w 3810000"/>
              <a:gd name="connsiteY23" fmla="*/ 3236277 h 3880478"/>
              <a:gd name="connsiteX0" fmla="*/ 3810000 w 3810000"/>
              <a:gd name="connsiteY0" fmla="*/ 3219925 h 3735785"/>
              <a:gd name="connsiteX1" fmla="*/ 3474720 w 3810000"/>
              <a:gd name="connsiteY1" fmla="*/ 3524725 h 3735785"/>
              <a:gd name="connsiteX2" fmla="*/ 3230880 w 3810000"/>
              <a:gd name="connsiteY2" fmla="*/ 3697445 h 3735785"/>
              <a:gd name="connsiteX3" fmla="*/ 2688614 w 3810000"/>
              <a:gd name="connsiteY3" fmla="*/ 3729507 h 3735785"/>
              <a:gd name="connsiteX4" fmla="*/ 2384513 w 3810000"/>
              <a:gd name="connsiteY4" fmla="*/ 3727441 h 3735785"/>
              <a:gd name="connsiteX5" fmla="*/ 1665941 w 3810000"/>
              <a:gd name="connsiteY5" fmla="*/ 3644413 h 3735785"/>
              <a:gd name="connsiteX6" fmla="*/ 1372197 w 3810000"/>
              <a:gd name="connsiteY6" fmla="*/ 3581231 h 3735785"/>
              <a:gd name="connsiteX7" fmla="*/ 937609 w 3810000"/>
              <a:gd name="connsiteY7" fmla="*/ 3434392 h 3735785"/>
              <a:gd name="connsiteX8" fmla="*/ 266650 w 3810000"/>
              <a:gd name="connsiteY8" fmla="*/ 3001646 h 3735785"/>
              <a:gd name="connsiteX9" fmla="*/ 152400 w 3810000"/>
              <a:gd name="connsiteY9" fmla="*/ 2559525 h 3735785"/>
              <a:gd name="connsiteX10" fmla="*/ 30480 w 3810000"/>
              <a:gd name="connsiteY10" fmla="*/ 2153125 h 3735785"/>
              <a:gd name="connsiteX11" fmla="*/ 0 w 3810000"/>
              <a:gd name="connsiteY11" fmla="*/ 1929605 h 3735785"/>
              <a:gd name="connsiteX12" fmla="*/ 61757 w 3810000"/>
              <a:gd name="connsiteY12" fmla="*/ 1344779 h 3735785"/>
              <a:gd name="connsiteX13" fmla="*/ 275913 w 3810000"/>
              <a:gd name="connsiteY13" fmla="*/ 940921 h 3735785"/>
              <a:gd name="connsiteX14" fmla="*/ 893683 w 3810000"/>
              <a:gd name="connsiteY14" fmla="*/ 210032 h 3735785"/>
              <a:gd name="connsiteX15" fmla="*/ 1625600 w 3810000"/>
              <a:gd name="connsiteY15" fmla="*/ 0 h 3735785"/>
              <a:gd name="connsiteX16" fmla="*/ 2407920 w 3810000"/>
              <a:gd name="connsiteY16" fmla="*/ 50005 h 3735785"/>
              <a:gd name="connsiteX17" fmla="*/ 3001978 w 3810000"/>
              <a:gd name="connsiteY17" fmla="*/ 370369 h 3735785"/>
              <a:gd name="connsiteX18" fmla="*/ 3359674 w 3810000"/>
              <a:gd name="connsiteY18" fmla="*/ 1171254 h 3735785"/>
              <a:gd name="connsiteX19" fmla="*/ 3436071 w 3810000"/>
              <a:gd name="connsiteY19" fmla="*/ 2214396 h 3735785"/>
              <a:gd name="connsiteX20" fmla="*/ 3373317 w 3810000"/>
              <a:gd name="connsiteY20" fmla="*/ 2660164 h 3735785"/>
              <a:gd name="connsiteX21" fmla="*/ 3306183 w 3810000"/>
              <a:gd name="connsiteY21" fmla="*/ 2911157 h 3735785"/>
              <a:gd name="connsiteX22" fmla="*/ 3277496 w 3810000"/>
              <a:gd name="connsiteY22" fmla="*/ 3007196 h 3735785"/>
              <a:gd name="connsiteX23" fmla="*/ 3809999 w 3810000"/>
              <a:gd name="connsiteY23" fmla="*/ 3236277 h 3735785"/>
              <a:gd name="connsiteX0" fmla="*/ 3810000 w 3810000"/>
              <a:gd name="connsiteY0" fmla="*/ 3219925 h 3736003"/>
              <a:gd name="connsiteX1" fmla="*/ 3474720 w 3810000"/>
              <a:gd name="connsiteY1" fmla="*/ 3524725 h 3736003"/>
              <a:gd name="connsiteX2" fmla="*/ 3062345 w 3810000"/>
              <a:gd name="connsiteY2" fmla="*/ 3693477 h 3736003"/>
              <a:gd name="connsiteX3" fmla="*/ 2688614 w 3810000"/>
              <a:gd name="connsiteY3" fmla="*/ 3729507 h 3736003"/>
              <a:gd name="connsiteX4" fmla="*/ 2384513 w 3810000"/>
              <a:gd name="connsiteY4" fmla="*/ 3727441 h 3736003"/>
              <a:gd name="connsiteX5" fmla="*/ 1665941 w 3810000"/>
              <a:gd name="connsiteY5" fmla="*/ 3644413 h 3736003"/>
              <a:gd name="connsiteX6" fmla="*/ 1372197 w 3810000"/>
              <a:gd name="connsiteY6" fmla="*/ 3581231 h 3736003"/>
              <a:gd name="connsiteX7" fmla="*/ 937609 w 3810000"/>
              <a:gd name="connsiteY7" fmla="*/ 3434392 h 3736003"/>
              <a:gd name="connsiteX8" fmla="*/ 266650 w 3810000"/>
              <a:gd name="connsiteY8" fmla="*/ 3001646 h 3736003"/>
              <a:gd name="connsiteX9" fmla="*/ 152400 w 3810000"/>
              <a:gd name="connsiteY9" fmla="*/ 2559525 h 3736003"/>
              <a:gd name="connsiteX10" fmla="*/ 30480 w 3810000"/>
              <a:gd name="connsiteY10" fmla="*/ 2153125 h 3736003"/>
              <a:gd name="connsiteX11" fmla="*/ 0 w 3810000"/>
              <a:gd name="connsiteY11" fmla="*/ 1929605 h 3736003"/>
              <a:gd name="connsiteX12" fmla="*/ 61757 w 3810000"/>
              <a:gd name="connsiteY12" fmla="*/ 1344779 h 3736003"/>
              <a:gd name="connsiteX13" fmla="*/ 275913 w 3810000"/>
              <a:gd name="connsiteY13" fmla="*/ 940921 h 3736003"/>
              <a:gd name="connsiteX14" fmla="*/ 893683 w 3810000"/>
              <a:gd name="connsiteY14" fmla="*/ 210032 h 3736003"/>
              <a:gd name="connsiteX15" fmla="*/ 1625600 w 3810000"/>
              <a:gd name="connsiteY15" fmla="*/ 0 h 3736003"/>
              <a:gd name="connsiteX16" fmla="*/ 2407920 w 3810000"/>
              <a:gd name="connsiteY16" fmla="*/ 50005 h 3736003"/>
              <a:gd name="connsiteX17" fmla="*/ 3001978 w 3810000"/>
              <a:gd name="connsiteY17" fmla="*/ 370369 h 3736003"/>
              <a:gd name="connsiteX18" fmla="*/ 3359674 w 3810000"/>
              <a:gd name="connsiteY18" fmla="*/ 1171254 h 3736003"/>
              <a:gd name="connsiteX19" fmla="*/ 3436071 w 3810000"/>
              <a:gd name="connsiteY19" fmla="*/ 2214396 h 3736003"/>
              <a:gd name="connsiteX20" fmla="*/ 3373317 w 3810000"/>
              <a:gd name="connsiteY20" fmla="*/ 2660164 h 3736003"/>
              <a:gd name="connsiteX21" fmla="*/ 3306183 w 3810000"/>
              <a:gd name="connsiteY21" fmla="*/ 2911157 h 3736003"/>
              <a:gd name="connsiteX22" fmla="*/ 3277496 w 3810000"/>
              <a:gd name="connsiteY22" fmla="*/ 3007196 h 3736003"/>
              <a:gd name="connsiteX23" fmla="*/ 3809999 w 3810000"/>
              <a:gd name="connsiteY23" fmla="*/ 3236277 h 3736003"/>
              <a:gd name="connsiteX0" fmla="*/ 3810000 w 3810000"/>
              <a:gd name="connsiteY0" fmla="*/ 3219925 h 3730351"/>
              <a:gd name="connsiteX1" fmla="*/ 3474720 w 3810000"/>
              <a:gd name="connsiteY1" fmla="*/ 3524725 h 3730351"/>
              <a:gd name="connsiteX2" fmla="*/ 3062345 w 3810000"/>
              <a:gd name="connsiteY2" fmla="*/ 3693477 h 3730351"/>
              <a:gd name="connsiteX3" fmla="*/ 2384513 w 3810000"/>
              <a:gd name="connsiteY3" fmla="*/ 3727441 h 3730351"/>
              <a:gd name="connsiteX4" fmla="*/ 1665941 w 3810000"/>
              <a:gd name="connsiteY4" fmla="*/ 3644413 h 3730351"/>
              <a:gd name="connsiteX5" fmla="*/ 1372197 w 3810000"/>
              <a:gd name="connsiteY5" fmla="*/ 3581231 h 3730351"/>
              <a:gd name="connsiteX6" fmla="*/ 937609 w 3810000"/>
              <a:gd name="connsiteY6" fmla="*/ 3434392 h 3730351"/>
              <a:gd name="connsiteX7" fmla="*/ 266650 w 3810000"/>
              <a:gd name="connsiteY7" fmla="*/ 3001646 h 3730351"/>
              <a:gd name="connsiteX8" fmla="*/ 152400 w 3810000"/>
              <a:gd name="connsiteY8" fmla="*/ 2559525 h 3730351"/>
              <a:gd name="connsiteX9" fmla="*/ 30480 w 3810000"/>
              <a:gd name="connsiteY9" fmla="*/ 2153125 h 3730351"/>
              <a:gd name="connsiteX10" fmla="*/ 0 w 3810000"/>
              <a:gd name="connsiteY10" fmla="*/ 1929605 h 3730351"/>
              <a:gd name="connsiteX11" fmla="*/ 61757 w 3810000"/>
              <a:gd name="connsiteY11" fmla="*/ 1344779 h 3730351"/>
              <a:gd name="connsiteX12" fmla="*/ 275913 w 3810000"/>
              <a:gd name="connsiteY12" fmla="*/ 940921 h 3730351"/>
              <a:gd name="connsiteX13" fmla="*/ 893683 w 3810000"/>
              <a:gd name="connsiteY13" fmla="*/ 210032 h 3730351"/>
              <a:gd name="connsiteX14" fmla="*/ 1625600 w 3810000"/>
              <a:gd name="connsiteY14" fmla="*/ 0 h 3730351"/>
              <a:gd name="connsiteX15" fmla="*/ 2407920 w 3810000"/>
              <a:gd name="connsiteY15" fmla="*/ 50005 h 3730351"/>
              <a:gd name="connsiteX16" fmla="*/ 3001978 w 3810000"/>
              <a:gd name="connsiteY16" fmla="*/ 370369 h 3730351"/>
              <a:gd name="connsiteX17" fmla="*/ 3359674 w 3810000"/>
              <a:gd name="connsiteY17" fmla="*/ 1171254 h 3730351"/>
              <a:gd name="connsiteX18" fmla="*/ 3436071 w 3810000"/>
              <a:gd name="connsiteY18" fmla="*/ 2214396 h 3730351"/>
              <a:gd name="connsiteX19" fmla="*/ 3373317 w 3810000"/>
              <a:gd name="connsiteY19" fmla="*/ 2660164 h 3730351"/>
              <a:gd name="connsiteX20" fmla="*/ 3306183 w 3810000"/>
              <a:gd name="connsiteY20" fmla="*/ 2911157 h 3730351"/>
              <a:gd name="connsiteX21" fmla="*/ 3277496 w 3810000"/>
              <a:gd name="connsiteY21" fmla="*/ 3007196 h 3730351"/>
              <a:gd name="connsiteX22" fmla="*/ 3809999 w 3810000"/>
              <a:gd name="connsiteY22" fmla="*/ 3236277 h 3730351"/>
              <a:gd name="connsiteX0" fmla="*/ 3810000 w 3810000"/>
              <a:gd name="connsiteY0" fmla="*/ 3219925 h 3729628"/>
              <a:gd name="connsiteX1" fmla="*/ 3474720 w 3810000"/>
              <a:gd name="connsiteY1" fmla="*/ 3524725 h 3729628"/>
              <a:gd name="connsiteX2" fmla="*/ 3020211 w 3810000"/>
              <a:gd name="connsiteY2" fmla="*/ 3689508 h 3729628"/>
              <a:gd name="connsiteX3" fmla="*/ 2384513 w 3810000"/>
              <a:gd name="connsiteY3" fmla="*/ 3727441 h 3729628"/>
              <a:gd name="connsiteX4" fmla="*/ 1665941 w 3810000"/>
              <a:gd name="connsiteY4" fmla="*/ 3644413 h 3729628"/>
              <a:gd name="connsiteX5" fmla="*/ 1372197 w 3810000"/>
              <a:gd name="connsiteY5" fmla="*/ 3581231 h 3729628"/>
              <a:gd name="connsiteX6" fmla="*/ 937609 w 3810000"/>
              <a:gd name="connsiteY6" fmla="*/ 3434392 h 3729628"/>
              <a:gd name="connsiteX7" fmla="*/ 266650 w 3810000"/>
              <a:gd name="connsiteY7" fmla="*/ 3001646 h 3729628"/>
              <a:gd name="connsiteX8" fmla="*/ 152400 w 3810000"/>
              <a:gd name="connsiteY8" fmla="*/ 2559525 h 3729628"/>
              <a:gd name="connsiteX9" fmla="*/ 30480 w 3810000"/>
              <a:gd name="connsiteY9" fmla="*/ 2153125 h 3729628"/>
              <a:gd name="connsiteX10" fmla="*/ 0 w 3810000"/>
              <a:gd name="connsiteY10" fmla="*/ 1929605 h 3729628"/>
              <a:gd name="connsiteX11" fmla="*/ 61757 w 3810000"/>
              <a:gd name="connsiteY11" fmla="*/ 1344779 h 3729628"/>
              <a:gd name="connsiteX12" fmla="*/ 275913 w 3810000"/>
              <a:gd name="connsiteY12" fmla="*/ 940921 h 3729628"/>
              <a:gd name="connsiteX13" fmla="*/ 893683 w 3810000"/>
              <a:gd name="connsiteY13" fmla="*/ 210032 h 3729628"/>
              <a:gd name="connsiteX14" fmla="*/ 1625600 w 3810000"/>
              <a:gd name="connsiteY14" fmla="*/ 0 h 3729628"/>
              <a:gd name="connsiteX15" fmla="*/ 2407920 w 3810000"/>
              <a:gd name="connsiteY15" fmla="*/ 50005 h 3729628"/>
              <a:gd name="connsiteX16" fmla="*/ 3001978 w 3810000"/>
              <a:gd name="connsiteY16" fmla="*/ 370369 h 3729628"/>
              <a:gd name="connsiteX17" fmla="*/ 3359674 w 3810000"/>
              <a:gd name="connsiteY17" fmla="*/ 1171254 h 3729628"/>
              <a:gd name="connsiteX18" fmla="*/ 3436071 w 3810000"/>
              <a:gd name="connsiteY18" fmla="*/ 2214396 h 3729628"/>
              <a:gd name="connsiteX19" fmla="*/ 3373317 w 3810000"/>
              <a:gd name="connsiteY19" fmla="*/ 2660164 h 3729628"/>
              <a:gd name="connsiteX20" fmla="*/ 3306183 w 3810000"/>
              <a:gd name="connsiteY20" fmla="*/ 2911157 h 3729628"/>
              <a:gd name="connsiteX21" fmla="*/ 3277496 w 3810000"/>
              <a:gd name="connsiteY21" fmla="*/ 3007196 h 3729628"/>
              <a:gd name="connsiteX22" fmla="*/ 3809999 w 3810000"/>
              <a:gd name="connsiteY22" fmla="*/ 3236277 h 3729628"/>
              <a:gd name="connsiteX0" fmla="*/ 3810000 w 3810000"/>
              <a:gd name="connsiteY0" fmla="*/ 3219925 h 3729629"/>
              <a:gd name="connsiteX1" fmla="*/ 3474720 w 3810000"/>
              <a:gd name="connsiteY1" fmla="*/ 3524725 h 3729629"/>
              <a:gd name="connsiteX2" fmla="*/ 3020211 w 3810000"/>
              <a:gd name="connsiteY2" fmla="*/ 3689508 h 3729629"/>
              <a:gd name="connsiteX3" fmla="*/ 2309608 w 3810000"/>
              <a:gd name="connsiteY3" fmla="*/ 3727442 h 3729629"/>
              <a:gd name="connsiteX4" fmla="*/ 1665941 w 3810000"/>
              <a:gd name="connsiteY4" fmla="*/ 3644413 h 3729629"/>
              <a:gd name="connsiteX5" fmla="*/ 1372197 w 3810000"/>
              <a:gd name="connsiteY5" fmla="*/ 3581231 h 3729629"/>
              <a:gd name="connsiteX6" fmla="*/ 937609 w 3810000"/>
              <a:gd name="connsiteY6" fmla="*/ 3434392 h 3729629"/>
              <a:gd name="connsiteX7" fmla="*/ 266650 w 3810000"/>
              <a:gd name="connsiteY7" fmla="*/ 3001646 h 3729629"/>
              <a:gd name="connsiteX8" fmla="*/ 152400 w 3810000"/>
              <a:gd name="connsiteY8" fmla="*/ 2559525 h 3729629"/>
              <a:gd name="connsiteX9" fmla="*/ 30480 w 3810000"/>
              <a:gd name="connsiteY9" fmla="*/ 2153125 h 3729629"/>
              <a:gd name="connsiteX10" fmla="*/ 0 w 3810000"/>
              <a:gd name="connsiteY10" fmla="*/ 1929605 h 3729629"/>
              <a:gd name="connsiteX11" fmla="*/ 61757 w 3810000"/>
              <a:gd name="connsiteY11" fmla="*/ 1344779 h 3729629"/>
              <a:gd name="connsiteX12" fmla="*/ 275913 w 3810000"/>
              <a:gd name="connsiteY12" fmla="*/ 940921 h 3729629"/>
              <a:gd name="connsiteX13" fmla="*/ 893683 w 3810000"/>
              <a:gd name="connsiteY13" fmla="*/ 210032 h 3729629"/>
              <a:gd name="connsiteX14" fmla="*/ 1625600 w 3810000"/>
              <a:gd name="connsiteY14" fmla="*/ 0 h 3729629"/>
              <a:gd name="connsiteX15" fmla="*/ 2407920 w 3810000"/>
              <a:gd name="connsiteY15" fmla="*/ 50005 h 3729629"/>
              <a:gd name="connsiteX16" fmla="*/ 3001978 w 3810000"/>
              <a:gd name="connsiteY16" fmla="*/ 370369 h 3729629"/>
              <a:gd name="connsiteX17" fmla="*/ 3359674 w 3810000"/>
              <a:gd name="connsiteY17" fmla="*/ 1171254 h 3729629"/>
              <a:gd name="connsiteX18" fmla="*/ 3436071 w 3810000"/>
              <a:gd name="connsiteY18" fmla="*/ 2214396 h 3729629"/>
              <a:gd name="connsiteX19" fmla="*/ 3373317 w 3810000"/>
              <a:gd name="connsiteY19" fmla="*/ 2660164 h 3729629"/>
              <a:gd name="connsiteX20" fmla="*/ 3306183 w 3810000"/>
              <a:gd name="connsiteY20" fmla="*/ 2911157 h 3729629"/>
              <a:gd name="connsiteX21" fmla="*/ 3277496 w 3810000"/>
              <a:gd name="connsiteY21" fmla="*/ 3007196 h 3729629"/>
              <a:gd name="connsiteX22" fmla="*/ 3809999 w 3810000"/>
              <a:gd name="connsiteY22" fmla="*/ 3236277 h 3729629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152400 w 3810000"/>
              <a:gd name="connsiteY8" fmla="*/ 2559525 h 3729312"/>
              <a:gd name="connsiteX9" fmla="*/ 30480 w 3810000"/>
              <a:gd name="connsiteY9" fmla="*/ 2153125 h 3729312"/>
              <a:gd name="connsiteX10" fmla="*/ 0 w 3810000"/>
              <a:gd name="connsiteY10" fmla="*/ 1929605 h 3729312"/>
              <a:gd name="connsiteX11" fmla="*/ 61757 w 3810000"/>
              <a:gd name="connsiteY11" fmla="*/ 1344779 h 3729312"/>
              <a:gd name="connsiteX12" fmla="*/ 275913 w 3810000"/>
              <a:gd name="connsiteY12" fmla="*/ 940921 h 3729312"/>
              <a:gd name="connsiteX13" fmla="*/ 893683 w 3810000"/>
              <a:gd name="connsiteY13" fmla="*/ 210032 h 3729312"/>
              <a:gd name="connsiteX14" fmla="*/ 1625600 w 3810000"/>
              <a:gd name="connsiteY14" fmla="*/ 0 h 3729312"/>
              <a:gd name="connsiteX15" fmla="*/ 2407920 w 3810000"/>
              <a:gd name="connsiteY15" fmla="*/ 50005 h 3729312"/>
              <a:gd name="connsiteX16" fmla="*/ 3001978 w 3810000"/>
              <a:gd name="connsiteY16" fmla="*/ 370369 h 3729312"/>
              <a:gd name="connsiteX17" fmla="*/ 3359674 w 3810000"/>
              <a:gd name="connsiteY17" fmla="*/ 1171254 h 3729312"/>
              <a:gd name="connsiteX18" fmla="*/ 3436071 w 3810000"/>
              <a:gd name="connsiteY18" fmla="*/ 2214396 h 3729312"/>
              <a:gd name="connsiteX19" fmla="*/ 3373317 w 3810000"/>
              <a:gd name="connsiteY19" fmla="*/ 2660164 h 3729312"/>
              <a:gd name="connsiteX20" fmla="*/ 3306183 w 3810000"/>
              <a:gd name="connsiteY20" fmla="*/ 2911157 h 3729312"/>
              <a:gd name="connsiteX21" fmla="*/ 3277496 w 3810000"/>
              <a:gd name="connsiteY21" fmla="*/ 3007196 h 3729312"/>
              <a:gd name="connsiteX22" fmla="*/ 3809999 w 3810000"/>
              <a:gd name="connsiteY22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66650 w 3810000"/>
              <a:gd name="connsiteY7" fmla="*/ 3001646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37609 w 3810000"/>
              <a:gd name="connsiteY6" fmla="*/ 3434392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15153 w 3810000"/>
              <a:gd name="connsiteY7" fmla="*/ 3009584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900157 w 3810000"/>
              <a:gd name="connsiteY6" fmla="*/ 3438361 h 3729312"/>
              <a:gd name="connsiteX7" fmla="*/ 243242 w 3810000"/>
              <a:gd name="connsiteY7" fmla="*/ 2950050 h 3729312"/>
              <a:gd name="connsiteX8" fmla="*/ 30480 w 3810000"/>
              <a:gd name="connsiteY8" fmla="*/ 2153125 h 3729312"/>
              <a:gd name="connsiteX9" fmla="*/ 0 w 3810000"/>
              <a:gd name="connsiteY9" fmla="*/ 1929605 h 3729312"/>
              <a:gd name="connsiteX10" fmla="*/ 61757 w 3810000"/>
              <a:gd name="connsiteY10" fmla="*/ 1344779 h 3729312"/>
              <a:gd name="connsiteX11" fmla="*/ 275913 w 3810000"/>
              <a:gd name="connsiteY11" fmla="*/ 940921 h 3729312"/>
              <a:gd name="connsiteX12" fmla="*/ 893683 w 3810000"/>
              <a:gd name="connsiteY12" fmla="*/ 210032 h 3729312"/>
              <a:gd name="connsiteX13" fmla="*/ 1625600 w 3810000"/>
              <a:gd name="connsiteY13" fmla="*/ 0 h 3729312"/>
              <a:gd name="connsiteX14" fmla="*/ 2407920 w 3810000"/>
              <a:gd name="connsiteY14" fmla="*/ 50005 h 3729312"/>
              <a:gd name="connsiteX15" fmla="*/ 3001978 w 3810000"/>
              <a:gd name="connsiteY15" fmla="*/ 370369 h 3729312"/>
              <a:gd name="connsiteX16" fmla="*/ 3359674 w 3810000"/>
              <a:gd name="connsiteY16" fmla="*/ 1171254 h 3729312"/>
              <a:gd name="connsiteX17" fmla="*/ 3436071 w 3810000"/>
              <a:gd name="connsiteY17" fmla="*/ 2214396 h 3729312"/>
              <a:gd name="connsiteX18" fmla="*/ 3373317 w 3810000"/>
              <a:gd name="connsiteY18" fmla="*/ 2660164 h 3729312"/>
              <a:gd name="connsiteX19" fmla="*/ 3306183 w 3810000"/>
              <a:gd name="connsiteY19" fmla="*/ 2911157 h 3729312"/>
              <a:gd name="connsiteX20" fmla="*/ 3277496 w 3810000"/>
              <a:gd name="connsiteY20" fmla="*/ 3007196 h 3729312"/>
              <a:gd name="connsiteX21" fmla="*/ 3809999 w 3810000"/>
              <a:gd name="connsiteY21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372197 w 3810000"/>
              <a:gd name="connsiteY5" fmla="*/ 3581231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10000 w 3810000"/>
              <a:gd name="connsiteY0" fmla="*/ 3219925 h 3729312"/>
              <a:gd name="connsiteX1" fmla="*/ 3395133 w 3810000"/>
              <a:gd name="connsiteY1" fmla="*/ 3548539 h 3729312"/>
              <a:gd name="connsiteX2" fmla="*/ 3020211 w 3810000"/>
              <a:gd name="connsiteY2" fmla="*/ 3689508 h 3729312"/>
              <a:gd name="connsiteX3" fmla="*/ 2309608 w 3810000"/>
              <a:gd name="connsiteY3" fmla="*/ 3727442 h 3729312"/>
              <a:gd name="connsiteX4" fmla="*/ 1665941 w 3810000"/>
              <a:gd name="connsiteY4" fmla="*/ 3644413 h 3729312"/>
              <a:gd name="connsiteX5" fmla="*/ 1021080 w 3810000"/>
              <a:gd name="connsiteY5" fmla="*/ 3462165 h 3729312"/>
              <a:gd name="connsiteX6" fmla="*/ 243242 w 3810000"/>
              <a:gd name="connsiteY6" fmla="*/ 2950050 h 3729312"/>
              <a:gd name="connsiteX7" fmla="*/ 30480 w 3810000"/>
              <a:gd name="connsiteY7" fmla="*/ 2153125 h 3729312"/>
              <a:gd name="connsiteX8" fmla="*/ 0 w 3810000"/>
              <a:gd name="connsiteY8" fmla="*/ 1929605 h 3729312"/>
              <a:gd name="connsiteX9" fmla="*/ 61757 w 3810000"/>
              <a:gd name="connsiteY9" fmla="*/ 1344779 h 3729312"/>
              <a:gd name="connsiteX10" fmla="*/ 275913 w 3810000"/>
              <a:gd name="connsiteY10" fmla="*/ 940921 h 3729312"/>
              <a:gd name="connsiteX11" fmla="*/ 893683 w 3810000"/>
              <a:gd name="connsiteY11" fmla="*/ 210032 h 3729312"/>
              <a:gd name="connsiteX12" fmla="*/ 1625600 w 3810000"/>
              <a:gd name="connsiteY12" fmla="*/ 0 h 3729312"/>
              <a:gd name="connsiteX13" fmla="*/ 2407920 w 3810000"/>
              <a:gd name="connsiteY13" fmla="*/ 50005 h 3729312"/>
              <a:gd name="connsiteX14" fmla="*/ 3001978 w 3810000"/>
              <a:gd name="connsiteY14" fmla="*/ 370369 h 3729312"/>
              <a:gd name="connsiteX15" fmla="*/ 3359674 w 3810000"/>
              <a:gd name="connsiteY15" fmla="*/ 1171254 h 3729312"/>
              <a:gd name="connsiteX16" fmla="*/ 3436071 w 3810000"/>
              <a:gd name="connsiteY16" fmla="*/ 2214396 h 3729312"/>
              <a:gd name="connsiteX17" fmla="*/ 3373317 w 3810000"/>
              <a:gd name="connsiteY17" fmla="*/ 2660164 h 3729312"/>
              <a:gd name="connsiteX18" fmla="*/ 3306183 w 3810000"/>
              <a:gd name="connsiteY18" fmla="*/ 2911157 h 3729312"/>
              <a:gd name="connsiteX19" fmla="*/ 3277496 w 3810000"/>
              <a:gd name="connsiteY19" fmla="*/ 3007196 h 3729312"/>
              <a:gd name="connsiteX20" fmla="*/ 3809999 w 38100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83357 w 3831600"/>
              <a:gd name="connsiteY9" fmla="*/ 1344779 h 3729312"/>
              <a:gd name="connsiteX10" fmla="*/ 297513 w 3831600"/>
              <a:gd name="connsiteY10" fmla="*/ 940921 h 3729312"/>
              <a:gd name="connsiteX11" fmla="*/ 915283 w 3831600"/>
              <a:gd name="connsiteY11" fmla="*/ 210032 h 3729312"/>
              <a:gd name="connsiteX12" fmla="*/ 1647200 w 3831600"/>
              <a:gd name="connsiteY12" fmla="*/ 0 h 3729312"/>
              <a:gd name="connsiteX13" fmla="*/ 2429520 w 3831600"/>
              <a:gd name="connsiteY13" fmla="*/ 50005 h 3729312"/>
              <a:gd name="connsiteX14" fmla="*/ 3023578 w 3831600"/>
              <a:gd name="connsiteY14" fmla="*/ 370369 h 3729312"/>
              <a:gd name="connsiteX15" fmla="*/ 3381274 w 3831600"/>
              <a:gd name="connsiteY15" fmla="*/ 1171254 h 3729312"/>
              <a:gd name="connsiteX16" fmla="*/ 3457671 w 3831600"/>
              <a:gd name="connsiteY16" fmla="*/ 2214396 h 3729312"/>
              <a:gd name="connsiteX17" fmla="*/ 3394917 w 3831600"/>
              <a:gd name="connsiteY17" fmla="*/ 2660164 h 3729312"/>
              <a:gd name="connsiteX18" fmla="*/ 3327783 w 3831600"/>
              <a:gd name="connsiteY18" fmla="*/ 2911157 h 3729312"/>
              <a:gd name="connsiteX19" fmla="*/ 3299096 w 3831600"/>
              <a:gd name="connsiteY19" fmla="*/ 3007196 h 3729312"/>
              <a:gd name="connsiteX20" fmla="*/ 3831599 w 3831600"/>
              <a:gd name="connsiteY20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929605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297513 w 3831600"/>
              <a:gd name="connsiteY9" fmla="*/ 940921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31600 w 3831600"/>
              <a:gd name="connsiteY0" fmla="*/ 3219925 h 3729312"/>
              <a:gd name="connsiteX1" fmla="*/ 3416733 w 3831600"/>
              <a:gd name="connsiteY1" fmla="*/ 3548539 h 3729312"/>
              <a:gd name="connsiteX2" fmla="*/ 3041811 w 3831600"/>
              <a:gd name="connsiteY2" fmla="*/ 3689508 h 3729312"/>
              <a:gd name="connsiteX3" fmla="*/ 2331208 w 3831600"/>
              <a:gd name="connsiteY3" fmla="*/ 3727442 h 3729312"/>
              <a:gd name="connsiteX4" fmla="*/ 1687541 w 3831600"/>
              <a:gd name="connsiteY4" fmla="*/ 3644413 h 3729312"/>
              <a:gd name="connsiteX5" fmla="*/ 1042680 w 3831600"/>
              <a:gd name="connsiteY5" fmla="*/ 3462165 h 3729312"/>
              <a:gd name="connsiteX6" fmla="*/ 264842 w 3831600"/>
              <a:gd name="connsiteY6" fmla="*/ 2950050 h 3729312"/>
              <a:gd name="connsiteX7" fmla="*/ 14628 w 3831600"/>
              <a:gd name="connsiteY7" fmla="*/ 2200752 h 3729312"/>
              <a:gd name="connsiteX8" fmla="*/ 21600 w 3831600"/>
              <a:gd name="connsiteY8" fmla="*/ 1854197 h 3729312"/>
              <a:gd name="connsiteX9" fmla="*/ 311558 w 3831600"/>
              <a:gd name="connsiteY9" fmla="*/ 841700 h 3729312"/>
              <a:gd name="connsiteX10" fmla="*/ 915283 w 3831600"/>
              <a:gd name="connsiteY10" fmla="*/ 210032 h 3729312"/>
              <a:gd name="connsiteX11" fmla="*/ 1647200 w 3831600"/>
              <a:gd name="connsiteY11" fmla="*/ 0 h 3729312"/>
              <a:gd name="connsiteX12" fmla="*/ 2429520 w 3831600"/>
              <a:gd name="connsiteY12" fmla="*/ 50005 h 3729312"/>
              <a:gd name="connsiteX13" fmla="*/ 3023578 w 3831600"/>
              <a:gd name="connsiteY13" fmla="*/ 370369 h 3729312"/>
              <a:gd name="connsiteX14" fmla="*/ 3381274 w 3831600"/>
              <a:gd name="connsiteY14" fmla="*/ 1171254 h 3729312"/>
              <a:gd name="connsiteX15" fmla="*/ 3457671 w 3831600"/>
              <a:gd name="connsiteY15" fmla="*/ 2214396 h 3729312"/>
              <a:gd name="connsiteX16" fmla="*/ 3394917 w 3831600"/>
              <a:gd name="connsiteY16" fmla="*/ 2660164 h 3729312"/>
              <a:gd name="connsiteX17" fmla="*/ 3327783 w 3831600"/>
              <a:gd name="connsiteY17" fmla="*/ 2911157 h 3729312"/>
              <a:gd name="connsiteX18" fmla="*/ 3299096 w 3831600"/>
              <a:gd name="connsiteY18" fmla="*/ 3007196 h 3729312"/>
              <a:gd name="connsiteX19" fmla="*/ 3831599 w 3831600"/>
              <a:gd name="connsiteY19" fmla="*/ 3236277 h 3729312"/>
              <a:gd name="connsiteX0" fmla="*/ 3827607 w 3827607"/>
              <a:gd name="connsiteY0" fmla="*/ 3219925 h 3729312"/>
              <a:gd name="connsiteX1" fmla="*/ 3412740 w 3827607"/>
              <a:gd name="connsiteY1" fmla="*/ 3548539 h 3729312"/>
              <a:gd name="connsiteX2" fmla="*/ 3037818 w 3827607"/>
              <a:gd name="connsiteY2" fmla="*/ 3689508 h 3729312"/>
              <a:gd name="connsiteX3" fmla="*/ 2327215 w 3827607"/>
              <a:gd name="connsiteY3" fmla="*/ 3727442 h 3729312"/>
              <a:gd name="connsiteX4" fmla="*/ 1683548 w 3827607"/>
              <a:gd name="connsiteY4" fmla="*/ 3644413 h 3729312"/>
              <a:gd name="connsiteX5" fmla="*/ 1038687 w 3827607"/>
              <a:gd name="connsiteY5" fmla="*/ 3462165 h 3729312"/>
              <a:gd name="connsiteX6" fmla="*/ 260849 w 3827607"/>
              <a:gd name="connsiteY6" fmla="*/ 2950050 h 3729312"/>
              <a:gd name="connsiteX7" fmla="*/ 10635 w 3827607"/>
              <a:gd name="connsiteY7" fmla="*/ 2200752 h 3729312"/>
              <a:gd name="connsiteX8" fmla="*/ 17607 w 3827607"/>
              <a:gd name="connsiteY8" fmla="*/ 1854197 h 3729312"/>
              <a:gd name="connsiteX9" fmla="*/ 307565 w 3827607"/>
              <a:gd name="connsiteY9" fmla="*/ 841700 h 3729312"/>
              <a:gd name="connsiteX10" fmla="*/ 911290 w 3827607"/>
              <a:gd name="connsiteY10" fmla="*/ 210032 h 3729312"/>
              <a:gd name="connsiteX11" fmla="*/ 1643207 w 3827607"/>
              <a:gd name="connsiteY11" fmla="*/ 0 h 3729312"/>
              <a:gd name="connsiteX12" fmla="*/ 2425527 w 3827607"/>
              <a:gd name="connsiteY12" fmla="*/ 50005 h 3729312"/>
              <a:gd name="connsiteX13" fmla="*/ 3019585 w 3827607"/>
              <a:gd name="connsiteY13" fmla="*/ 370369 h 3729312"/>
              <a:gd name="connsiteX14" fmla="*/ 3377281 w 3827607"/>
              <a:gd name="connsiteY14" fmla="*/ 1171254 h 3729312"/>
              <a:gd name="connsiteX15" fmla="*/ 3453678 w 3827607"/>
              <a:gd name="connsiteY15" fmla="*/ 2214396 h 3729312"/>
              <a:gd name="connsiteX16" fmla="*/ 3390924 w 3827607"/>
              <a:gd name="connsiteY16" fmla="*/ 2660164 h 3729312"/>
              <a:gd name="connsiteX17" fmla="*/ 3323790 w 3827607"/>
              <a:gd name="connsiteY17" fmla="*/ 2911157 h 3729312"/>
              <a:gd name="connsiteX18" fmla="*/ 3295103 w 3827607"/>
              <a:gd name="connsiteY18" fmla="*/ 3007196 h 3729312"/>
              <a:gd name="connsiteX19" fmla="*/ 3827606 w 3827607"/>
              <a:gd name="connsiteY19" fmla="*/ 3236277 h 3729312"/>
              <a:gd name="connsiteX0" fmla="*/ 3833194 w 3833194"/>
              <a:gd name="connsiteY0" fmla="*/ 3219925 h 3729312"/>
              <a:gd name="connsiteX1" fmla="*/ 3418327 w 3833194"/>
              <a:gd name="connsiteY1" fmla="*/ 3548539 h 3729312"/>
              <a:gd name="connsiteX2" fmla="*/ 3043405 w 3833194"/>
              <a:gd name="connsiteY2" fmla="*/ 3689508 h 3729312"/>
              <a:gd name="connsiteX3" fmla="*/ 2332802 w 3833194"/>
              <a:gd name="connsiteY3" fmla="*/ 3727442 h 3729312"/>
              <a:gd name="connsiteX4" fmla="*/ 1689135 w 3833194"/>
              <a:gd name="connsiteY4" fmla="*/ 3644413 h 3729312"/>
              <a:gd name="connsiteX5" fmla="*/ 1044274 w 3833194"/>
              <a:gd name="connsiteY5" fmla="*/ 3462165 h 3729312"/>
              <a:gd name="connsiteX6" fmla="*/ 266436 w 3833194"/>
              <a:gd name="connsiteY6" fmla="*/ 2950050 h 3729312"/>
              <a:gd name="connsiteX7" fmla="*/ 16222 w 3833194"/>
              <a:gd name="connsiteY7" fmla="*/ 2200752 h 3729312"/>
              <a:gd name="connsiteX8" fmla="*/ 23194 w 3833194"/>
              <a:gd name="connsiteY8" fmla="*/ 1854197 h 3729312"/>
              <a:gd name="connsiteX9" fmla="*/ 313152 w 3833194"/>
              <a:gd name="connsiteY9" fmla="*/ 841700 h 3729312"/>
              <a:gd name="connsiteX10" fmla="*/ 916877 w 3833194"/>
              <a:gd name="connsiteY10" fmla="*/ 210032 h 3729312"/>
              <a:gd name="connsiteX11" fmla="*/ 1648794 w 3833194"/>
              <a:gd name="connsiteY11" fmla="*/ 0 h 3729312"/>
              <a:gd name="connsiteX12" fmla="*/ 2431114 w 3833194"/>
              <a:gd name="connsiteY12" fmla="*/ 50005 h 3729312"/>
              <a:gd name="connsiteX13" fmla="*/ 3025172 w 3833194"/>
              <a:gd name="connsiteY13" fmla="*/ 370369 h 3729312"/>
              <a:gd name="connsiteX14" fmla="*/ 3382868 w 3833194"/>
              <a:gd name="connsiteY14" fmla="*/ 1171254 h 3729312"/>
              <a:gd name="connsiteX15" fmla="*/ 3459265 w 3833194"/>
              <a:gd name="connsiteY15" fmla="*/ 2214396 h 3729312"/>
              <a:gd name="connsiteX16" fmla="*/ 3396511 w 3833194"/>
              <a:gd name="connsiteY16" fmla="*/ 2660164 h 3729312"/>
              <a:gd name="connsiteX17" fmla="*/ 3329377 w 3833194"/>
              <a:gd name="connsiteY17" fmla="*/ 2911157 h 3729312"/>
              <a:gd name="connsiteX18" fmla="*/ 3300690 w 3833194"/>
              <a:gd name="connsiteY18" fmla="*/ 3007196 h 3729312"/>
              <a:gd name="connsiteX19" fmla="*/ 3833193 w 3833194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15574 w 3835616"/>
              <a:gd name="connsiteY9" fmla="*/ 841700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919299 w 3835616"/>
              <a:gd name="connsiteY10" fmla="*/ 210032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236277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35615 w 3835616"/>
              <a:gd name="connsiteY19" fmla="*/ 3171595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829746 w 3835616"/>
              <a:gd name="connsiteY19" fmla="*/ 3216376 h 3729312"/>
              <a:gd name="connsiteX0" fmla="*/ 3835616 w 3841659"/>
              <a:gd name="connsiteY0" fmla="*/ 3219925 h 3729312"/>
              <a:gd name="connsiteX1" fmla="*/ 3420749 w 3841659"/>
              <a:gd name="connsiteY1" fmla="*/ 3548539 h 3729312"/>
              <a:gd name="connsiteX2" fmla="*/ 3045827 w 3841659"/>
              <a:gd name="connsiteY2" fmla="*/ 3689508 h 3729312"/>
              <a:gd name="connsiteX3" fmla="*/ 2335224 w 3841659"/>
              <a:gd name="connsiteY3" fmla="*/ 3727442 h 3729312"/>
              <a:gd name="connsiteX4" fmla="*/ 1691557 w 3841659"/>
              <a:gd name="connsiteY4" fmla="*/ 3644413 h 3729312"/>
              <a:gd name="connsiteX5" fmla="*/ 1046696 w 3841659"/>
              <a:gd name="connsiteY5" fmla="*/ 3462165 h 3729312"/>
              <a:gd name="connsiteX6" fmla="*/ 268858 w 3841659"/>
              <a:gd name="connsiteY6" fmla="*/ 2950050 h 3729312"/>
              <a:gd name="connsiteX7" fmla="*/ 18644 w 3841659"/>
              <a:gd name="connsiteY7" fmla="*/ 2200752 h 3729312"/>
              <a:gd name="connsiteX8" fmla="*/ 30297 w 3841659"/>
              <a:gd name="connsiteY8" fmla="*/ 1762911 h 3729312"/>
              <a:gd name="connsiteX9" fmla="*/ 301529 w 3841659"/>
              <a:gd name="connsiteY9" fmla="*/ 901232 h 3729312"/>
              <a:gd name="connsiteX10" fmla="*/ 717992 w 3841659"/>
              <a:gd name="connsiteY10" fmla="*/ 341005 h 3729312"/>
              <a:gd name="connsiteX11" fmla="*/ 1651216 w 3841659"/>
              <a:gd name="connsiteY11" fmla="*/ 0 h 3729312"/>
              <a:gd name="connsiteX12" fmla="*/ 2433536 w 3841659"/>
              <a:gd name="connsiteY12" fmla="*/ 50005 h 3729312"/>
              <a:gd name="connsiteX13" fmla="*/ 3027594 w 3841659"/>
              <a:gd name="connsiteY13" fmla="*/ 370369 h 3729312"/>
              <a:gd name="connsiteX14" fmla="*/ 3385290 w 3841659"/>
              <a:gd name="connsiteY14" fmla="*/ 1171254 h 3729312"/>
              <a:gd name="connsiteX15" fmla="*/ 3461687 w 3841659"/>
              <a:gd name="connsiteY15" fmla="*/ 2214396 h 3729312"/>
              <a:gd name="connsiteX16" fmla="*/ 3398933 w 3841659"/>
              <a:gd name="connsiteY16" fmla="*/ 2660164 h 3729312"/>
              <a:gd name="connsiteX17" fmla="*/ 3331799 w 3841659"/>
              <a:gd name="connsiteY17" fmla="*/ 2911157 h 3729312"/>
              <a:gd name="connsiteX18" fmla="*/ 3303112 w 3841659"/>
              <a:gd name="connsiteY18" fmla="*/ 3007196 h 3729312"/>
              <a:gd name="connsiteX19" fmla="*/ 3841659 w 3841659"/>
              <a:gd name="connsiteY19" fmla="*/ 3223109 h 3729312"/>
              <a:gd name="connsiteX0" fmla="*/ 3835616 w 3835616"/>
              <a:gd name="connsiteY0" fmla="*/ 3219925 h 3729312"/>
              <a:gd name="connsiteX1" fmla="*/ 3420749 w 3835616"/>
              <a:gd name="connsiteY1" fmla="*/ 3548539 h 3729312"/>
              <a:gd name="connsiteX2" fmla="*/ 3045827 w 3835616"/>
              <a:gd name="connsiteY2" fmla="*/ 3689508 h 3729312"/>
              <a:gd name="connsiteX3" fmla="*/ 2335224 w 3835616"/>
              <a:gd name="connsiteY3" fmla="*/ 3727442 h 3729312"/>
              <a:gd name="connsiteX4" fmla="*/ 1691557 w 3835616"/>
              <a:gd name="connsiteY4" fmla="*/ 3644413 h 3729312"/>
              <a:gd name="connsiteX5" fmla="*/ 1046696 w 3835616"/>
              <a:gd name="connsiteY5" fmla="*/ 3462165 h 3729312"/>
              <a:gd name="connsiteX6" fmla="*/ 268858 w 3835616"/>
              <a:gd name="connsiteY6" fmla="*/ 2950050 h 3729312"/>
              <a:gd name="connsiteX7" fmla="*/ 18644 w 3835616"/>
              <a:gd name="connsiteY7" fmla="*/ 2200752 h 3729312"/>
              <a:gd name="connsiteX8" fmla="*/ 30297 w 3835616"/>
              <a:gd name="connsiteY8" fmla="*/ 1762911 h 3729312"/>
              <a:gd name="connsiteX9" fmla="*/ 301529 w 3835616"/>
              <a:gd name="connsiteY9" fmla="*/ 901232 h 3729312"/>
              <a:gd name="connsiteX10" fmla="*/ 717992 w 3835616"/>
              <a:gd name="connsiteY10" fmla="*/ 341005 h 3729312"/>
              <a:gd name="connsiteX11" fmla="*/ 1651216 w 3835616"/>
              <a:gd name="connsiteY11" fmla="*/ 0 h 3729312"/>
              <a:gd name="connsiteX12" fmla="*/ 2433536 w 3835616"/>
              <a:gd name="connsiteY12" fmla="*/ 50005 h 3729312"/>
              <a:gd name="connsiteX13" fmla="*/ 3027594 w 3835616"/>
              <a:gd name="connsiteY13" fmla="*/ 370369 h 3729312"/>
              <a:gd name="connsiteX14" fmla="*/ 3385290 w 3835616"/>
              <a:gd name="connsiteY14" fmla="*/ 1171254 h 3729312"/>
              <a:gd name="connsiteX15" fmla="*/ 3461687 w 3835616"/>
              <a:gd name="connsiteY15" fmla="*/ 2214396 h 3729312"/>
              <a:gd name="connsiteX16" fmla="*/ 3398933 w 3835616"/>
              <a:gd name="connsiteY16" fmla="*/ 2660164 h 3729312"/>
              <a:gd name="connsiteX17" fmla="*/ 3331799 w 3835616"/>
              <a:gd name="connsiteY17" fmla="*/ 2911157 h 3729312"/>
              <a:gd name="connsiteX18" fmla="*/ 3303112 w 3835616"/>
              <a:gd name="connsiteY18" fmla="*/ 3007196 h 3729312"/>
              <a:gd name="connsiteX19" fmla="*/ 3762243 w 3835616"/>
              <a:gd name="connsiteY19" fmla="*/ 3112020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03112 w 3841661"/>
              <a:gd name="connsiteY18" fmla="*/ 3007196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322966 w 3841661"/>
              <a:gd name="connsiteY18" fmla="*/ 3024028 h 3729312"/>
              <a:gd name="connsiteX19" fmla="*/ 3841661 w 3841661"/>
              <a:gd name="connsiteY19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41661"/>
              <a:gd name="connsiteY0" fmla="*/ 3219925 h 3729312"/>
              <a:gd name="connsiteX1" fmla="*/ 3420749 w 3841661"/>
              <a:gd name="connsiteY1" fmla="*/ 3548539 h 3729312"/>
              <a:gd name="connsiteX2" fmla="*/ 3045827 w 3841661"/>
              <a:gd name="connsiteY2" fmla="*/ 3689508 h 3729312"/>
              <a:gd name="connsiteX3" fmla="*/ 2335224 w 3841661"/>
              <a:gd name="connsiteY3" fmla="*/ 3727442 h 3729312"/>
              <a:gd name="connsiteX4" fmla="*/ 1691557 w 3841661"/>
              <a:gd name="connsiteY4" fmla="*/ 3644413 h 3729312"/>
              <a:gd name="connsiteX5" fmla="*/ 1046696 w 3841661"/>
              <a:gd name="connsiteY5" fmla="*/ 3462165 h 3729312"/>
              <a:gd name="connsiteX6" fmla="*/ 268858 w 3841661"/>
              <a:gd name="connsiteY6" fmla="*/ 2950050 h 3729312"/>
              <a:gd name="connsiteX7" fmla="*/ 18644 w 3841661"/>
              <a:gd name="connsiteY7" fmla="*/ 2200752 h 3729312"/>
              <a:gd name="connsiteX8" fmla="*/ 30297 w 3841661"/>
              <a:gd name="connsiteY8" fmla="*/ 1762911 h 3729312"/>
              <a:gd name="connsiteX9" fmla="*/ 301529 w 3841661"/>
              <a:gd name="connsiteY9" fmla="*/ 901232 h 3729312"/>
              <a:gd name="connsiteX10" fmla="*/ 717992 w 3841661"/>
              <a:gd name="connsiteY10" fmla="*/ 341005 h 3729312"/>
              <a:gd name="connsiteX11" fmla="*/ 1651216 w 3841661"/>
              <a:gd name="connsiteY11" fmla="*/ 0 h 3729312"/>
              <a:gd name="connsiteX12" fmla="*/ 2433536 w 3841661"/>
              <a:gd name="connsiteY12" fmla="*/ 50005 h 3729312"/>
              <a:gd name="connsiteX13" fmla="*/ 3027594 w 3841661"/>
              <a:gd name="connsiteY13" fmla="*/ 370369 h 3729312"/>
              <a:gd name="connsiteX14" fmla="*/ 3385290 w 3841661"/>
              <a:gd name="connsiteY14" fmla="*/ 1171254 h 3729312"/>
              <a:gd name="connsiteX15" fmla="*/ 3461687 w 3841661"/>
              <a:gd name="connsiteY15" fmla="*/ 2214396 h 3729312"/>
              <a:gd name="connsiteX16" fmla="*/ 3398933 w 3841661"/>
              <a:gd name="connsiteY16" fmla="*/ 2660164 h 3729312"/>
              <a:gd name="connsiteX17" fmla="*/ 3331799 w 3841661"/>
              <a:gd name="connsiteY17" fmla="*/ 2911157 h 3729312"/>
              <a:gd name="connsiteX18" fmla="*/ 3841661 w 3841661"/>
              <a:gd name="connsiteY18" fmla="*/ 3216378 h 3729312"/>
              <a:gd name="connsiteX0" fmla="*/ 3835616 w 3865486"/>
              <a:gd name="connsiteY0" fmla="*/ 3219925 h 3729312"/>
              <a:gd name="connsiteX1" fmla="*/ 3420749 w 3865486"/>
              <a:gd name="connsiteY1" fmla="*/ 3548539 h 3729312"/>
              <a:gd name="connsiteX2" fmla="*/ 3045827 w 3865486"/>
              <a:gd name="connsiteY2" fmla="*/ 3689508 h 3729312"/>
              <a:gd name="connsiteX3" fmla="*/ 2335224 w 3865486"/>
              <a:gd name="connsiteY3" fmla="*/ 3727442 h 3729312"/>
              <a:gd name="connsiteX4" fmla="*/ 1691557 w 3865486"/>
              <a:gd name="connsiteY4" fmla="*/ 3644413 h 3729312"/>
              <a:gd name="connsiteX5" fmla="*/ 1046696 w 3865486"/>
              <a:gd name="connsiteY5" fmla="*/ 3462165 h 3729312"/>
              <a:gd name="connsiteX6" fmla="*/ 268858 w 3865486"/>
              <a:gd name="connsiteY6" fmla="*/ 2950050 h 3729312"/>
              <a:gd name="connsiteX7" fmla="*/ 18644 w 3865486"/>
              <a:gd name="connsiteY7" fmla="*/ 2200752 h 3729312"/>
              <a:gd name="connsiteX8" fmla="*/ 30297 w 3865486"/>
              <a:gd name="connsiteY8" fmla="*/ 1762911 h 3729312"/>
              <a:gd name="connsiteX9" fmla="*/ 301529 w 3865486"/>
              <a:gd name="connsiteY9" fmla="*/ 901232 h 3729312"/>
              <a:gd name="connsiteX10" fmla="*/ 717992 w 3865486"/>
              <a:gd name="connsiteY10" fmla="*/ 341005 h 3729312"/>
              <a:gd name="connsiteX11" fmla="*/ 1651216 w 3865486"/>
              <a:gd name="connsiteY11" fmla="*/ 0 h 3729312"/>
              <a:gd name="connsiteX12" fmla="*/ 2433536 w 3865486"/>
              <a:gd name="connsiteY12" fmla="*/ 50005 h 3729312"/>
              <a:gd name="connsiteX13" fmla="*/ 3027594 w 3865486"/>
              <a:gd name="connsiteY13" fmla="*/ 370369 h 3729312"/>
              <a:gd name="connsiteX14" fmla="*/ 3385290 w 3865486"/>
              <a:gd name="connsiteY14" fmla="*/ 1171254 h 3729312"/>
              <a:gd name="connsiteX15" fmla="*/ 3461687 w 3865486"/>
              <a:gd name="connsiteY15" fmla="*/ 2214396 h 3729312"/>
              <a:gd name="connsiteX16" fmla="*/ 3398933 w 3865486"/>
              <a:gd name="connsiteY16" fmla="*/ 2660164 h 3729312"/>
              <a:gd name="connsiteX17" fmla="*/ 3331799 w 3865486"/>
              <a:gd name="connsiteY17" fmla="*/ 2911157 h 3729312"/>
              <a:gd name="connsiteX18" fmla="*/ 3865486 w 3865486"/>
              <a:gd name="connsiteY18" fmla="*/ 313895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331799 w 3837690"/>
              <a:gd name="connsiteY17" fmla="*/ 2911157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398933 w 3837690"/>
              <a:gd name="connsiteY16" fmla="*/ 2660164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312"/>
              <a:gd name="connsiteX1" fmla="*/ 3420749 w 3837690"/>
              <a:gd name="connsiteY1" fmla="*/ 3548539 h 3729312"/>
              <a:gd name="connsiteX2" fmla="*/ 3045827 w 3837690"/>
              <a:gd name="connsiteY2" fmla="*/ 3689508 h 3729312"/>
              <a:gd name="connsiteX3" fmla="*/ 2335224 w 3837690"/>
              <a:gd name="connsiteY3" fmla="*/ 3727442 h 3729312"/>
              <a:gd name="connsiteX4" fmla="*/ 1691557 w 3837690"/>
              <a:gd name="connsiteY4" fmla="*/ 3644413 h 3729312"/>
              <a:gd name="connsiteX5" fmla="*/ 1046696 w 3837690"/>
              <a:gd name="connsiteY5" fmla="*/ 3462165 h 3729312"/>
              <a:gd name="connsiteX6" fmla="*/ 268858 w 3837690"/>
              <a:gd name="connsiteY6" fmla="*/ 2950050 h 3729312"/>
              <a:gd name="connsiteX7" fmla="*/ 18644 w 3837690"/>
              <a:gd name="connsiteY7" fmla="*/ 2200752 h 3729312"/>
              <a:gd name="connsiteX8" fmla="*/ 30297 w 3837690"/>
              <a:gd name="connsiteY8" fmla="*/ 1762911 h 3729312"/>
              <a:gd name="connsiteX9" fmla="*/ 301529 w 3837690"/>
              <a:gd name="connsiteY9" fmla="*/ 901232 h 3729312"/>
              <a:gd name="connsiteX10" fmla="*/ 717992 w 3837690"/>
              <a:gd name="connsiteY10" fmla="*/ 341005 h 3729312"/>
              <a:gd name="connsiteX11" fmla="*/ 1651216 w 3837690"/>
              <a:gd name="connsiteY11" fmla="*/ 0 h 3729312"/>
              <a:gd name="connsiteX12" fmla="*/ 2433536 w 3837690"/>
              <a:gd name="connsiteY12" fmla="*/ 50005 h 3729312"/>
              <a:gd name="connsiteX13" fmla="*/ 3027594 w 3837690"/>
              <a:gd name="connsiteY13" fmla="*/ 370369 h 3729312"/>
              <a:gd name="connsiteX14" fmla="*/ 3385290 w 3837690"/>
              <a:gd name="connsiteY14" fmla="*/ 1171254 h 3729312"/>
              <a:gd name="connsiteX15" fmla="*/ 3461687 w 3837690"/>
              <a:gd name="connsiteY15" fmla="*/ 2214396 h 3729312"/>
              <a:gd name="connsiteX16" fmla="*/ 3430700 w 3837690"/>
              <a:gd name="connsiteY16" fmla="*/ 2656798 h 3729312"/>
              <a:gd name="connsiteX17" fmla="*/ 3292091 w 3837690"/>
              <a:gd name="connsiteY17" fmla="*/ 2978484 h 3729312"/>
              <a:gd name="connsiteX18" fmla="*/ 3837690 w 3837690"/>
              <a:gd name="connsiteY18" fmla="*/ 3213012 h 3729312"/>
              <a:gd name="connsiteX0" fmla="*/ 3835616 w 3837690"/>
              <a:gd name="connsiteY0" fmla="*/ 3219925 h 3729576"/>
              <a:gd name="connsiteX1" fmla="*/ 3416779 w 3837690"/>
              <a:gd name="connsiteY1" fmla="*/ 3528340 h 3729576"/>
              <a:gd name="connsiteX2" fmla="*/ 3045827 w 3837690"/>
              <a:gd name="connsiteY2" fmla="*/ 3689508 h 3729576"/>
              <a:gd name="connsiteX3" fmla="*/ 2335224 w 3837690"/>
              <a:gd name="connsiteY3" fmla="*/ 3727442 h 3729576"/>
              <a:gd name="connsiteX4" fmla="*/ 1691557 w 3837690"/>
              <a:gd name="connsiteY4" fmla="*/ 3644413 h 3729576"/>
              <a:gd name="connsiteX5" fmla="*/ 1046696 w 3837690"/>
              <a:gd name="connsiteY5" fmla="*/ 3462165 h 3729576"/>
              <a:gd name="connsiteX6" fmla="*/ 268858 w 3837690"/>
              <a:gd name="connsiteY6" fmla="*/ 2950050 h 3729576"/>
              <a:gd name="connsiteX7" fmla="*/ 18644 w 3837690"/>
              <a:gd name="connsiteY7" fmla="*/ 2200752 h 3729576"/>
              <a:gd name="connsiteX8" fmla="*/ 30297 w 3837690"/>
              <a:gd name="connsiteY8" fmla="*/ 1762911 h 3729576"/>
              <a:gd name="connsiteX9" fmla="*/ 301529 w 3837690"/>
              <a:gd name="connsiteY9" fmla="*/ 901232 h 3729576"/>
              <a:gd name="connsiteX10" fmla="*/ 717992 w 3837690"/>
              <a:gd name="connsiteY10" fmla="*/ 341005 h 3729576"/>
              <a:gd name="connsiteX11" fmla="*/ 1651216 w 3837690"/>
              <a:gd name="connsiteY11" fmla="*/ 0 h 3729576"/>
              <a:gd name="connsiteX12" fmla="*/ 2433536 w 3837690"/>
              <a:gd name="connsiteY12" fmla="*/ 50005 h 3729576"/>
              <a:gd name="connsiteX13" fmla="*/ 3027594 w 3837690"/>
              <a:gd name="connsiteY13" fmla="*/ 370369 h 3729576"/>
              <a:gd name="connsiteX14" fmla="*/ 3385290 w 3837690"/>
              <a:gd name="connsiteY14" fmla="*/ 1171254 h 3729576"/>
              <a:gd name="connsiteX15" fmla="*/ 3461687 w 3837690"/>
              <a:gd name="connsiteY15" fmla="*/ 2214396 h 3729576"/>
              <a:gd name="connsiteX16" fmla="*/ 3430700 w 3837690"/>
              <a:gd name="connsiteY16" fmla="*/ 2656798 h 3729576"/>
              <a:gd name="connsiteX17" fmla="*/ 3292091 w 3837690"/>
              <a:gd name="connsiteY17" fmla="*/ 2978484 h 3729576"/>
              <a:gd name="connsiteX18" fmla="*/ 3837690 w 3837690"/>
              <a:gd name="connsiteY18" fmla="*/ 3213012 h 3729576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13012 h 3727718"/>
              <a:gd name="connsiteX0" fmla="*/ 3835616 w 3837690"/>
              <a:gd name="connsiteY0" fmla="*/ 3219925 h 3727718"/>
              <a:gd name="connsiteX1" fmla="*/ 3416779 w 3837690"/>
              <a:gd name="connsiteY1" fmla="*/ 3528340 h 3727718"/>
              <a:gd name="connsiteX2" fmla="*/ 2986264 w 3837690"/>
              <a:gd name="connsiteY2" fmla="*/ 3665944 h 3727718"/>
              <a:gd name="connsiteX3" fmla="*/ 2335224 w 3837690"/>
              <a:gd name="connsiteY3" fmla="*/ 3727442 h 3727718"/>
              <a:gd name="connsiteX4" fmla="*/ 1691557 w 3837690"/>
              <a:gd name="connsiteY4" fmla="*/ 3644413 h 3727718"/>
              <a:gd name="connsiteX5" fmla="*/ 1046696 w 3837690"/>
              <a:gd name="connsiteY5" fmla="*/ 3462165 h 3727718"/>
              <a:gd name="connsiteX6" fmla="*/ 268858 w 3837690"/>
              <a:gd name="connsiteY6" fmla="*/ 2950050 h 3727718"/>
              <a:gd name="connsiteX7" fmla="*/ 18644 w 3837690"/>
              <a:gd name="connsiteY7" fmla="*/ 2200752 h 3727718"/>
              <a:gd name="connsiteX8" fmla="*/ 30297 w 3837690"/>
              <a:gd name="connsiteY8" fmla="*/ 1762911 h 3727718"/>
              <a:gd name="connsiteX9" fmla="*/ 301529 w 3837690"/>
              <a:gd name="connsiteY9" fmla="*/ 901232 h 3727718"/>
              <a:gd name="connsiteX10" fmla="*/ 717992 w 3837690"/>
              <a:gd name="connsiteY10" fmla="*/ 341005 h 3727718"/>
              <a:gd name="connsiteX11" fmla="*/ 1651216 w 3837690"/>
              <a:gd name="connsiteY11" fmla="*/ 0 h 3727718"/>
              <a:gd name="connsiteX12" fmla="*/ 2433536 w 3837690"/>
              <a:gd name="connsiteY12" fmla="*/ 50005 h 3727718"/>
              <a:gd name="connsiteX13" fmla="*/ 3027594 w 3837690"/>
              <a:gd name="connsiteY13" fmla="*/ 370369 h 3727718"/>
              <a:gd name="connsiteX14" fmla="*/ 3385290 w 3837690"/>
              <a:gd name="connsiteY14" fmla="*/ 1171254 h 3727718"/>
              <a:gd name="connsiteX15" fmla="*/ 3461687 w 3837690"/>
              <a:gd name="connsiteY15" fmla="*/ 2214396 h 3727718"/>
              <a:gd name="connsiteX16" fmla="*/ 3430700 w 3837690"/>
              <a:gd name="connsiteY16" fmla="*/ 2656798 h 3727718"/>
              <a:gd name="connsiteX17" fmla="*/ 3292091 w 3837690"/>
              <a:gd name="connsiteY17" fmla="*/ 2978484 h 3727718"/>
              <a:gd name="connsiteX18" fmla="*/ 3837690 w 3837690"/>
              <a:gd name="connsiteY18" fmla="*/ 3223110 h 3727718"/>
              <a:gd name="connsiteX0" fmla="*/ 3835616 w 3837690"/>
              <a:gd name="connsiteY0" fmla="*/ 3219925 h 3729804"/>
              <a:gd name="connsiteX1" fmla="*/ 3416779 w 3837690"/>
              <a:gd name="connsiteY1" fmla="*/ 3528340 h 3729804"/>
              <a:gd name="connsiteX2" fmla="*/ 2964477 w 3837690"/>
              <a:gd name="connsiteY2" fmla="*/ 3558897 h 3729804"/>
              <a:gd name="connsiteX3" fmla="*/ 2335224 w 3837690"/>
              <a:gd name="connsiteY3" fmla="*/ 3727442 h 3729804"/>
              <a:gd name="connsiteX4" fmla="*/ 1691557 w 3837690"/>
              <a:gd name="connsiteY4" fmla="*/ 3644413 h 3729804"/>
              <a:gd name="connsiteX5" fmla="*/ 1046696 w 3837690"/>
              <a:gd name="connsiteY5" fmla="*/ 3462165 h 3729804"/>
              <a:gd name="connsiteX6" fmla="*/ 268858 w 3837690"/>
              <a:gd name="connsiteY6" fmla="*/ 2950050 h 3729804"/>
              <a:gd name="connsiteX7" fmla="*/ 18644 w 3837690"/>
              <a:gd name="connsiteY7" fmla="*/ 2200752 h 3729804"/>
              <a:gd name="connsiteX8" fmla="*/ 30297 w 3837690"/>
              <a:gd name="connsiteY8" fmla="*/ 1762911 h 3729804"/>
              <a:gd name="connsiteX9" fmla="*/ 301529 w 3837690"/>
              <a:gd name="connsiteY9" fmla="*/ 901232 h 3729804"/>
              <a:gd name="connsiteX10" fmla="*/ 717992 w 3837690"/>
              <a:gd name="connsiteY10" fmla="*/ 341005 h 3729804"/>
              <a:gd name="connsiteX11" fmla="*/ 1651216 w 3837690"/>
              <a:gd name="connsiteY11" fmla="*/ 0 h 3729804"/>
              <a:gd name="connsiteX12" fmla="*/ 2433536 w 3837690"/>
              <a:gd name="connsiteY12" fmla="*/ 50005 h 3729804"/>
              <a:gd name="connsiteX13" fmla="*/ 3027594 w 3837690"/>
              <a:gd name="connsiteY13" fmla="*/ 370369 h 3729804"/>
              <a:gd name="connsiteX14" fmla="*/ 3385290 w 3837690"/>
              <a:gd name="connsiteY14" fmla="*/ 1171254 h 3729804"/>
              <a:gd name="connsiteX15" fmla="*/ 3461687 w 3837690"/>
              <a:gd name="connsiteY15" fmla="*/ 2214396 h 3729804"/>
              <a:gd name="connsiteX16" fmla="*/ 3430700 w 3837690"/>
              <a:gd name="connsiteY16" fmla="*/ 2656798 h 3729804"/>
              <a:gd name="connsiteX17" fmla="*/ 3292091 w 3837690"/>
              <a:gd name="connsiteY17" fmla="*/ 2978484 h 3729804"/>
              <a:gd name="connsiteX18" fmla="*/ 3837690 w 3837690"/>
              <a:gd name="connsiteY18" fmla="*/ 3223110 h 3729804"/>
              <a:gd name="connsiteX0" fmla="*/ 3835616 w 3837690"/>
              <a:gd name="connsiteY0" fmla="*/ 3219925 h 3728640"/>
              <a:gd name="connsiteX1" fmla="*/ 3416779 w 3837690"/>
              <a:gd name="connsiteY1" fmla="*/ 3528340 h 3728640"/>
              <a:gd name="connsiteX2" fmla="*/ 2964477 w 3837690"/>
              <a:gd name="connsiteY2" fmla="*/ 3558897 h 3728640"/>
              <a:gd name="connsiteX3" fmla="*/ 2335224 w 3837690"/>
              <a:gd name="connsiteY3" fmla="*/ 3727442 h 3728640"/>
              <a:gd name="connsiteX4" fmla="*/ 1046696 w 3837690"/>
              <a:gd name="connsiteY4" fmla="*/ 3462165 h 3728640"/>
              <a:gd name="connsiteX5" fmla="*/ 268858 w 3837690"/>
              <a:gd name="connsiteY5" fmla="*/ 2950050 h 3728640"/>
              <a:gd name="connsiteX6" fmla="*/ 18644 w 3837690"/>
              <a:gd name="connsiteY6" fmla="*/ 2200752 h 3728640"/>
              <a:gd name="connsiteX7" fmla="*/ 30297 w 3837690"/>
              <a:gd name="connsiteY7" fmla="*/ 1762911 h 3728640"/>
              <a:gd name="connsiteX8" fmla="*/ 301529 w 3837690"/>
              <a:gd name="connsiteY8" fmla="*/ 901232 h 3728640"/>
              <a:gd name="connsiteX9" fmla="*/ 717992 w 3837690"/>
              <a:gd name="connsiteY9" fmla="*/ 341005 h 3728640"/>
              <a:gd name="connsiteX10" fmla="*/ 1651216 w 3837690"/>
              <a:gd name="connsiteY10" fmla="*/ 0 h 3728640"/>
              <a:gd name="connsiteX11" fmla="*/ 2433536 w 3837690"/>
              <a:gd name="connsiteY11" fmla="*/ 50005 h 3728640"/>
              <a:gd name="connsiteX12" fmla="*/ 3027594 w 3837690"/>
              <a:gd name="connsiteY12" fmla="*/ 370369 h 3728640"/>
              <a:gd name="connsiteX13" fmla="*/ 3385290 w 3837690"/>
              <a:gd name="connsiteY13" fmla="*/ 1171254 h 3728640"/>
              <a:gd name="connsiteX14" fmla="*/ 3461687 w 3837690"/>
              <a:gd name="connsiteY14" fmla="*/ 2214396 h 3728640"/>
              <a:gd name="connsiteX15" fmla="*/ 3430700 w 3837690"/>
              <a:gd name="connsiteY15" fmla="*/ 2656798 h 3728640"/>
              <a:gd name="connsiteX16" fmla="*/ 3292091 w 3837690"/>
              <a:gd name="connsiteY16" fmla="*/ 2978484 h 3728640"/>
              <a:gd name="connsiteX17" fmla="*/ 3837690 w 3837690"/>
              <a:gd name="connsiteY17" fmla="*/ 3223110 h 3728640"/>
              <a:gd name="connsiteX0" fmla="*/ 3835616 w 3837690"/>
              <a:gd name="connsiteY0" fmla="*/ 3219925 h 3728656"/>
              <a:gd name="connsiteX1" fmla="*/ 3417487 w 3837690"/>
              <a:gd name="connsiteY1" fmla="*/ 3513956 h 3728656"/>
              <a:gd name="connsiteX2" fmla="*/ 2964477 w 3837690"/>
              <a:gd name="connsiteY2" fmla="*/ 3558897 h 3728656"/>
              <a:gd name="connsiteX3" fmla="*/ 2335224 w 3837690"/>
              <a:gd name="connsiteY3" fmla="*/ 3727442 h 3728656"/>
              <a:gd name="connsiteX4" fmla="*/ 1046696 w 3837690"/>
              <a:gd name="connsiteY4" fmla="*/ 3462165 h 3728656"/>
              <a:gd name="connsiteX5" fmla="*/ 268858 w 3837690"/>
              <a:gd name="connsiteY5" fmla="*/ 2950050 h 3728656"/>
              <a:gd name="connsiteX6" fmla="*/ 18644 w 3837690"/>
              <a:gd name="connsiteY6" fmla="*/ 2200752 h 3728656"/>
              <a:gd name="connsiteX7" fmla="*/ 30297 w 3837690"/>
              <a:gd name="connsiteY7" fmla="*/ 1762911 h 3728656"/>
              <a:gd name="connsiteX8" fmla="*/ 301529 w 3837690"/>
              <a:gd name="connsiteY8" fmla="*/ 901232 h 3728656"/>
              <a:gd name="connsiteX9" fmla="*/ 717992 w 3837690"/>
              <a:gd name="connsiteY9" fmla="*/ 341005 h 3728656"/>
              <a:gd name="connsiteX10" fmla="*/ 1651216 w 3837690"/>
              <a:gd name="connsiteY10" fmla="*/ 0 h 3728656"/>
              <a:gd name="connsiteX11" fmla="*/ 2433536 w 3837690"/>
              <a:gd name="connsiteY11" fmla="*/ 50005 h 3728656"/>
              <a:gd name="connsiteX12" fmla="*/ 3027594 w 3837690"/>
              <a:gd name="connsiteY12" fmla="*/ 370369 h 3728656"/>
              <a:gd name="connsiteX13" fmla="*/ 3385290 w 3837690"/>
              <a:gd name="connsiteY13" fmla="*/ 1171254 h 3728656"/>
              <a:gd name="connsiteX14" fmla="*/ 3461687 w 3837690"/>
              <a:gd name="connsiteY14" fmla="*/ 2214396 h 3728656"/>
              <a:gd name="connsiteX15" fmla="*/ 3430700 w 3837690"/>
              <a:gd name="connsiteY15" fmla="*/ 2656798 h 3728656"/>
              <a:gd name="connsiteX16" fmla="*/ 3292091 w 3837690"/>
              <a:gd name="connsiteY16" fmla="*/ 2978484 h 3728656"/>
              <a:gd name="connsiteX17" fmla="*/ 3837690 w 3837690"/>
              <a:gd name="connsiteY17" fmla="*/ 3223110 h 3728656"/>
              <a:gd name="connsiteX0" fmla="*/ 3835616 w 3835616"/>
              <a:gd name="connsiteY0" fmla="*/ 3219925 h 3728656"/>
              <a:gd name="connsiteX1" fmla="*/ 3417487 w 3835616"/>
              <a:gd name="connsiteY1" fmla="*/ 3513956 h 3728656"/>
              <a:gd name="connsiteX2" fmla="*/ 2964477 w 3835616"/>
              <a:gd name="connsiteY2" fmla="*/ 3558897 h 3728656"/>
              <a:gd name="connsiteX3" fmla="*/ 2335224 w 3835616"/>
              <a:gd name="connsiteY3" fmla="*/ 3727442 h 3728656"/>
              <a:gd name="connsiteX4" fmla="*/ 1046696 w 3835616"/>
              <a:gd name="connsiteY4" fmla="*/ 3462165 h 3728656"/>
              <a:gd name="connsiteX5" fmla="*/ 268858 w 3835616"/>
              <a:gd name="connsiteY5" fmla="*/ 2950050 h 3728656"/>
              <a:gd name="connsiteX6" fmla="*/ 18644 w 3835616"/>
              <a:gd name="connsiteY6" fmla="*/ 2200752 h 3728656"/>
              <a:gd name="connsiteX7" fmla="*/ 30297 w 3835616"/>
              <a:gd name="connsiteY7" fmla="*/ 1762911 h 3728656"/>
              <a:gd name="connsiteX8" fmla="*/ 301529 w 3835616"/>
              <a:gd name="connsiteY8" fmla="*/ 901232 h 3728656"/>
              <a:gd name="connsiteX9" fmla="*/ 717992 w 3835616"/>
              <a:gd name="connsiteY9" fmla="*/ 341005 h 3728656"/>
              <a:gd name="connsiteX10" fmla="*/ 1651216 w 3835616"/>
              <a:gd name="connsiteY10" fmla="*/ 0 h 3728656"/>
              <a:gd name="connsiteX11" fmla="*/ 2433536 w 3835616"/>
              <a:gd name="connsiteY11" fmla="*/ 50005 h 3728656"/>
              <a:gd name="connsiteX12" fmla="*/ 3027594 w 3835616"/>
              <a:gd name="connsiteY12" fmla="*/ 370369 h 3728656"/>
              <a:gd name="connsiteX13" fmla="*/ 3385290 w 3835616"/>
              <a:gd name="connsiteY13" fmla="*/ 1171254 h 3728656"/>
              <a:gd name="connsiteX14" fmla="*/ 3461687 w 3835616"/>
              <a:gd name="connsiteY14" fmla="*/ 2214396 h 3728656"/>
              <a:gd name="connsiteX15" fmla="*/ 3430700 w 3835616"/>
              <a:gd name="connsiteY15" fmla="*/ 2656798 h 3728656"/>
              <a:gd name="connsiteX16" fmla="*/ 3292091 w 3835616"/>
              <a:gd name="connsiteY16" fmla="*/ 2978484 h 3728656"/>
              <a:gd name="connsiteX17" fmla="*/ 3751780 w 3835616"/>
              <a:gd name="connsiteY17" fmla="*/ 3256428 h 3728656"/>
              <a:gd name="connsiteX0" fmla="*/ 3835616 w 3835616"/>
              <a:gd name="connsiteY0" fmla="*/ 3219925 h 3729924"/>
              <a:gd name="connsiteX1" fmla="*/ 3417487 w 3835616"/>
              <a:gd name="connsiteY1" fmla="*/ 3513956 h 3729924"/>
              <a:gd name="connsiteX2" fmla="*/ 2964477 w 3835616"/>
              <a:gd name="connsiteY2" fmla="*/ 3558897 h 3729924"/>
              <a:gd name="connsiteX3" fmla="*/ 2222800 w 3835616"/>
              <a:gd name="connsiteY3" fmla="*/ 3728717 h 3729924"/>
              <a:gd name="connsiteX4" fmla="*/ 1046696 w 3835616"/>
              <a:gd name="connsiteY4" fmla="*/ 3462165 h 3729924"/>
              <a:gd name="connsiteX5" fmla="*/ 268858 w 3835616"/>
              <a:gd name="connsiteY5" fmla="*/ 2950050 h 3729924"/>
              <a:gd name="connsiteX6" fmla="*/ 18644 w 3835616"/>
              <a:gd name="connsiteY6" fmla="*/ 2200752 h 3729924"/>
              <a:gd name="connsiteX7" fmla="*/ 30297 w 3835616"/>
              <a:gd name="connsiteY7" fmla="*/ 1762911 h 3729924"/>
              <a:gd name="connsiteX8" fmla="*/ 301529 w 3835616"/>
              <a:gd name="connsiteY8" fmla="*/ 901232 h 3729924"/>
              <a:gd name="connsiteX9" fmla="*/ 717992 w 3835616"/>
              <a:gd name="connsiteY9" fmla="*/ 341005 h 3729924"/>
              <a:gd name="connsiteX10" fmla="*/ 1651216 w 3835616"/>
              <a:gd name="connsiteY10" fmla="*/ 0 h 3729924"/>
              <a:gd name="connsiteX11" fmla="*/ 2433536 w 3835616"/>
              <a:gd name="connsiteY11" fmla="*/ 50005 h 3729924"/>
              <a:gd name="connsiteX12" fmla="*/ 3027594 w 3835616"/>
              <a:gd name="connsiteY12" fmla="*/ 370369 h 3729924"/>
              <a:gd name="connsiteX13" fmla="*/ 3385290 w 3835616"/>
              <a:gd name="connsiteY13" fmla="*/ 1171254 h 3729924"/>
              <a:gd name="connsiteX14" fmla="*/ 3461687 w 3835616"/>
              <a:gd name="connsiteY14" fmla="*/ 2214396 h 3729924"/>
              <a:gd name="connsiteX15" fmla="*/ 3430700 w 3835616"/>
              <a:gd name="connsiteY15" fmla="*/ 2656798 h 3729924"/>
              <a:gd name="connsiteX16" fmla="*/ 3292091 w 3835616"/>
              <a:gd name="connsiteY16" fmla="*/ 2978484 h 3729924"/>
              <a:gd name="connsiteX17" fmla="*/ 3751780 w 3835616"/>
              <a:gd name="connsiteY17" fmla="*/ 3256428 h 3729924"/>
              <a:gd name="connsiteX0" fmla="*/ 3835616 w 3835616"/>
              <a:gd name="connsiteY0" fmla="*/ 3219925 h 3731978"/>
              <a:gd name="connsiteX1" fmla="*/ 3417487 w 3835616"/>
              <a:gd name="connsiteY1" fmla="*/ 3513956 h 3731978"/>
              <a:gd name="connsiteX2" fmla="*/ 2964477 w 3835616"/>
              <a:gd name="connsiteY2" fmla="*/ 3558897 h 3731978"/>
              <a:gd name="connsiteX3" fmla="*/ 2222800 w 3835616"/>
              <a:gd name="connsiteY3" fmla="*/ 3728717 h 3731978"/>
              <a:gd name="connsiteX4" fmla="*/ 1046696 w 3835616"/>
              <a:gd name="connsiteY4" fmla="*/ 3462165 h 3731978"/>
              <a:gd name="connsiteX5" fmla="*/ 268858 w 3835616"/>
              <a:gd name="connsiteY5" fmla="*/ 2950050 h 3731978"/>
              <a:gd name="connsiteX6" fmla="*/ 18644 w 3835616"/>
              <a:gd name="connsiteY6" fmla="*/ 2200752 h 3731978"/>
              <a:gd name="connsiteX7" fmla="*/ 30297 w 3835616"/>
              <a:gd name="connsiteY7" fmla="*/ 1762911 h 3731978"/>
              <a:gd name="connsiteX8" fmla="*/ 301529 w 3835616"/>
              <a:gd name="connsiteY8" fmla="*/ 901232 h 3731978"/>
              <a:gd name="connsiteX9" fmla="*/ 717992 w 3835616"/>
              <a:gd name="connsiteY9" fmla="*/ 341005 h 3731978"/>
              <a:gd name="connsiteX10" fmla="*/ 1651216 w 3835616"/>
              <a:gd name="connsiteY10" fmla="*/ 0 h 3731978"/>
              <a:gd name="connsiteX11" fmla="*/ 2433536 w 3835616"/>
              <a:gd name="connsiteY11" fmla="*/ 50005 h 3731978"/>
              <a:gd name="connsiteX12" fmla="*/ 3027594 w 3835616"/>
              <a:gd name="connsiteY12" fmla="*/ 370369 h 3731978"/>
              <a:gd name="connsiteX13" fmla="*/ 3385290 w 3835616"/>
              <a:gd name="connsiteY13" fmla="*/ 1171254 h 3731978"/>
              <a:gd name="connsiteX14" fmla="*/ 3461687 w 3835616"/>
              <a:gd name="connsiteY14" fmla="*/ 2214396 h 3731978"/>
              <a:gd name="connsiteX15" fmla="*/ 3430700 w 3835616"/>
              <a:gd name="connsiteY15" fmla="*/ 2656798 h 3731978"/>
              <a:gd name="connsiteX16" fmla="*/ 3292091 w 3835616"/>
              <a:gd name="connsiteY16" fmla="*/ 2978484 h 3731978"/>
              <a:gd name="connsiteX17" fmla="*/ 3751780 w 3835616"/>
              <a:gd name="connsiteY17" fmla="*/ 3256428 h 3731978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717992 w 3835616"/>
              <a:gd name="connsiteY8" fmla="*/ 34100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5616 w 3835616"/>
              <a:gd name="connsiteY0" fmla="*/ 3219925 h 3731979"/>
              <a:gd name="connsiteX1" fmla="*/ 3417487 w 3835616"/>
              <a:gd name="connsiteY1" fmla="*/ 3513956 h 3731979"/>
              <a:gd name="connsiteX2" fmla="*/ 2964477 w 3835616"/>
              <a:gd name="connsiteY2" fmla="*/ 3558897 h 3731979"/>
              <a:gd name="connsiteX3" fmla="*/ 2222800 w 3835616"/>
              <a:gd name="connsiteY3" fmla="*/ 3728717 h 3731979"/>
              <a:gd name="connsiteX4" fmla="*/ 1046696 w 3835616"/>
              <a:gd name="connsiteY4" fmla="*/ 3462165 h 3731979"/>
              <a:gd name="connsiteX5" fmla="*/ 268858 w 3835616"/>
              <a:gd name="connsiteY5" fmla="*/ 2950050 h 3731979"/>
              <a:gd name="connsiteX6" fmla="*/ 18644 w 3835616"/>
              <a:gd name="connsiteY6" fmla="*/ 2200752 h 3731979"/>
              <a:gd name="connsiteX7" fmla="*/ 30297 w 3835616"/>
              <a:gd name="connsiteY7" fmla="*/ 1762911 h 3731979"/>
              <a:gd name="connsiteX8" fmla="*/ 542523 w 3835616"/>
              <a:gd name="connsiteY8" fmla="*/ 291475 h 3731979"/>
              <a:gd name="connsiteX9" fmla="*/ 1651216 w 3835616"/>
              <a:gd name="connsiteY9" fmla="*/ 0 h 3731979"/>
              <a:gd name="connsiteX10" fmla="*/ 2433536 w 3835616"/>
              <a:gd name="connsiteY10" fmla="*/ 50005 h 3731979"/>
              <a:gd name="connsiteX11" fmla="*/ 3027594 w 3835616"/>
              <a:gd name="connsiteY11" fmla="*/ 370369 h 3731979"/>
              <a:gd name="connsiteX12" fmla="*/ 3385290 w 3835616"/>
              <a:gd name="connsiteY12" fmla="*/ 1171254 h 3731979"/>
              <a:gd name="connsiteX13" fmla="*/ 3461687 w 3835616"/>
              <a:gd name="connsiteY13" fmla="*/ 2214396 h 3731979"/>
              <a:gd name="connsiteX14" fmla="*/ 3430700 w 3835616"/>
              <a:gd name="connsiteY14" fmla="*/ 2656798 h 3731979"/>
              <a:gd name="connsiteX15" fmla="*/ 3292091 w 3835616"/>
              <a:gd name="connsiteY15" fmla="*/ 2978484 h 3731979"/>
              <a:gd name="connsiteX16" fmla="*/ 3751780 w 3835616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553 w 3833553"/>
              <a:gd name="connsiteY0" fmla="*/ 3219925 h 3731979"/>
              <a:gd name="connsiteX1" fmla="*/ 3415424 w 3833553"/>
              <a:gd name="connsiteY1" fmla="*/ 3513956 h 3731979"/>
              <a:gd name="connsiteX2" fmla="*/ 2962414 w 3833553"/>
              <a:gd name="connsiteY2" fmla="*/ 3558897 h 3731979"/>
              <a:gd name="connsiteX3" fmla="*/ 2220737 w 3833553"/>
              <a:gd name="connsiteY3" fmla="*/ 3728717 h 3731979"/>
              <a:gd name="connsiteX4" fmla="*/ 1044633 w 3833553"/>
              <a:gd name="connsiteY4" fmla="*/ 3462165 h 3731979"/>
              <a:gd name="connsiteX5" fmla="*/ 266795 w 3833553"/>
              <a:gd name="connsiteY5" fmla="*/ 2950050 h 3731979"/>
              <a:gd name="connsiteX6" fmla="*/ 16581 w 3833553"/>
              <a:gd name="connsiteY6" fmla="*/ 2200752 h 3731979"/>
              <a:gd name="connsiteX7" fmla="*/ 34598 w 3833553"/>
              <a:gd name="connsiteY7" fmla="*/ 1633447 h 3731979"/>
              <a:gd name="connsiteX8" fmla="*/ 540460 w 3833553"/>
              <a:gd name="connsiteY8" fmla="*/ 291475 h 3731979"/>
              <a:gd name="connsiteX9" fmla="*/ 1649153 w 3833553"/>
              <a:gd name="connsiteY9" fmla="*/ 0 h 3731979"/>
              <a:gd name="connsiteX10" fmla="*/ 2431473 w 3833553"/>
              <a:gd name="connsiteY10" fmla="*/ 50005 h 3731979"/>
              <a:gd name="connsiteX11" fmla="*/ 3025531 w 3833553"/>
              <a:gd name="connsiteY11" fmla="*/ 370369 h 3731979"/>
              <a:gd name="connsiteX12" fmla="*/ 3383227 w 3833553"/>
              <a:gd name="connsiteY12" fmla="*/ 1171254 h 3731979"/>
              <a:gd name="connsiteX13" fmla="*/ 3459624 w 3833553"/>
              <a:gd name="connsiteY13" fmla="*/ 2214396 h 3731979"/>
              <a:gd name="connsiteX14" fmla="*/ 3428637 w 3833553"/>
              <a:gd name="connsiteY14" fmla="*/ 2656798 h 3731979"/>
              <a:gd name="connsiteX15" fmla="*/ 3290028 w 3833553"/>
              <a:gd name="connsiteY15" fmla="*/ 2978484 h 3731979"/>
              <a:gd name="connsiteX16" fmla="*/ 3749717 w 3833553"/>
              <a:gd name="connsiteY16" fmla="*/ 3256428 h 3731979"/>
              <a:gd name="connsiteX0" fmla="*/ 3833188 w 3833188"/>
              <a:gd name="connsiteY0" fmla="*/ 3219925 h 3731979"/>
              <a:gd name="connsiteX1" fmla="*/ 3415059 w 3833188"/>
              <a:gd name="connsiteY1" fmla="*/ 3513956 h 3731979"/>
              <a:gd name="connsiteX2" fmla="*/ 2962049 w 3833188"/>
              <a:gd name="connsiteY2" fmla="*/ 3558897 h 3731979"/>
              <a:gd name="connsiteX3" fmla="*/ 2220372 w 3833188"/>
              <a:gd name="connsiteY3" fmla="*/ 3728717 h 3731979"/>
              <a:gd name="connsiteX4" fmla="*/ 1044268 w 3833188"/>
              <a:gd name="connsiteY4" fmla="*/ 3462165 h 3731979"/>
              <a:gd name="connsiteX5" fmla="*/ 261479 w 3833188"/>
              <a:gd name="connsiteY5" fmla="*/ 3050740 h 3731979"/>
              <a:gd name="connsiteX6" fmla="*/ 16216 w 3833188"/>
              <a:gd name="connsiteY6" fmla="*/ 2200752 h 3731979"/>
              <a:gd name="connsiteX7" fmla="*/ 34233 w 3833188"/>
              <a:gd name="connsiteY7" fmla="*/ 1633447 h 3731979"/>
              <a:gd name="connsiteX8" fmla="*/ 540095 w 3833188"/>
              <a:gd name="connsiteY8" fmla="*/ 291475 h 3731979"/>
              <a:gd name="connsiteX9" fmla="*/ 1648788 w 3833188"/>
              <a:gd name="connsiteY9" fmla="*/ 0 h 3731979"/>
              <a:gd name="connsiteX10" fmla="*/ 2431108 w 3833188"/>
              <a:gd name="connsiteY10" fmla="*/ 50005 h 3731979"/>
              <a:gd name="connsiteX11" fmla="*/ 3025166 w 3833188"/>
              <a:gd name="connsiteY11" fmla="*/ 370369 h 3731979"/>
              <a:gd name="connsiteX12" fmla="*/ 3382862 w 3833188"/>
              <a:gd name="connsiteY12" fmla="*/ 1171254 h 3731979"/>
              <a:gd name="connsiteX13" fmla="*/ 3459259 w 3833188"/>
              <a:gd name="connsiteY13" fmla="*/ 2214396 h 3731979"/>
              <a:gd name="connsiteX14" fmla="*/ 3428272 w 3833188"/>
              <a:gd name="connsiteY14" fmla="*/ 2656798 h 3731979"/>
              <a:gd name="connsiteX15" fmla="*/ 3289663 w 3833188"/>
              <a:gd name="connsiteY15" fmla="*/ 2978484 h 3731979"/>
              <a:gd name="connsiteX16" fmla="*/ 3749352 w 3833188"/>
              <a:gd name="connsiteY16" fmla="*/ 3256428 h 3731979"/>
              <a:gd name="connsiteX0" fmla="*/ 3833188 w 3833188"/>
              <a:gd name="connsiteY0" fmla="*/ 3219925 h 3729118"/>
              <a:gd name="connsiteX1" fmla="*/ 3415059 w 3833188"/>
              <a:gd name="connsiteY1" fmla="*/ 3513956 h 3729118"/>
              <a:gd name="connsiteX2" fmla="*/ 2962049 w 3833188"/>
              <a:gd name="connsiteY2" fmla="*/ 3558897 h 3729118"/>
              <a:gd name="connsiteX3" fmla="*/ 2220372 w 3833188"/>
              <a:gd name="connsiteY3" fmla="*/ 3728717 h 3729118"/>
              <a:gd name="connsiteX4" fmla="*/ 1042147 w 3833188"/>
              <a:gd name="connsiteY4" fmla="*/ 3505319 h 3729118"/>
              <a:gd name="connsiteX5" fmla="*/ 261479 w 3833188"/>
              <a:gd name="connsiteY5" fmla="*/ 3050740 h 3729118"/>
              <a:gd name="connsiteX6" fmla="*/ 16216 w 3833188"/>
              <a:gd name="connsiteY6" fmla="*/ 2200752 h 3729118"/>
              <a:gd name="connsiteX7" fmla="*/ 34233 w 3833188"/>
              <a:gd name="connsiteY7" fmla="*/ 1633447 h 3729118"/>
              <a:gd name="connsiteX8" fmla="*/ 540095 w 3833188"/>
              <a:gd name="connsiteY8" fmla="*/ 291475 h 3729118"/>
              <a:gd name="connsiteX9" fmla="*/ 1648788 w 3833188"/>
              <a:gd name="connsiteY9" fmla="*/ 0 h 3729118"/>
              <a:gd name="connsiteX10" fmla="*/ 2431108 w 3833188"/>
              <a:gd name="connsiteY10" fmla="*/ 50005 h 3729118"/>
              <a:gd name="connsiteX11" fmla="*/ 3025166 w 3833188"/>
              <a:gd name="connsiteY11" fmla="*/ 370369 h 3729118"/>
              <a:gd name="connsiteX12" fmla="*/ 3382862 w 3833188"/>
              <a:gd name="connsiteY12" fmla="*/ 1171254 h 3729118"/>
              <a:gd name="connsiteX13" fmla="*/ 3459259 w 3833188"/>
              <a:gd name="connsiteY13" fmla="*/ 2214396 h 3729118"/>
              <a:gd name="connsiteX14" fmla="*/ 3428272 w 3833188"/>
              <a:gd name="connsiteY14" fmla="*/ 2656798 h 3729118"/>
              <a:gd name="connsiteX15" fmla="*/ 3289663 w 3833188"/>
              <a:gd name="connsiteY15" fmla="*/ 2978484 h 3729118"/>
              <a:gd name="connsiteX16" fmla="*/ 3749352 w 3833188"/>
              <a:gd name="connsiteY16" fmla="*/ 3256428 h 3729118"/>
              <a:gd name="connsiteX0" fmla="*/ 3755903 w 3755903"/>
              <a:gd name="connsiteY0" fmla="*/ 3264410 h 3729117"/>
              <a:gd name="connsiteX1" fmla="*/ 3415059 w 3755903"/>
              <a:gd name="connsiteY1" fmla="*/ 3513956 h 3729117"/>
              <a:gd name="connsiteX2" fmla="*/ 2962049 w 3755903"/>
              <a:gd name="connsiteY2" fmla="*/ 3558897 h 3729117"/>
              <a:gd name="connsiteX3" fmla="*/ 2220372 w 3755903"/>
              <a:gd name="connsiteY3" fmla="*/ 3728717 h 3729117"/>
              <a:gd name="connsiteX4" fmla="*/ 1042147 w 3755903"/>
              <a:gd name="connsiteY4" fmla="*/ 3505319 h 3729117"/>
              <a:gd name="connsiteX5" fmla="*/ 261479 w 3755903"/>
              <a:gd name="connsiteY5" fmla="*/ 3050740 h 3729117"/>
              <a:gd name="connsiteX6" fmla="*/ 16216 w 3755903"/>
              <a:gd name="connsiteY6" fmla="*/ 2200752 h 3729117"/>
              <a:gd name="connsiteX7" fmla="*/ 34233 w 3755903"/>
              <a:gd name="connsiteY7" fmla="*/ 1633447 h 3729117"/>
              <a:gd name="connsiteX8" fmla="*/ 540095 w 3755903"/>
              <a:gd name="connsiteY8" fmla="*/ 291475 h 3729117"/>
              <a:gd name="connsiteX9" fmla="*/ 1648788 w 3755903"/>
              <a:gd name="connsiteY9" fmla="*/ 0 h 3729117"/>
              <a:gd name="connsiteX10" fmla="*/ 2431108 w 3755903"/>
              <a:gd name="connsiteY10" fmla="*/ 50005 h 3729117"/>
              <a:gd name="connsiteX11" fmla="*/ 3025166 w 3755903"/>
              <a:gd name="connsiteY11" fmla="*/ 370369 h 3729117"/>
              <a:gd name="connsiteX12" fmla="*/ 3382862 w 3755903"/>
              <a:gd name="connsiteY12" fmla="*/ 1171254 h 3729117"/>
              <a:gd name="connsiteX13" fmla="*/ 3459259 w 3755903"/>
              <a:gd name="connsiteY13" fmla="*/ 2214396 h 3729117"/>
              <a:gd name="connsiteX14" fmla="*/ 3428272 w 3755903"/>
              <a:gd name="connsiteY14" fmla="*/ 2656798 h 3729117"/>
              <a:gd name="connsiteX15" fmla="*/ 3289663 w 3755903"/>
              <a:gd name="connsiteY15" fmla="*/ 2978484 h 3729117"/>
              <a:gd name="connsiteX16" fmla="*/ 3749352 w 3755903"/>
              <a:gd name="connsiteY16" fmla="*/ 3256428 h 3729117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8272 w 3755903"/>
              <a:gd name="connsiteY14" fmla="*/ 2656798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59259 w 3755903"/>
              <a:gd name="connsiteY13" fmla="*/ 2214396 h 3729114"/>
              <a:gd name="connsiteX14" fmla="*/ 3422529 w 3755903"/>
              <a:gd name="connsiteY14" fmla="*/ 2656123 h 3729114"/>
              <a:gd name="connsiteX15" fmla="*/ 3289663 w 3755903"/>
              <a:gd name="connsiteY15" fmla="*/ 2978484 h 3729114"/>
              <a:gd name="connsiteX16" fmla="*/ 3749352 w 3755903"/>
              <a:gd name="connsiteY16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22529 w 3755903"/>
              <a:gd name="connsiteY13" fmla="*/ 2656123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9114"/>
              <a:gd name="connsiteX1" fmla="*/ 3391649 w 3755903"/>
              <a:gd name="connsiteY1" fmla="*/ 3520134 h 3729114"/>
              <a:gd name="connsiteX2" fmla="*/ 2962049 w 3755903"/>
              <a:gd name="connsiteY2" fmla="*/ 3558897 h 3729114"/>
              <a:gd name="connsiteX3" fmla="*/ 2220372 w 3755903"/>
              <a:gd name="connsiteY3" fmla="*/ 3728717 h 3729114"/>
              <a:gd name="connsiteX4" fmla="*/ 1042147 w 3755903"/>
              <a:gd name="connsiteY4" fmla="*/ 3505319 h 3729114"/>
              <a:gd name="connsiteX5" fmla="*/ 261479 w 3755903"/>
              <a:gd name="connsiteY5" fmla="*/ 3050740 h 3729114"/>
              <a:gd name="connsiteX6" fmla="*/ 16216 w 3755903"/>
              <a:gd name="connsiteY6" fmla="*/ 2200752 h 3729114"/>
              <a:gd name="connsiteX7" fmla="*/ 34233 w 3755903"/>
              <a:gd name="connsiteY7" fmla="*/ 1633447 h 3729114"/>
              <a:gd name="connsiteX8" fmla="*/ 540095 w 3755903"/>
              <a:gd name="connsiteY8" fmla="*/ 291475 h 3729114"/>
              <a:gd name="connsiteX9" fmla="*/ 1648788 w 3755903"/>
              <a:gd name="connsiteY9" fmla="*/ 0 h 3729114"/>
              <a:gd name="connsiteX10" fmla="*/ 2431108 w 3755903"/>
              <a:gd name="connsiteY10" fmla="*/ 50005 h 3729114"/>
              <a:gd name="connsiteX11" fmla="*/ 3025166 w 3755903"/>
              <a:gd name="connsiteY11" fmla="*/ 370369 h 3729114"/>
              <a:gd name="connsiteX12" fmla="*/ 3382862 w 3755903"/>
              <a:gd name="connsiteY12" fmla="*/ 1171254 h 3729114"/>
              <a:gd name="connsiteX13" fmla="*/ 3430454 w 3755903"/>
              <a:gd name="connsiteY13" fmla="*/ 2612424 h 3729114"/>
              <a:gd name="connsiteX14" fmla="*/ 3289663 w 3755903"/>
              <a:gd name="connsiteY14" fmla="*/ 2978484 h 3729114"/>
              <a:gd name="connsiteX15" fmla="*/ 3749352 w 3755903"/>
              <a:gd name="connsiteY15" fmla="*/ 3256428 h 3729114"/>
              <a:gd name="connsiteX0" fmla="*/ 3755903 w 3755903"/>
              <a:gd name="connsiteY0" fmla="*/ 3264410 h 3728881"/>
              <a:gd name="connsiteX1" fmla="*/ 3391649 w 3755903"/>
              <a:gd name="connsiteY1" fmla="*/ 3520134 h 3728881"/>
              <a:gd name="connsiteX2" fmla="*/ 2962922 w 3755903"/>
              <a:gd name="connsiteY2" fmla="*/ 3541149 h 3728881"/>
              <a:gd name="connsiteX3" fmla="*/ 2220372 w 3755903"/>
              <a:gd name="connsiteY3" fmla="*/ 3728717 h 3728881"/>
              <a:gd name="connsiteX4" fmla="*/ 1042147 w 3755903"/>
              <a:gd name="connsiteY4" fmla="*/ 3505319 h 3728881"/>
              <a:gd name="connsiteX5" fmla="*/ 261479 w 3755903"/>
              <a:gd name="connsiteY5" fmla="*/ 3050740 h 3728881"/>
              <a:gd name="connsiteX6" fmla="*/ 16216 w 3755903"/>
              <a:gd name="connsiteY6" fmla="*/ 2200752 h 3728881"/>
              <a:gd name="connsiteX7" fmla="*/ 34233 w 3755903"/>
              <a:gd name="connsiteY7" fmla="*/ 1633447 h 3728881"/>
              <a:gd name="connsiteX8" fmla="*/ 540095 w 3755903"/>
              <a:gd name="connsiteY8" fmla="*/ 291475 h 3728881"/>
              <a:gd name="connsiteX9" fmla="*/ 1648788 w 3755903"/>
              <a:gd name="connsiteY9" fmla="*/ 0 h 3728881"/>
              <a:gd name="connsiteX10" fmla="*/ 2431108 w 3755903"/>
              <a:gd name="connsiteY10" fmla="*/ 50005 h 3728881"/>
              <a:gd name="connsiteX11" fmla="*/ 3025166 w 3755903"/>
              <a:gd name="connsiteY11" fmla="*/ 370369 h 3728881"/>
              <a:gd name="connsiteX12" fmla="*/ 3382862 w 3755903"/>
              <a:gd name="connsiteY12" fmla="*/ 1171254 h 3728881"/>
              <a:gd name="connsiteX13" fmla="*/ 3430454 w 3755903"/>
              <a:gd name="connsiteY13" fmla="*/ 2612424 h 3728881"/>
              <a:gd name="connsiteX14" fmla="*/ 3289663 w 3755903"/>
              <a:gd name="connsiteY14" fmla="*/ 2978484 h 3728881"/>
              <a:gd name="connsiteX15" fmla="*/ 3749352 w 3755903"/>
              <a:gd name="connsiteY15" fmla="*/ 3256428 h 3728881"/>
              <a:gd name="connsiteX0" fmla="*/ 3755903 w 3755903"/>
              <a:gd name="connsiteY0" fmla="*/ 3264410 h 3728816"/>
              <a:gd name="connsiteX1" fmla="*/ 3391649 w 3755903"/>
              <a:gd name="connsiteY1" fmla="*/ 3520134 h 3728816"/>
              <a:gd name="connsiteX2" fmla="*/ 2962922 w 3755903"/>
              <a:gd name="connsiteY2" fmla="*/ 3541149 h 3728816"/>
              <a:gd name="connsiteX3" fmla="*/ 2220372 w 3755903"/>
              <a:gd name="connsiteY3" fmla="*/ 3728717 h 3728816"/>
              <a:gd name="connsiteX4" fmla="*/ 1039530 w 3755903"/>
              <a:gd name="connsiteY4" fmla="*/ 3558566 h 3728816"/>
              <a:gd name="connsiteX5" fmla="*/ 261479 w 3755903"/>
              <a:gd name="connsiteY5" fmla="*/ 3050740 h 3728816"/>
              <a:gd name="connsiteX6" fmla="*/ 16216 w 3755903"/>
              <a:gd name="connsiteY6" fmla="*/ 2200752 h 3728816"/>
              <a:gd name="connsiteX7" fmla="*/ 34233 w 3755903"/>
              <a:gd name="connsiteY7" fmla="*/ 1633447 h 3728816"/>
              <a:gd name="connsiteX8" fmla="*/ 540095 w 3755903"/>
              <a:gd name="connsiteY8" fmla="*/ 291475 h 3728816"/>
              <a:gd name="connsiteX9" fmla="*/ 1648788 w 3755903"/>
              <a:gd name="connsiteY9" fmla="*/ 0 h 3728816"/>
              <a:gd name="connsiteX10" fmla="*/ 2431108 w 3755903"/>
              <a:gd name="connsiteY10" fmla="*/ 50005 h 3728816"/>
              <a:gd name="connsiteX11" fmla="*/ 3025166 w 3755903"/>
              <a:gd name="connsiteY11" fmla="*/ 370369 h 3728816"/>
              <a:gd name="connsiteX12" fmla="*/ 3382862 w 3755903"/>
              <a:gd name="connsiteY12" fmla="*/ 1171254 h 3728816"/>
              <a:gd name="connsiteX13" fmla="*/ 3430454 w 3755903"/>
              <a:gd name="connsiteY13" fmla="*/ 2612424 h 3728816"/>
              <a:gd name="connsiteX14" fmla="*/ 3289663 w 3755903"/>
              <a:gd name="connsiteY14" fmla="*/ 2978484 h 3728816"/>
              <a:gd name="connsiteX15" fmla="*/ 3749352 w 3755903"/>
              <a:gd name="connsiteY15" fmla="*/ 3256428 h 3728816"/>
              <a:gd name="connsiteX0" fmla="*/ 3750266 w 3750266"/>
              <a:gd name="connsiteY0" fmla="*/ 3264410 h 3728817"/>
              <a:gd name="connsiteX1" fmla="*/ 3386012 w 3750266"/>
              <a:gd name="connsiteY1" fmla="*/ 3520134 h 3728817"/>
              <a:gd name="connsiteX2" fmla="*/ 2957285 w 3750266"/>
              <a:gd name="connsiteY2" fmla="*/ 3541149 h 3728817"/>
              <a:gd name="connsiteX3" fmla="*/ 2214735 w 3750266"/>
              <a:gd name="connsiteY3" fmla="*/ 3728717 h 3728817"/>
              <a:gd name="connsiteX4" fmla="*/ 1033893 w 3750266"/>
              <a:gd name="connsiteY4" fmla="*/ 3558566 h 3728817"/>
              <a:gd name="connsiteX5" fmla="*/ 255842 w 3750266"/>
              <a:gd name="connsiteY5" fmla="*/ 3050740 h 3728817"/>
              <a:gd name="connsiteX6" fmla="*/ 18139 w 3750266"/>
              <a:gd name="connsiteY6" fmla="*/ 2281973 h 3728817"/>
              <a:gd name="connsiteX7" fmla="*/ 28596 w 3750266"/>
              <a:gd name="connsiteY7" fmla="*/ 1633447 h 3728817"/>
              <a:gd name="connsiteX8" fmla="*/ 534458 w 3750266"/>
              <a:gd name="connsiteY8" fmla="*/ 291475 h 3728817"/>
              <a:gd name="connsiteX9" fmla="*/ 1643151 w 3750266"/>
              <a:gd name="connsiteY9" fmla="*/ 0 h 3728817"/>
              <a:gd name="connsiteX10" fmla="*/ 2425471 w 3750266"/>
              <a:gd name="connsiteY10" fmla="*/ 50005 h 3728817"/>
              <a:gd name="connsiteX11" fmla="*/ 3019529 w 3750266"/>
              <a:gd name="connsiteY11" fmla="*/ 370369 h 3728817"/>
              <a:gd name="connsiteX12" fmla="*/ 3377225 w 3750266"/>
              <a:gd name="connsiteY12" fmla="*/ 1171254 h 3728817"/>
              <a:gd name="connsiteX13" fmla="*/ 3424817 w 3750266"/>
              <a:gd name="connsiteY13" fmla="*/ 2612424 h 3728817"/>
              <a:gd name="connsiteX14" fmla="*/ 3284026 w 3750266"/>
              <a:gd name="connsiteY14" fmla="*/ 2978484 h 3728817"/>
              <a:gd name="connsiteX15" fmla="*/ 3743715 w 3750266"/>
              <a:gd name="connsiteY15" fmla="*/ 3256428 h 3728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50266" h="3728817">
                <a:moveTo>
                  <a:pt x="3750266" y="3264410"/>
                </a:moveTo>
                <a:cubicBezTo>
                  <a:pt x="3737566" y="3279227"/>
                  <a:pt x="3518175" y="3474011"/>
                  <a:pt x="3386012" y="3520134"/>
                </a:cubicBezTo>
                <a:cubicBezTo>
                  <a:pt x="3253849" y="3566257"/>
                  <a:pt x="3152498" y="3506385"/>
                  <a:pt x="2957285" y="3541149"/>
                </a:cubicBezTo>
                <a:cubicBezTo>
                  <a:pt x="2762072" y="3575913"/>
                  <a:pt x="2535300" y="3725814"/>
                  <a:pt x="2214735" y="3728717"/>
                </a:cubicBezTo>
                <a:cubicBezTo>
                  <a:pt x="1894170" y="3731620"/>
                  <a:pt x="1360375" y="3671562"/>
                  <a:pt x="1033893" y="3558566"/>
                </a:cubicBezTo>
                <a:cubicBezTo>
                  <a:pt x="707411" y="3445570"/>
                  <a:pt x="425134" y="3263505"/>
                  <a:pt x="255842" y="3050740"/>
                </a:cubicBezTo>
                <a:cubicBezTo>
                  <a:pt x="86550" y="2837975"/>
                  <a:pt x="56013" y="2518188"/>
                  <a:pt x="18139" y="2281973"/>
                </a:cubicBezTo>
                <a:cubicBezTo>
                  <a:pt x="-19735" y="2045758"/>
                  <a:pt x="10668" y="1759550"/>
                  <a:pt x="28596" y="1633447"/>
                </a:cubicBezTo>
                <a:cubicBezTo>
                  <a:pt x="109920" y="1087868"/>
                  <a:pt x="265366" y="563716"/>
                  <a:pt x="534458" y="291475"/>
                </a:cubicBezTo>
                <a:cubicBezTo>
                  <a:pt x="803551" y="19234"/>
                  <a:pt x="1289344" y="6827"/>
                  <a:pt x="1643151" y="0"/>
                </a:cubicBezTo>
                <a:cubicBezTo>
                  <a:pt x="1856511" y="5080"/>
                  <a:pt x="2196075" y="-11723"/>
                  <a:pt x="2425471" y="50005"/>
                </a:cubicBezTo>
                <a:cubicBezTo>
                  <a:pt x="2654867" y="111733"/>
                  <a:pt x="2860903" y="183494"/>
                  <a:pt x="3019529" y="370369"/>
                </a:cubicBezTo>
                <a:cubicBezTo>
                  <a:pt x="3178155" y="557244"/>
                  <a:pt x="3309677" y="797578"/>
                  <a:pt x="3377225" y="1171254"/>
                </a:cubicBezTo>
                <a:cubicBezTo>
                  <a:pt x="3444773" y="1544930"/>
                  <a:pt x="3548826" y="1984764"/>
                  <a:pt x="3424817" y="2612424"/>
                </a:cubicBezTo>
                <a:cubicBezTo>
                  <a:pt x="3389203" y="2718531"/>
                  <a:pt x="3367291" y="2865644"/>
                  <a:pt x="3284026" y="2978484"/>
                </a:cubicBezTo>
                <a:cubicBezTo>
                  <a:pt x="3298252" y="3020691"/>
                  <a:pt x="3403215" y="3263535"/>
                  <a:pt x="3743715" y="3256428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6E814F-6587-13B2-D3C0-EA1472F95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1" y="750899"/>
            <a:ext cx="3288851" cy="2046090"/>
          </a:xfrm>
        </p:spPr>
        <p:txBody>
          <a:bodyPr>
            <a:normAutofit/>
          </a:bodyPr>
          <a:lstStyle/>
          <a:p>
            <a:pPr algn="ctr"/>
            <a:r>
              <a:rPr lang="ru-RU" sz="4400"/>
              <a:t>География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C49EF1-DA52-4196-EEF6-9D737C288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259" y="3375348"/>
            <a:ext cx="3683341" cy="2940165"/>
          </a:xfrm>
        </p:spPr>
        <p:txBody>
          <a:bodyPr anchor="ctr">
            <a:normAutofit/>
          </a:bodyPr>
          <a:lstStyle/>
          <a:p>
            <a:pPr algn="ctr"/>
            <a:r>
              <a:rPr lang="ru-RU" sz="4000" dirty="0"/>
              <a:t>"</a:t>
            </a:r>
            <a:r>
              <a:rPr lang="ru-RU" sz="4000" dirty="0" err="1"/>
              <a:t>Ге</a:t>
            </a:r>
            <a:r>
              <a:rPr lang="ru-RU" sz="4000" dirty="0"/>
              <a:t>" - </a:t>
            </a:r>
            <a:r>
              <a:rPr lang="ru-RU" sz="4000" b="0" dirty="0"/>
              <a:t>Земля</a:t>
            </a:r>
          </a:p>
          <a:p>
            <a:pPr algn="ctr"/>
            <a:endParaRPr lang="ru-RU" sz="4000" dirty="0"/>
          </a:p>
          <a:p>
            <a:pPr algn="ctr"/>
            <a:r>
              <a:rPr lang="ru-RU" sz="4000" dirty="0"/>
              <a:t>"Графо" - </a:t>
            </a:r>
            <a:r>
              <a:rPr lang="ru-RU" sz="4000" b="0" dirty="0"/>
              <a:t>пишу</a:t>
            </a:r>
          </a:p>
        </p:txBody>
      </p:sp>
    </p:spTree>
    <p:extLst>
      <p:ext uri="{BB962C8B-B14F-4D97-AF65-F5344CB8AC3E}">
        <p14:creationId xmlns:p14="http://schemas.microsoft.com/office/powerpoint/2010/main" val="3608551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5449D184-9D1F-4194-967E-2078F06C0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текст, пластмассовый&#10;&#10;Автоматически созданное описание">
            <a:extLst>
              <a:ext uri="{FF2B5EF4-FFF2-40B4-BE49-F238E27FC236}">
                <a16:creationId xmlns:a16="http://schemas.microsoft.com/office/drawing/2014/main" id="{CCCB5D27-BE29-9313-64DF-F46994AF8B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" r="1" b="7734"/>
          <a:stretch/>
        </p:blipFill>
        <p:spPr>
          <a:xfrm>
            <a:off x="5623249" y="484454"/>
            <a:ext cx="5993465" cy="5736874"/>
          </a:xfrm>
          <a:custGeom>
            <a:avLst/>
            <a:gdLst/>
            <a:ahLst/>
            <a:cxnLst/>
            <a:rect l="l" t="t" r="r" b="b"/>
            <a:pathLst>
              <a:path w="7040677" h="6180550">
                <a:moveTo>
                  <a:pt x="493688" y="34"/>
                </a:moveTo>
                <a:cubicBezTo>
                  <a:pt x="653887" y="409"/>
                  <a:pt x="854619" y="3920"/>
                  <a:pt x="1033873" y="8815"/>
                </a:cubicBezTo>
                <a:lnTo>
                  <a:pt x="6135204" y="38273"/>
                </a:lnTo>
                <a:lnTo>
                  <a:pt x="7040677" y="66047"/>
                </a:lnTo>
                <a:lnTo>
                  <a:pt x="7040677" y="6149315"/>
                </a:lnTo>
                <a:lnTo>
                  <a:pt x="6895903" y="6148904"/>
                </a:lnTo>
                <a:cubicBezTo>
                  <a:pt x="5164050" y="6146027"/>
                  <a:pt x="2763280" y="6180550"/>
                  <a:pt x="1145259" y="6180550"/>
                </a:cubicBezTo>
                <a:cubicBezTo>
                  <a:pt x="686865" y="6151091"/>
                  <a:pt x="359440" y="6180551"/>
                  <a:pt x="45113" y="6151091"/>
                </a:cubicBezTo>
                <a:cubicBezTo>
                  <a:pt x="-50932" y="4157674"/>
                  <a:pt x="23284" y="1383584"/>
                  <a:pt x="110598" y="126652"/>
                </a:cubicBezTo>
                <a:cubicBezTo>
                  <a:pt x="118105" y="-27768"/>
                  <a:pt x="111883" y="22759"/>
                  <a:pt x="262498" y="3120"/>
                </a:cubicBezTo>
                <a:cubicBezTo>
                  <a:pt x="316041" y="711"/>
                  <a:pt x="397569" y="-192"/>
                  <a:pt x="493688" y="34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D0A91AB-7772-469C-ADBF-6BA8D81AE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623249" y="484449"/>
            <a:ext cx="5993464" cy="5736873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682" h="6405386">
                <a:moveTo>
                  <a:pt x="7142118" y="6405352"/>
                </a:moveTo>
                <a:cubicBezTo>
                  <a:pt x="6967357" y="6404963"/>
                  <a:pt x="6748379" y="6401325"/>
                  <a:pt x="6552830" y="6396252"/>
                </a:cubicBezTo>
                <a:lnTo>
                  <a:pt x="987782" y="6365722"/>
                </a:lnTo>
                <a:lnTo>
                  <a:pt x="0" y="6336938"/>
                </a:lnTo>
                <a:lnTo>
                  <a:pt x="0" y="32372"/>
                </a:lnTo>
                <a:lnTo>
                  <a:pt x="157934" y="32797"/>
                </a:lnTo>
                <a:cubicBezTo>
                  <a:pt x="2047215" y="35779"/>
                  <a:pt x="4666218" y="0"/>
                  <a:pt x="6431319" y="0"/>
                </a:cubicBezTo>
                <a:cubicBezTo>
                  <a:pt x="6931382" y="30531"/>
                  <a:pt x="7288570" y="-1"/>
                  <a:pt x="7631470" y="30531"/>
                </a:cubicBezTo>
                <a:cubicBezTo>
                  <a:pt x="7736245" y="2096465"/>
                  <a:pt x="7655283" y="4971471"/>
                  <a:pt x="7560032" y="6274128"/>
                </a:cubicBezTo>
                <a:cubicBezTo>
                  <a:pt x="7551842" y="6434165"/>
                  <a:pt x="7558630" y="6381800"/>
                  <a:pt x="7394324" y="6402154"/>
                </a:cubicBezTo>
                <a:cubicBezTo>
                  <a:pt x="7335914" y="6404650"/>
                  <a:pt x="7246975" y="6405586"/>
                  <a:pt x="714211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AA0020E-FB7B-4A05-91FF-2F596CD424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5286" y="2745855"/>
            <a:ext cx="5477840" cy="3586841"/>
          </a:xfrm>
          <a:custGeom>
            <a:avLst/>
            <a:gdLst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58743 w 5273388"/>
              <a:gd name="connsiteY4" fmla="*/ 2381910 h 3608000"/>
              <a:gd name="connsiteX5" fmla="*/ 4849490 w 5273388"/>
              <a:gd name="connsiteY5" fmla="*/ 2451976 h 3608000"/>
              <a:gd name="connsiteX6" fmla="*/ 4816211 w 5273388"/>
              <a:gd name="connsiteY6" fmla="*/ 2647754 h 3608000"/>
              <a:gd name="connsiteX7" fmla="*/ 5255498 w 5273388"/>
              <a:gd name="connsiteY7" fmla="*/ 2851226 h 3608000"/>
              <a:gd name="connsiteX8" fmla="*/ 5220201 w 5273388"/>
              <a:gd name="connsiteY8" fmla="*/ 2877530 h 3608000"/>
              <a:gd name="connsiteX9" fmla="*/ 5204187 w 5273388"/>
              <a:gd name="connsiteY9" fmla="*/ 2887142 h 3608000"/>
              <a:gd name="connsiteX10" fmla="*/ 5200798 w 5273388"/>
              <a:gd name="connsiteY10" fmla="*/ 2891560 h 3608000"/>
              <a:gd name="connsiteX11" fmla="*/ 4206951 w 5273388"/>
              <a:gd name="connsiteY11" fmla="*/ 3179220 h 3608000"/>
              <a:gd name="connsiteX12" fmla="*/ 2487114 w 5273388"/>
              <a:gd name="connsiteY12" fmla="*/ 3607620 h 3608000"/>
              <a:gd name="connsiteX13" fmla="*/ 628718 w 5273388"/>
              <a:gd name="connsiteY13" fmla="*/ 3098753 h 3608000"/>
              <a:gd name="connsiteX14" fmla="*/ 7478 w 5273388"/>
              <a:gd name="connsiteY14" fmla="*/ 1669984 h 3608000"/>
              <a:gd name="connsiteX15" fmla="*/ 840070 w 5273388"/>
              <a:gd name="connsiteY15" fmla="*/ 374196 h 3608000"/>
              <a:gd name="connsiteX16" fmla="*/ 3179526 w 5273388"/>
              <a:gd name="connsiteY16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49490 w 5273388"/>
              <a:gd name="connsiteY4" fmla="*/ 2451976 h 3608000"/>
              <a:gd name="connsiteX5" fmla="*/ 4816211 w 5273388"/>
              <a:gd name="connsiteY5" fmla="*/ 2647754 h 3608000"/>
              <a:gd name="connsiteX6" fmla="*/ 5255498 w 5273388"/>
              <a:gd name="connsiteY6" fmla="*/ 2851226 h 3608000"/>
              <a:gd name="connsiteX7" fmla="*/ 5220201 w 5273388"/>
              <a:gd name="connsiteY7" fmla="*/ 2877530 h 3608000"/>
              <a:gd name="connsiteX8" fmla="*/ 5204187 w 5273388"/>
              <a:gd name="connsiteY8" fmla="*/ 2887142 h 3608000"/>
              <a:gd name="connsiteX9" fmla="*/ 5200798 w 5273388"/>
              <a:gd name="connsiteY9" fmla="*/ 2891560 h 3608000"/>
              <a:gd name="connsiteX10" fmla="*/ 4206951 w 5273388"/>
              <a:gd name="connsiteY10" fmla="*/ 3179220 h 3608000"/>
              <a:gd name="connsiteX11" fmla="*/ 2487114 w 5273388"/>
              <a:gd name="connsiteY11" fmla="*/ 3607620 h 3608000"/>
              <a:gd name="connsiteX12" fmla="*/ 628718 w 5273388"/>
              <a:gd name="connsiteY12" fmla="*/ 3098753 h 3608000"/>
              <a:gd name="connsiteX13" fmla="*/ 7478 w 5273388"/>
              <a:gd name="connsiteY13" fmla="*/ 1669984 h 3608000"/>
              <a:gd name="connsiteX14" fmla="*/ 840070 w 5273388"/>
              <a:gd name="connsiteY14" fmla="*/ 374196 h 3608000"/>
              <a:gd name="connsiteX15" fmla="*/ 3179526 w 5273388"/>
              <a:gd name="connsiteY15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9528"/>
              <a:gd name="connsiteX1" fmla="*/ 3853899 w 5273388"/>
              <a:gd name="connsiteY1" fmla="*/ 59918 h 3609528"/>
              <a:gd name="connsiteX2" fmla="*/ 4979444 w 5273388"/>
              <a:gd name="connsiteY2" fmla="*/ 1297670 h 3609528"/>
              <a:gd name="connsiteX3" fmla="*/ 4900974 w 5273388"/>
              <a:gd name="connsiteY3" fmla="*/ 2238338 h 3609528"/>
              <a:gd name="connsiteX4" fmla="*/ 4816211 w 5273388"/>
              <a:gd name="connsiteY4" fmla="*/ 2647754 h 3609528"/>
              <a:gd name="connsiteX5" fmla="*/ 5255498 w 5273388"/>
              <a:gd name="connsiteY5" fmla="*/ 2851226 h 3609528"/>
              <a:gd name="connsiteX6" fmla="*/ 5220201 w 5273388"/>
              <a:gd name="connsiteY6" fmla="*/ 2877530 h 3609528"/>
              <a:gd name="connsiteX7" fmla="*/ 5204187 w 5273388"/>
              <a:gd name="connsiteY7" fmla="*/ 2887142 h 3609528"/>
              <a:gd name="connsiteX8" fmla="*/ 5200798 w 5273388"/>
              <a:gd name="connsiteY8" fmla="*/ 2891560 h 3609528"/>
              <a:gd name="connsiteX9" fmla="*/ 4206951 w 5273388"/>
              <a:gd name="connsiteY9" fmla="*/ 3179220 h 3609528"/>
              <a:gd name="connsiteX10" fmla="*/ 2487114 w 5273388"/>
              <a:gd name="connsiteY10" fmla="*/ 3607620 h 3609528"/>
              <a:gd name="connsiteX11" fmla="*/ 628718 w 5273388"/>
              <a:gd name="connsiteY11" fmla="*/ 3098753 h 3609528"/>
              <a:gd name="connsiteX12" fmla="*/ 7478 w 5273388"/>
              <a:gd name="connsiteY12" fmla="*/ 1669984 h 3609528"/>
              <a:gd name="connsiteX13" fmla="*/ 840070 w 5273388"/>
              <a:gd name="connsiteY13" fmla="*/ 374196 h 3609528"/>
              <a:gd name="connsiteX14" fmla="*/ 3179526 w 5273388"/>
              <a:gd name="connsiteY14" fmla="*/ 13 h 3609528"/>
              <a:gd name="connsiteX0" fmla="*/ 3179526 w 5273388"/>
              <a:gd name="connsiteY0" fmla="*/ 13 h 3610808"/>
              <a:gd name="connsiteX1" fmla="*/ 3853899 w 5273388"/>
              <a:gd name="connsiteY1" fmla="*/ 59918 h 3610808"/>
              <a:gd name="connsiteX2" fmla="*/ 4979444 w 5273388"/>
              <a:gd name="connsiteY2" fmla="*/ 1297670 h 3610808"/>
              <a:gd name="connsiteX3" fmla="*/ 4900974 w 5273388"/>
              <a:gd name="connsiteY3" fmla="*/ 2238338 h 3610808"/>
              <a:gd name="connsiteX4" fmla="*/ 4816211 w 5273388"/>
              <a:gd name="connsiteY4" fmla="*/ 2647754 h 3610808"/>
              <a:gd name="connsiteX5" fmla="*/ 5255498 w 5273388"/>
              <a:gd name="connsiteY5" fmla="*/ 2851226 h 3610808"/>
              <a:gd name="connsiteX6" fmla="*/ 5220201 w 5273388"/>
              <a:gd name="connsiteY6" fmla="*/ 2877530 h 3610808"/>
              <a:gd name="connsiteX7" fmla="*/ 5204187 w 5273388"/>
              <a:gd name="connsiteY7" fmla="*/ 2887142 h 3610808"/>
              <a:gd name="connsiteX8" fmla="*/ 5200798 w 5273388"/>
              <a:gd name="connsiteY8" fmla="*/ 2891560 h 3610808"/>
              <a:gd name="connsiteX9" fmla="*/ 4206951 w 5273388"/>
              <a:gd name="connsiteY9" fmla="*/ 3179220 h 3610808"/>
              <a:gd name="connsiteX10" fmla="*/ 2487114 w 5273388"/>
              <a:gd name="connsiteY10" fmla="*/ 3607620 h 3610808"/>
              <a:gd name="connsiteX11" fmla="*/ 628718 w 5273388"/>
              <a:gd name="connsiteY11" fmla="*/ 3098753 h 3610808"/>
              <a:gd name="connsiteX12" fmla="*/ 7478 w 5273388"/>
              <a:gd name="connsiteY12" fmla="*/ 1669984 h 3610808"/>
              <a:gd name="connsiteX13" fmla="*/ 840070 w 5273388"/>
              <a:gd name="connsiteY13" fmla="*/ 374196 h 3610808"/>
              <a:gd name="connsiteX14" fmla="*/ 3179526 w 5273388"/>
              <a:gd name="connsiteY14" fmla="*/ 13 h 3610808"/>
              <a:gd name="connsiteX0" fmla="*/ 3179526 w 5273388"/>
              <a:gd name="connsiteY0" fmla="*/ 13 h 3586841"/>
              <a:gd name="connsiteX1" fmla="*/ 3853899 w 5273388"/>
              <a:gd name="connsiteY1" fmla="*/ 59918 h 3586841"/>
              <a:gd name="connsiteX2" fmla="*/ 4979444 w 5273388"/>
              <a:gd name="connsiteY2" fmla="*/ 1297670 h 3586841"/>
              <a:gd name="connsiteX3" fmla="*/ 4900974 w 5273388"/>
              <a:gd name="connsiteY3" fmla="*/ 2238338 h 3586841"/>
              <a:gd name="connsiteX4" fmla="*/ 4816211 w 5273388"/>
              <a:gd name="connsiteY4" fmla="*/ 2647754 h 3586841"/>
              <a:gd name="connsiteX5" fmla="*/ 5255498 w 5273388"/>
              <a:gd name="connsiteY5" fmla="*/ 2851226 h 3586841"/>
              <a:gd name="connsiteX6" fmla="*/ 5220201 w 5273388"/>
              <a:gd name="connsiteY6" fmla="*/ 2877530 h 3586841"/>
              <a:gd name="connsiteX7" fmla="*/ 5204187 w 5273388"/>
              <a:gd name="connsiteY7" fmla="*/ 2887142 h 3586841"/>
              <a:gd name="connsiteX8" fmla="*/ 5200798 w 5273388"/>
              <a:gd name="connsiteY8" fmla="*/ 2891560 h 3586841"/>
              <a:gd name="connsiteX9" fmla="*/ 4206951 w 5273388"/>
              <a:gd name="connsiteY9" fmla="*/ 3179220 h 3586841"/>
              <a:gd name="connsiteX10" fmla="*/ 2532332 w 5273388"/>
              <a:gd name="connsiteY10" fmla="*/ 3582499 h 3586841"/>
              <a:gd name="connsiteX11" fmla="*/ 628718 w 5273388"/>
              <a:gd name="connsiteY11" fmla="*/ 3098753 h 3586841"/>
              <a:gd name="connsiteX12" fmla="*/ 7478 w 5273388"/>
              <a:gd name="connsiteY12" fmla="*/ 1669984 h 3586841"/>
              <a:gd name="connsiteX13" fmla="*/ 840070 w 5273388"/>
              <a:gd name="connsiteY13" fmla="*/ 374196 h 3586841"/>
              <a:gd name="connsiteX14" fmla="*/ 3179526 w 5273388"/>
              <a:gd name="connsiteY14" fmla="*/ 13 h 358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73388" h="3586841">
                <a:moveTo>
                  <a:pt x="3179526" y="13"/>
                </a:moveTo>
                <a:cubicBezTo>
                  <a:pt x="3444613" y="-566"/>
                  <a:pt x="3679907" y="17682"/>
                  <a:pt x="3853899" y="59918"/>
                </a:cubicBezTo>
                <a:cubicBezTo>
                  <a:pt x="4549870" y="228866"/>
                  <a:pt x="4853437" y="892015"/>
                  <a:pt x="4979444" y="1297670"/>
                </a:cubicBezTo>
                <a:cubicBezTo>
                  <a:pt x="5074752" y="1604495"/>
                  <a:pt x="4991037" y="1905799"/>
                  <a:pt x="4900974" y="2238338"/>
                </a:cubicBezTo>
                <a:cubicBezTo>
                  <a:pt x="4857647" y="2399931"/>
                  <a:pt x="4844465" y="2511282"/>
                  <a:pt x="4816211" y="2647754"/>
                </a:cubicBezTo>
                <a:cubicBezTo>
                  <a:pt x="4976943" y="2876684"/>
                  <a:pt x="5360348" y="2761778"/>
                  <a:pt x="5255498" y="2851226"/>
                </a:cubicBezTo>
                <a:cubicBezTo>
                  <a:pt x="5245669" y="2859612"/>
                  <a:pt x="5233931" y="2868400"/>
                  <a:pt x="5220201" y="2877530"/>
                </a:cubicBezTo>
                <a:lnTo>
                  <a:pt x="5204187" y="2887142"/>
                </a:lnTo>
                <a:lnTo>
                  <a:pt x="5200798" y="2891560"/>
                </a:lnTo>
                <a:cubicBezTo>
                  <a:pt x="5103263" y="2968778"/>
                  <a:pt x="4651695" y="3064064"/>
                  <a:pt x="4206951" y="3179220"/>
                </a:cubicBezTo>
                <a:cubicBezTo>
                  <a:pt x="3762207" y="3294376"/>
                  <a:pt x="3183970" y="3565765"/>
                  <a:pt x="2532332" y="3582499"/>
                </a:cubicBezTo>
                <a:cubicBezTo>
                  <a:pt x="1880694" y="3599233"/>
                  <a:pt x="944237" y="3591689"/>
                  <a:pt x="628718" y="3098753"/>
                </a:cubicBezTo>
                <a:cubicBezTo>
                  <a:pt x="132988" y="2481745"/>
                  <a:pt x="-39735" y="2302466"/>
                  <a:pt x="7478" y="1669984"/>
                </a:cubicBezTo>
                <a:cubicBezTo>
                  <a:pt x="96120" y="1140683"/>
                  <a:pt x="199000" y="642541"/>
                  <a:pt x="840070" y="374196"/>
                </a:cubicBezTo>
                <a:cubicBezTo>
                  <a:pt x="1320873" y="172938"/>
                  <a:pt x="2384267" y="1752"/>
                  <a:pt x="3179526" y="13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7BCC35-2593-605F-B4A7-49AD24CA6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900" y="3137186"/>
            <a:ext cx="4107445" cy="2757715"/>
          </a:xfrm>
        </p:spPr>
        <p:txBody>
          <a:bodyPr anchor="ctr">
            <a:normAutofit/>
          </a:bodyPr>
          <a:lstStyle/>
          <a:p>
            <a:pPr algn="ctr"/>
            <a:r>
              <a:rPr lang="ru-RU" dirty="0">
                <a:ea typeface="+mn-lt"/>
                <a:cs typeface="+mn-lt"/>
              </a:rPr>
              <a:t>География - это наука, которая описывает Землю</a:t>
            </a:r>
            <a:endParaRPr lang="ru-RU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352FC5B-DB82-4476-A73C-D8B8D940F0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633" y="2760799"/>
            <a:ext cx="5477840" cy="3586841"/>
          </a:xfrm>
          <a:custGeom>
            <a:avLst/>
            <a:gdLst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58743 w 5273388"/>
              <a:gd name="connsiteY4" fmla="*/ 2381910 h 3608000"/>
              <a:gd name="connsiteX5" fmla="*/ 4849490 w 5273388"/>
              <a:gd name="connsiteY5" fmla="*/ 2451976 h 3608000"/>
              <a:gd name="connsiteX6" fmla="*/ 4816211 w 5273388"/>
              <a:gd name="connsiteY6" fmla="*/ 2647754 h 3608000"/>
              <a:gd name="connsiteX7" fmla="*/ 5255498 w 5273388"/>
              <a:gd name="connsiteY7" fmla="*/ 2851226 h 3608000"/>
              <a:gd name="connsiteX8" fmla="*/ 5220201 w 5273388"/>
              <a:gd name="connsiteY8" fmla="*/ 2877530 h 3608000"/>
              <a:gd name="connsiteX9" fmla="*/ 5204187 w 5273388"/>
              <a:gd name="connsiteY9" fmla="*/ 2887142 h 3608000"/>
              <a:gd name="connsiteX10" fmla="*/ 5200798 w 5273388"/>
              <a:gd name="connsiteY10" fmla="*/ 2891560 h 3608000"/>
              <a:gd name="connsiteX11" fmla="*/ 4206951 w 5273388"/>
              <a:gd name="connsiteY11" fmla="*/ 3179220 h 3608000"/>
              <a:gd name="connsiteX12" fmla="*/ 2487114 w 5273388"/>
              <a:gd name="connsiteY12" fmla="*/ 3607620 h 3608000"/>
              <a:gd name="connsiteX13" fmla="*/ 628718 w 5273388"/>
              <a:gd name="connsiteY13" fmla="*/ 3098753 h 3608000"/>
              <a:gd name="connsiteX14" fmla="*/ 7478 w 5273388"/>
              <a:gd name="connsiteY14" fmla="*/ 1669984 h 3608000"/>
              <a:gd name="connsiteX15" fmla="*/ 840070 w 5273388"/>
              <a:gd name="connsiteY15" fmla="*/ 374196 h 3608000"/>
              <a:gd name="connsiteX16" fmla="*/ 3179526 w 5273388"/>
              <a:gd name="connsiteY16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49490 w 5273388"/>
              <a:gd name="connsiteY4" fmla="*/ 2451976 h 3608000"/>
              <a:gd name="connsiteX5" fmla="*/ 4816211 w 5273388"/>
              <a:gd name="connsiteY5" fmla="*/ 2647754 h 3608000"/>
              <a:gd name="connsiteX6" fmla="*/ 5255498 w 5273388"/>
              <a:gd name="connsiteY6" fmla="*/ 2851226 h 3608000"/>
              <a:gd name="connsiteX7" fmla="*/ 5220201 w 5273388"/>
              <a:gd name="connsiteY7" fmla="*/ 2877530 h 3608000"/>
              <a:gd name="connsiteX8" fmla="*/ 5204187 w 5273388"/>
              <a:gd name="connsiteY8" fmla="*/ 2887142 h 3608000"/>
              <a:gd name="connsiteX9" fmla="*/ 5200798 w 5273388"/>
              <a:gd name="connsiteY9" fmla="*/ 2891560 h 3608000"/>
              <a:gd name="connsiteX10" fmla="*/ 4206951 w 5273388"/>
              <a:gd name="connsiteY10" fmla="*/ 3179220 h 3608000"/>
              <a:gd name="connsiteX11" fmla="*/ 2487114 w 5273388"/>
              <a:gd name="connsiteY11" fmla="*/ 3607620 h 3608000"/>
              <a:gd name="connsiteX12" fmla="*/ 628718 w 5273388"/>
              <a:gd name="connsiteY12" fmla="*/ 3098753 h 3608000"/>
              <a:gd name="connsiteX13" fmla="*/ 7478 w 5273388"/>
              <a:gd name="connsiteY13" fmla="*/ 1669984 h 3608000"/>
              <a:gd name="connsiteX14" fmla="*/ 840070 w 5273388"/>
              <a:gd name="connsiteY14" fmla="*/ 374196 h 3608000"/>
              <a:gd name="connsiteX15" fmla="*/ 3179526 w 5273388"/>
              <a:gd name="connsiteY15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9528"/>
              <a:gd name="connsiteX1" fmla="*/ 3853899 w 5273388"/>
              <a:gd name="connsiteY1" fmla="*/ 59918 h 3609528"/>
              <a:gd name="connsiteX2" fmla="*/ 4979444 w 5273388"/>
              <a:gd name="connsiteY2" fmla="*/ 1297670 h 3609528"/>
              <a:gd name="connsiteX3" fmla="*/ 4900974 w 5273388"/>
              <a:gd name="connsiteY3" fmla="*/ 2238338 h 3609528"/>
              <a:gd name="connsiteX4" fmla="*/ 4816211 w 5273388"/>
              <a:gd name="connsiteY4" fmla="*/ 2647754 h 3609528"/>
              <a:gd name="connsiteX5" fmla="*/ 5255498 w 5273388"/>
              <a:gd name="connsiteY5" fmla="*/ 2851226 h 3609528"/>
              <a:gd name="connsiteX6" fmla="*/ 5220201 w 5273388"/>
              <a:gd name="connsiteY6" fmla="*/ 2877530 h 3609528"/>
              <a:gd name="connsiteX7" fmla="*/ 5204187 w 5273388"/>
              <a:gd name="connsiteY7" fmla="*/ 2887142 h 3609528"/>
              <a:gd name="connsiteX8" fmla="*/ 5200798 w 5273388"/>
              <a:gd name="connsiteY8" fmla="*/ 2891560 h 3609528"/>
              <a:gd name="connsiteX9" fmla="*/ 4206951 w 5273388"/>
              <a:gd name="connsiteY9" fmla="*/ 3179220 h 3609528"/>
              <a:gd name="connsiteX10" fmla="*/ 2487114 w 5273388"/>
              <a:gd name="connsiteY10" fmla="*/ 3607620 h 3609528"/>
              <a:gd name="connsiteX11" fmla="*/ 628718 w 5273388"/>
              <a:gd name="connsiteY11" fmla="*/ 3098753 h 3609528"/>
              <a:gd name="connsiteX12" fmla="*/ 7478 w 5273388"/>
              <a:gd name="connsiteY12" fmla="*/ 1669984 h 3609528"/>
              <a:gd name="connsiteX13" fmla="*/ 840070 w 5273388"/>
              <a:gd name="connsiteY13" fmla="*/ 374196 h 3609528"/>
              <a:gd name="connsiteX14" fmla="*/ 3179526 w 5273388"/>
              <a:gd name="connsiteY14" fmla="*/ 13 h 3609528"/>
              <a:gd name="connsiteX0" fmla="*/ 3179526 w 5273388"/>
              <a:gd name="connsiteY0" fmla="*/ 13 h 3610808"/>
              <a:gd name="connsiteX1" fmla="*/ 3853899 w 5273388"/>
              <a:gd name="connsiteY1" fmla="*/ 59918 h 3610808"/>
              <a:gd name="connsiteX2" fmla="*/ 4979444 w 5273388"/>
              <a:gd name="connsiteY2" fmla="*/ 1297670 h 3610808"/>
              <a:gd name="connsiteX3" fmla="*/ 4900974 w 5273388"/>
              <a:gd name="connsiteY3" fmla="*/ 2238338 h 3610808"/>
              <a:gd name="connsiteX4" fmla="*/ 4816211 w 5273388"/>
              <a:gd name="connsiteY4" fmla="*/ 2647754 h 3610808"/>
              <a:gd name="connsiteX5" fmla="*/ 5255498 w 5273388"/>
              <a:gd name="connsiteY5" fmla="*/ 2851226 h 3610808"/>
              <a:gd name="connsiteX6" fmla="*/ 5220201 w 5273388"/>
              <a:gd name="connsiteY6" fmla="*/ 2877530 h 3610808"/>
              <a:gd name="connsiteX7" fmla="*/ 5204187 w 5273388"/>
              <a:gd name="connsiteY7" fmla="*/ 2887142 h 3610808"/>
              <a:gd name="connsiteX8" fmla="*/ 5200798 w 5273388"/>
              <a:gd name="connsiteY8" fmla="*/ 2891560 h 3610808"/>
              <a:gd name="connsiteX9" fmla="*/ 4206951 w 5273388"/>
              <a:gd name="connsiteY9" fmla="*/ 3179220 h 3610808"/>
              <a:gd name="connsiteX10" fmla="*/ 2487114 w 5273388"/>
              <a:gd name="connsiteY10" fmla="*/ 3607620 h 3610808"/>
              <a:gd name="connsiteX11" fmla="*/ 628718 w 5273388"/>
              <a:gd name="connsiteY11" fmla="*/ 3098753 h 3610808"/>
              <a:gd name="connsiteX12" fmla="*/ 7478 w 5273388"/>
              <a:gd name="connsiteY12" fmla="*/ 1669984 h 3610808"/>
              <a:gd name="connsiteX13" fmla="*/ 840070 w 5273388"/>
              <a:gd name="connsiteY13" fmla="*/ 374196 h 3610808"/>
              <a:gd name="connsiteX14" fmla="*/ 3179526 w 5273388"/>
              <a:gd name="connsiteY14" fmla="*/ 13 h 3610808"/>
              <a:gd name="connsiteX0" fmla="*/ 3179526 w 5273388"/>
              <a:gd name="connsiteY0" fmla="*/ 13 h 3586841"/>
              <a:gd name="connsiteX1" fmla="*/ 3853899 w 5273388"/>
              <a:gd name="connsiteY1" fmla="*/ 59918 h 3586841"/>
              <a:gd name="connsiteX2" fmla="*/ 4979444 w 5273388"/>
              <a:gd name="connsiteY2" fmla="*/ 1297670 h 3586841"/>
              <a:gd name="connsiteX3" fmla="*/ 4900974 w 5273388"/>
              <a:gd name="connsiteY3" fmla="*/ 2238338 h 3586841"/>
              <a:gd name="connsiteX4" fmla="*/ 4816211 w 5273388"/>
              <a:gd name="connsiteY4" fmla="*/ 2647754 h 3586841"/>
              <a:gd name="connsiteX5" fmla="*/ 5255498 w 5273388"/>
              <a:gd name="connsiteY5" fmla="*/ 2851226 h 3586841"/>
              <a:gd name="connsiteX6" fmla="*/ 5220201 w 5273388"/>
              <a:gd name="connsiteY6" fmla="*/ 2877530 h 3586841"/>
              <a:gd name="connsiteX7" fmla="*/ 5204187 w 5273388"/>
              <a:gd name="connsiteY7" fmla="*/ 2887142 h 3586841"/>
              <a:gd name="connsiteX8" fmla="*/ 5200798 w 5273388"/>
              <a:gd name="connsiteY8" fmla="*/ 2891560 h 3586841"/>
              <a:gd name="connsiteX9" fmla="*/ 4206951 w 5273388"/>
              <a:gd name="connsiteY9" fmla="*/ 3179220 h 3586841"/>
              <a:gd name="connsiteX10" fmla="*/ 2532332 w 5273388"/>
              <a:gd name="connsiteY10" fmla="*/ 3582499 h 3586841"/>
              <a:gd name="connsiteX11" fmla="*/ 628718 w 5273388"/>
              <a:gd name="connsiteY11" fmla="*/ 3098753 h 3586841"/>
              <a:gd name="connsiteX12" fmla="*/ 7478 w 5273388"/>
              <a:gd name="connsiteY12" fmla="*/ 1669984 h 3586841"/>
              <a:gd name="connsiteX13" fmla="*/ 840070 w 5273388"/>
              <a:gd name="connsiteY13" fmla="*/ 374196 h 3586841"/>
              <a:gd name="connsiteX14" fmla="*/ 3179526 w 5273388"/>
              <a:gd name="connsiteY14" fmla="*/ 13 h 358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73388" h="3586841">
                <a:moveTo>
                  <a:pt x="3179526" y="13"/>
                </a:moveTo>
                <a:cubicBezTo>
                  <a:pt x="3444613" y="-566"/>
                  <a:pt x="3679907" y="17682"/>
                  <a:pt x="3853899" y="59918"/>
                </a:cubicBezTo>
                <a:cubicBezTo>
                  <a:pt x="4549870" y="228866"/>
                  <a:pt x="4853437" y="892015"/>
                  <a:pt x="4979444" y="1297670"/>
                </a:cubicBezTo>
                <a:cubicBezTo>
                  <a:pt x="5074752" y="1604495"/>
                  <a:pt x="4991037" y="1905799"/>
                  <a:pt x="4900974" y="2238338"/>
                </a:cubicBezTo>
                <a:cubicBezTo>
                  <a:pt x="4857647" y="2399931"/>
                  <a:pt x="4844465" y="2511282"/>
                  <a:pt x="4816211" y="2647754"/>
                </a:cubicBezTo>
                <a:cubicBezTo>
                  <a:pt x="4976943" y="2876684"/>
                  <a:pt x="5360348" y="2761778"/>
                  <a:pt x="5255498" y="2851226"/>
                </a:cubicBezTo>
                <a:cubicBezTo>
                  <a:pt x="5245669" y="2859612"/>
                  <a:pt x="5233931" y="2868400"/>
                  <a:pt x="5220201" y="2877530"/>
                </a:cubicBezTo>
                <a:lnTo>
                  <a:pt x="5204187" y="2887142"/>
                </a:lnTo>
                <a:lnTo>
                  <a:pt x="5200798" y="2891560"/>
                </a:lnTo>
                <a:cubicBezTo>
                  <a:pt x="5103263" y="2968778"/>
                  <a:pt x="4651695" y="3064064"/>
                  <a:pt x="4206951" y="3179220"/>
                </a:cubicBezTo>
                <a:cubicBezTo>
                  <a:pt x="3762207" y="3294376"/>
                  <a:pt x="3183970" y="3565765"/>
                  <a:pt x="2532332" y="3582499"/>
                </a:cubicBezTo>
                <a:cubicBezTo>
                  <a:pt x="1880694" y="3599233"/>
                  <a:pt x="944237" y="3591689"/>
                  <a:pt x="628718" y="3098753"/>
                </a:cubicBezTo>
                <a:cubicBezTo>
                  <a:pt x="132988" y="2481745"/>
                  <a:pt x="-39735" y="2302466"/>
                  <a:pt x="7478" y="1669984"/>
                </a:cubicBezTo>
                <a:cubicBezTo>
                  <a:pt x="96120" y="1140683"/>
                  <a:pt x="199000" y="642541"/>
                  <a:pt x="840070" y="374196"/>
                </a:cubicBezTo>
                <a:cubicBezTo>
                  <a:pt x="1320873" y="172938"/>
                  <a:pt x="2384267" y="1752"/>
                  <a:pt x="3179526" y="13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41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D2A7128-270D-45DD-B0C7-24FF46222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7BB15FBF-BD15-6974-676B-4FD54F6080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04" r="25002"/>
          <a:stretch/>
        </p:blipFill>
        <p:spPr>
          <a:xfrm>
            <a:off x="456628" y="527514"/>
            <a:ext cx="6539979" cy="5802972"/>
          </a:xfrm>
          <a:custGeom>
            <a:avLst/>
            <a:gdLst/>
            <a:ahLst/>
            <a:cxnLst/>
            <a:rect l="l" t="t" r="r" b="b"/>
            <a:pathLst>
              <a:path w="7503702" h="6405387">
                <a:moveTo>
                  <a:pt x="526155" y="35"/>
                </a:moveTo>
                <a:cubicBezTo>
                  <a:pt x="696890" y="424"/>
                  <a:pt x="910822" y="4062"/>
                  <a:pt x="1101865" y="9135"/>
                </a:cubicBezTo>
                <a:lnTo>
                  <a:pt x="6538681" y="39665"/>
                </a:lnTo>
                <a:lnTo>
                  <a:pt x="7503702" y="68449"/>
                </a:lnTo>
                <a:lnTo>
                  <a:pt x="7503702" y="6373015"/>
                </a:lnTo>
                <a:lnTo>
                  <a:pt x="7349407" y="6372590"/>
                </a:lnTo>
                <a:cubicBezTo>
                  <a:pt x="5503660" y="6369608"/>
                  <a:pt x="2945004" y="6405387"/>
                  <a:pt x="1220576" y="6405387"/>
                </a:cubicBezTo>
                <a:cubicBezTo>
                  <a:pt x="732036" y="6374856"/>
                  <a:pt x="383078" y="6405388"/>
                  <a:pt x="48079" y="6374856"/>
                </a:cubicBezTo>
                <a:cubicBezTo>
                  <a:pt x="-54281" y="4308922"/>
                  <a:pt x="24815" y="1433916"/>
                  <a:pt x="117871" y="131259"/>
                </a:cubicBezTo>
                <a:cubicBezTo>
                  <a:pt x="125872" y="-28778"/>
                  <a:pt x="119241" y="23587"/>
                  <a:pt x="279761" y="3233"/>
                </a:cubicBezTo>
                <a:cubicBezTo>
                  <a:pt x="336825" y="737"/>
                  <a:pt x="423715" y="-199"/>
                  <a:pt x="526155" y="35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9B7B539-E79B-44C5-8319-9CE01F87F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56625" y="518378"/>
            <a:ext cx="6539978" cy="5802971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682" h="6405386">
                <a:moveTo>
                  <a:pt x="7142118" y="6405352"/>
                </a:moveTo>
                <a:cubicBezTo>
                  <a:pt x="6967357" y="6404963"/>
                  <a:pt x="6748379" y="6401325"/>
                  <a:pt x="6552830" y="6396252"/>
                </a:cubicBezTo>
                <a:lnTo>
                  <a:pt x="987782" y="6365722"/>
                </a:lnTo>
                <a:lnTo>
                  <a:pt x="0" y="6336938"/>
                </a:lnTo>
                <a:lnTo>
                  <a:pt x="0" y="32372"/>
                </a:lnTo>
                <a:lnTo>
                  <a:pt x="157934" y="32797"/>
                </a:lnTo>
                <a:cubicBezTo>
                  <a:pt x="2047215" y="35779"/>
                  <a:pt x="4666218" y="0"/>
                  <a:pt x="6431319" y="0"/>
                </a:cubicBezTo>
                <a:cubicBezTo>
                  <a:pt x="6931382" y="30531"/>
                  <a:pt x="7288570" y="-1"/>
                  <a:pt x="7631470" y="30531"/>
                </a:cubicBezTo>
                <a:cubicBezTo>
                  <a:pt x="7736245" y="2096465"/>
                  <a:pt x="7655283" y="4971471"/>
                  <a:pt x="7560032" y="6274128"/>
                </a:cubicBezTo>
                <a:cubicBezTo>
                  <a:pt x="7551842" y="6434165"/>
                  <a:pt x="7558630" y="6381800"/>
                  <a:pt x="7394324" y="6402154"/>
                </a:cubicBezTo>
                <a:cubicBezTo>
                  <a:pt x="7335914" y="6404650"/>
                  <a:pt x="7246975" y="6405586"/>
                  <a:pt x="714211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8F7AE4B-9747-4033-A691-63FD7B896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09820" y="974489"/>
            <a:ext cx="5081278" cy="2363876"/>
          </a:xfrm>
          <a:custGeom>
            <a:avLst/>
            <a:gdLst>
              <a:gd name="connsiteX0" fmla="*/ 702544 w 1731866"/>
              <a:gd name="connsiteY0" fmla="*/ 704513 h 898547"/>
              <a:gd name="connsiteX1" fmla="*/ 1151838 w 1731866"/>
              <a:gd name="connsiteY1" fmla="*/ 709752 h 898547"/>
              <a:gd name="connsiteX2" fmla="*/ 1632946 w 1731866"/>
              <a:gd name="connsiteY2" fmla="*/ 622027 h 898547"/>
              <a:gd name="connsiteX3" fmla="*/ 1678094 w 1731866"/>
              <a:gd name="connsiteY3" fmla="*/ 138252 h 898547"/>
              <a:gd name="connsiteX4" fmla="*/ 721213 w 1731866"/>
              <a:gd name="connsiteY4" fmla="*/ 2711 h 898547"/>
              <a:gd name="connsiteX5" fmla="*/ 29222 w 1731866"/>
              <a:gd name="connsiteY5" fmla="*/ 208261 h 898547"/>
              <a:gd name="connsiteX6" fmla="*/ 142569 w 1731866"/>
              <a:gd name="connsiteY6" fmla="*/ 668985 h 898547"/>
              <a:gd name="connsiteX7" fmla="*/ 426128 w 1731866"/>
              <a:gd name="connsiteY7" fmla="*/ 701846 h 898547"/>
              <a:gd name="connsiteX8" fmla="*/ 729119 w 1731866"/>
              <a:gd name="connsiteY8" fmla="*/ 898538 h 898547"/>
              <a:gd name="connsiteX9" fmla="*/ 670635 w 1731866"/>
              <a:gd name="connsiteY9" fmla="*/ 773570 h 898547"/>
              <a:gd name="connsiteX10" fmla="*/ 702544 w 1731866"/>
              <a:gd name="connsiteY10" fmla="*/ 704513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70673 w 1731865"/>
              <a:gd name="connsiteY9" fmla="*/ 773579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5472"/>
              <a:gd name="connsiteY0" fmla="*/ 718060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29450 w 1735472"/>
              <a:gd name="connsiteY10" fmla="*/ 718060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18115 w 1721742"/>
              <a:gd name="connsiteY0" fmla="*/ 725582 h 891586"/>
              <a:gd name="connsiteX1" fmla="*/ 1151317 w 1721742"/>
              <a:gd name="connsiteY1" fmla="*/ 724804 h 891586"/>
              <a:gd name="connsiteX2" fmla="*/ 1619254 w 1721742"/>
              <a:gd name="connsiteY2" fmla="*/ 622036 h 891586"/>
              <a:gd name="connsiteX3" fmla="*/ 1664402 w 1721742"/>
              <a:gd name="connsiteY3" fmla="*/ 138261 h 891586"/>
              <a:gd name="connsiteX4" fmla="*/ 707521 w 1721742"/>
              <a:gd name="connsiteY4" fmla="*/ 2720 h 891586"/>
              <a:gd name="connsiteX5" fmla="*/ 15530 w 1721742"/>
              <a:gd name="connsiteY5" fmla="*/ 208270 h 891586"/>
              <a:gd name="connsiteX6" fmla="*/ 128877 w 1721742"/>
              <a:gd name="connsiteY6" fmla="*/ 668994 h 891586"/>
              <a:gd name="connsiteX7" fmla="*/ 446999 w 1721742"/>
              <a:gd name="connsiteY7" fmla="*/ 710126 h 891586"/>
              <a:gd name="connsiteX8" fmla="*/ 709887 w 1721742"/>
              <a:gd name="connsiteY8" fmla="*/ 891586 h 891586"/>
              <a:gd name="connsiteX9" fmla="*/ 630529 w 1721742"/>
              <a:gd name="connsiteY9" fmla="*/ 796638 h 891586"/>
              <a:gd name="connsiteX10" fmla="*/ 618115 w 1721742"/>
              <a:gd name="connsiteY10" fmla="*/ 725582 h 891586"/>
              <a:gd name="connsiteX0" fmla="*/ 647607 w 1751234"/>
              <a:gd name="connsiteY0" fmla="*/ 725582 h 891586"/>
              <a:gd name="connsiteX1" fmla="*/ 1180809 w 1751234"/>
              <a:gd name="connsiteY1" fmla="*/ 724804 h 891586"/>
              <a:gd name="connsiteX2" fmla="*/ 1648746 w 1751234"/>
              <a:gd name="connsiteY2" fmla="*/ 622036 h 891586"/>
              <a:gd name="connsiteX3" fmla="*/ 1693894 w 1751234"/>
              <a:gd name="connsiteY3" fmla="*/ 138261 h 891586"/>
              <a:gd name="connsiteX4" fmla="*/ 737013 w 1751234"/>
              <a:gd name="connsiteY4" fmla="*/ 2720 h 891586"/>
              <a:gd name="connsiteX5" fmla="*/ 45022 w 1751234"/>
              <a:gd name="connsiteY5" fmla="*/ 208270 h 891586"/>
              <a:gd name="connsiteX6" fmla="*/ 112285 w 1751234"/>
              <a:gd name="connsiteY6" fmla="*/ 648316 h 891586"/>
              <a:gd name="connsiteX7" fmla="*/ 476491 w 1751234"/>
              <a:gd name="connsiteY7" fmla="*/ 710126 h 891586"/>
              <a:gd name="connsiteX8" fmla="*/ 739379 w 1751234"/>
              <a:gd name="connsiteY8" fmla="*/ 891586 h 891586"/>
              <a:gd name="connsiteX9" fmla="*/ 660021 w 1751234"/>
              <a:gd name="connsiteY9" fmla="*/ 796638 h 891586"/>
              <a:gd name="connsiteX10" fmla="*/ 647607 w 1751234"/>
              <a:gd name="connsiteY10" fmla="*/ 725582 h 891586"/>
              <a:gd name="connsiteX0" fmla="*/ 643800 w 1747427"/>
              <a:gd name="connsiteY0" fmla="*/ 725582 h 891586"/>
              <a:gd name="connsiteX1" fmla="*/ 1177002 w 1747427"/>
              <a:gd name="connsiteY1" fmla="*/ 724804 h 891586"/>
              <a:gd name="connsiteX2" fmla="*/ 1644939 w 1747427"/>
              <a:gd name="connsiteY2" fmla="*/ 622036 h 891586"/>
              <a:gd name="connsiteX3" fmla="*/ 1690087 w 1747427"/>
              <a:gd name="connsiteY3" fmla="*/ 138261 h 891586"/>
              <a:gd name="connsiteX4" fmla="*/ 733206 w 1747427"/>
              <a:gd name="connsiteY4" fmla="*/ 2720 h 891586"/>
              <a:gd name="connsiteX5" fmla="*/ 41215 w 1747427"/>
              <a:gd name="connsiteY5" fmla="*/ 208270 h 891586"/>
              <a:gd name="connsiteX6" fmla="*/ 121645 w 1747427"/>
              <a:gd name="connsiteY6" fmla="*/ 629706 h 891586"/>
              <a:gd name="connsiteX7" fmla="*/ 472684 w 1747427"/>
              <a:gd name="connsiteY7" fmla="*/ 710126 h 891586"/>
              <a:gd name="connsiteX8" fmla="*/ 735572 w 1747427"/>
              <a:gd name="connsiteY8" fmla="*/ 891586 h 891586"/>
              <a:gd name="connsiteX9" fmla="*/ 656214 w 1747427"/>
              <a:gd name="connsiteY9" fmla="*/ 796638 h 891586"/>
              <a:gd name="connsiteX10" fmla="*/ 643800 w 1747427"/>
              <a:gd name="connsiteY10" fmla="*/ 725582 h 891586"/>
              <a:gd name="connsiteX0" fmla="*/ 622547 w 1726174"/>
              <a:gd name="connsiteY0" fmla="*/ 723164 h 889168"/>
              <a:gd name="connsiteX1" fmla="*/ 1155749 w 1726174"/>
              <a:gd name="connsiteY1" fmla="*/ 722386 h 889168"/>
              <a:gd name="connsiteX2" fmla="*/ 1623686 w 1726174"/>
              <a:gd name="connsiteY2" fmla="*/ 619618 h 889168"/>
              <a:gd name="connsiteX3" fmla="*/ 1668834 w 1726174"/>
              <a:gd name="connsiteY3" fmla="*/ 135843 h 889168"/>
              <a:gd name="connsiteX4" fmla="*/ 711953 w 1726174"/>
              <a:gd name="connsiteY4" fmla="*/ 302 h 889168"/>
              <a:gd name="connsiteX5" fmla="*/ 46296 w 1726174"/>
              <a:gd name="connsiteY5" fmla="*/ 158293 h 889168"/>
              <a:gd name="connsiteX6" fmla="*/ 100392 w 1726174"/>
              <a:gd name="connsiteY6" fmla="*/ 627288 h 889168"/>
              <a:gd name="connsiteX7" fmla="*/ 451431 w 1726174"/>
              <a:gd name="connsiteY7" fmla="*/ 707708 h 889168"/>
              <a:gd name="connsiteX8" fmla="*/ 714319 w 1726174"/>
              <a:gd name="connsiteY8" fmla="*/ 889168 h 889168"/>
              <a:gd name="connsiteX9" fmla="*/ 634961 w 1726174"/>
              <a:gd name="connsiteY9" fmla="*/ 794220 h 889168"/>
              <a:gd name="connsiteX10" fmla="*/ 622547 w 1726174"/>
              <a:gd name="connsiteY10" fmla="*/ 723164 h 889168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34961 w 1726174"/>
              <a:gd name="connsiteY9" fmla="*/ 794220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596213 w 1726174"/>
              <a:gd name="connsiteY10" fmla="*/ 719029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597107 w 1726174"/>
              <a:gd name="connsiteY9" fmla="*/ 790084 h 876761"/>
              <a:gd name="connsiteX10" fmla="*/ 596213 w 1726174"/>
              <a:gd name="connsiteY10" fmla="*/ 719029 h 876761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7107 w 1726174"/>
              <a:gd name="connsiteY9" fmla="*/ 790084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603967 w 1726174"/>
              <a:gd name="connsiteY9" fmla="*/ 795371 h 843785"/>
              <a:gd name="connsiteX10" fmla="*/ 596213 w 1726174"/>
              <a:gd name="connsiteY10" fmla="*/ 719029 h 843785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3967 w 1726174"/>
              <a:gd name="connsiteY9" fmla="*/ 795371 h 833928"/>
              <a:gd name="connsiteX10" fmla="*/ 596213 w 1726174"/>
              <a:gd name="connsiteY10" fmla="*/ 719029 h 833928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2001 w 1726174"/>
              <a:gd name="connsiteY9" fmla="*/ 787961 h 833928"/>
              <a:gd name="connsiteX10" fmla="*/ 596213 w 1726174"/>
              <a:gd name="connsiteY10" fmla="*/ 719029 h 833928"/>
              <a:gd name="connsiteX0" fmla="*/ 596213 w 1726174"/>
              <a:gd name="connsiteY0" fmla="*/ 719029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596213 w 1726174"/>
              <a:gd name="connsiteY10" fmla="*/ 719029 h 836314"/>
              <a:gd name="connsiteX0" fmla="*/ 606950 w 1726174"/>
              <a:gd name="connsiteY0" fmla="*/ 711850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606950 w 1726174"/>
              <a:gd name="connsiteY10" fmla="*/ 711850 h 836314"/>
              <a:gd name="connsiteX0" fmla="*/ 612615 w 1731839"/>
              <a:gd name="connsiteY0" fmla="*/ 711557 h 836021"/>
              <a:gd name="connsiteX1" fmla="*/ 1161414 w 1731839"/>
              <a:gd name="connsiteY1" fmla="*/ 722093 h 836021"/>
              <a:gd name="connsiteX2" fmla="*/ 1629351 w 1731839"/>
              <a:gd name="connsiteY2" fmla="*/ 619325 h 836021"/>
              <a:gd name="connsiteX3" fmla="*/ 1674499 w 1731839"/>
              <a:gd name="connsiteY3" fmla="*/ 135550 h 836021"/>
              <a:gd name="connsiteX4" fmla="*/ 717618 w 1731839"/>
              <a:gd name="connsiteY4" fmla="*/ 9 h 836021"/>
              <a:gd name="connsiteX5" fmla="*/ 44803 w 1731839"/>
              <a:gd name="connsiteY5" fmla="*/ 138857 h 836021"/>
              <a:gd name="connsiteX6" fmla="*/ 106057 w 1731839"/>
              <a:gd name="connsiteY6" fmla="*/ 626995 h 836021"/>
              <a:gd name="connsiteX7" fmla="*/ 457096 w 1731839"/>
              <a:gd name="connsiteY7" fmla="*/ 707415 h 836021"/>
              <a:gd name="connsiteX8" fmla="*/ 630037 w 1731839"/>
              <a:gd name="connsiteY8" fmla="*/ 835896 h 836021"/>
              <a:gd name="connsiteX9" fmla="*/ 607666 w 1731839"/>
              <a:gd name="connsiteY9" fmla="*/ 787668 h 836021"/>
              <a:gd name="connsiteX10" fmla="*/ 612615 w 1731839"/>
              <a:gd name="connsiteY10" fmla="*/ 711557 h 836021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1973 w 1736146"/>
              <a:gd name="connsiteY9" fmla="*/ 788892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5564 h 841877"/>
              <a:gd name="connsiteX1" fmla="*/ 1167511 w 1736070"/>
              <a:gd name="connsiteY1" fmla="*/ 714136 h 841877"/>
              <a:gd name="connsiteX2" fmla="*/ 1633658 w 1736070"/>
              <a:gd name="connsiteY2" fmla="*/ 623332 h 841877"/>
              <a:gd name="connsiteX3" fmla="*/ 1678806 w 1736070"/>
              <a:gd name="connsiteY3" fmla="*/ 186531 h 841877"/>
              <a:gd name="connsiteX4" fmla="*/ 721925 w 1736070"/>
              <a:gd name="connsiteY4" fmla="*/ 4016 h 841877"/>
              <a:gd name="connsiteX5" fmla="*/ 43741 w 1736070"/>
              <a:gd name="connsiteY5" fmla="*/ 109363 h 841877"/>
              <a:gd name="connsiteX6" fmla="*/ 110364 w 1736070"/>
              <a:gd name="connsiteY6" fmla="*/ 631002 h 841877"/>
              <a:gd name="connsiteX7" fmla="*/ 461403 w 1736070"/>
              <a:gd name="connsiteY7" fmla="*/ 711422 h 841877"/>
              <a:gd name="connsiteX8" fmla="*/ 634344 w 1736070"/>
              <a:gd name="connsiteY8" fmla="*/ 839903 h 841877"/>
              <a:gd name="connsiteX9" fmla="*/ 613762 w 1736070"/>
              <a:gd name="connsiteY9" fmla="*/ 794068 h 841877"/>
              <a:gd name="connsiteX10" fmla="*/ 616922 w 1736070"/>
              <a:gd name="connsiteY10" fmla="*/ 715564 h 8418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3140"/>
              <a:gd name="connsiteY0" fmla="*/ 713064 h 839377"/>
              <a:gd name="connsiteX1" fmla="*/ 1160523 w 1733140"/>
              <a:gd name="connsiteY1" fmla="*/ 724017 h 839377"/>
              <a:gd name="connsiteX2" fmla="*/ 1633658 w 1733140"/>
              <a:gd name="connsiteY2" fmla="*/ 620832 h 839377"/>
              <a:gd name="connsiteX3" fmla="*/ 1674387 w 1733140"/>
              <a:gd name="connsiteY3" fmla="*/ 142276 h 839377"/>
              <a:gd name="connsiteX4" fmla="*/ 721925 w 1733140"/>
              <a:gd name="connsiteY4" fmla="*/ 1516 h 839377"/>
              <a:gd name="connsiteX5" fmla="*/ 43741 w 1733140"/>
              <a:gd name="connsiteY5" fmla="*/ 106863 h 839377"/>
              <a:gd name="connsiteX6" fmla="*/ 110364 w 1733140"/>
              <a:gd name="connsiteY6" fmla="*/ 628502 h 839377"/>
              <a:gd name="connsiteX7" fmla="*/ 461403 w 1733140"/>
              <a:gd name="connsiteY7" fmla="*/ 708922 h 839377"/>
              <a:gd name="connsiteX8" fmla="*/ 634344 w 1733140"/>
              <a:gd name="connsiteY8" fmla="*/ 837403 h 839377"/>
              <a:gd name="connsiteX9" fmla="*/ 613762 w 1733140"/>
              <a:gd name="connsiteY9" fmla="*/ 791568 h 839377"/>
              <a:gd name="connsiteX10" fmla="*/ 616922 w 1733140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20832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3762 w 1732986"/>
              <a:gd name="connsiteY9" fmla="*/ 791568 h 839377"/>
              <a:gd name="connsiteX10" fmla="*/ 616922 w 1732986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6463 w 1732986"/>
              <a:gd name="connsiteY9" fmla="*/ 789973 h 839377"/>
              <a:gd name="connsiteX10" fmla="*/ 616922 w 1732986"/>
              <a:gd name="connsiteY10" fmla="*/ 713064 h 839377"/>
              <a:gd name="connsiteX0" fmla="*/ 616922 w 1732986"/>
              <a:gd name="connsiteY0" fmla="*/ 713064 h 837403"/>
              <a:gd name="connsiteX1" fmla="*/ 1164018 w 1732986"/>
              <a:gd name="connsiteY1" fmla="*/ 711636 h 837403"/>
              <a:gd name="connsiteX2" fmla="*/ 1633658 w 1732986"/>
              <a:gd name="connsiteY2" fmla="*/ 600198 h 837403"/>
              <a:gd name="connsiteX3" fmla="*/ 1674387 w 1732986"/>
              <a:gd name="connsiteY3" fmla="*/ 142276 h 837403"/>
              <a:gd name="connsiteX4" fmla="*/ 721925 w 1732986"/>
              <a:gd name="connsiteY4" fmla="*/ 1516 h 837403"/>
              <a:gd name="connsiteX5" fmla="*/ 43741 w 1732986"/>
              <a:gd name="connsiteY5" fmla="*/ 106863 h 837403"/>
              <a:gd name="connsiteX6" fmla="*/ 110364 w 1732986"/>
              <a:gd name="connsiteY6" fmla="*/ 628502 h 837403"/>
              <a:gd name="connsiteX7" fmla="*/ 461403 w 1732986"/>
              <a:gd name="connsiteY7" fmla="*/ 708922 h 837403"/>
              <a:gd name="connsiteX8" fmla="*/ 634344 w 1732986"/>
              <a:gd name="connsiteY8" fmla="*/ 837403 h 837403"/>
              <a:gd name="connsiteX9" fmla="*/ 616463 w 1732986"/>
              <a:gd name="connsiteY9" fmla="*/ 789973 h 837403"/>
              <a:gd name="connsiteX10" fmla="*/ 616922 w 1732986"/>
              <a:gd name="connsiteY10" fmla="*/ 713064 h 837403"/>
              <a:gd name="connsiteX0" fmla="*/ 616922 w 1730658"/>
              <a:gd name="connsiteY0" fmla="*/ 713064 h 837403"/>
              <a:gd name="connsiteX1" fmla="*/ 1164018 w 1730658"/>
              <a:gd name="connsiteY1" fmla="*/ 711636 h 837403"/>
              <a:gd name="connsiteX2" fmla="*/ 1626069 w 1730658"/>
              <a:gd name="connsiteY2" fmla="*/ 628754 h 837403"/>
              <a:gd name="connsiteX3" fmla="*/ 1674387 w 1730658"/>
              <a:gd name="connsiteY3" fmla="*/ 142276 h 837403"/>
              <a:gd name="connsiteX4" fmla="*/ 721925 w 1730658"/>
              <a:gd name="connsiteY4" fmla="*/ 1516 h 837403"/>
              <a:gd name="connsiteX5" fmla="*/ 43741 w 1730658"/>
              <a:gd name="connsiteY5" fmla="*/ 106863 h 837403"/>
              <a:gd name="connsiteX6" fmla="*/ 110364 w 1730658"/>
              <a:gd name="connsiteY6" fmla="*/ 628502 h 837403"/>
              <a:gd name="connsiteX7" fmla="*/ 461403 w 1730658"/>
              <a:gd name="connsiteY7" fmla="*/ 708922 h 837403"/>
              <a:gd name="connsiteX8" fmla="*/ 634344 w 1730658"/>
              <a:gd name="connsiteY8" fmla="*/ 837403 h 837403"/>
              <a:gd name="connsiteX9" fmla="*/ 616463 w 1730658"/>
              <a:gd name="connsiteY9" fmla="*/ 789973 h 837403"/>
              <a:gd name="connsiteX10" fmla="*/ 616922 w 1730658"/>
              <a:gd name="connsiteY10" fmla="*/ 713064 h 837403"/>
              <a:gd name="connsiteX0" fmla="*/ 616922 w 1722741"/>
              <a:gd name="connsiteY0" fmla="*/ 713064 h 837403"/>
              <a:gd name="connsiteX1" fmla="*/ 1164018 w 1722741"/>
              <a:gd name="connsiteY1" fmla="*/ 711636 h 837403"/>
              <a:gd name="connsiteX2" fmla="*/ 1595711 w 1722741"/>
              <a:gd name="connsiteY2" fmla="*/ 628754 h 837403"/>
              <a:gd name="connsiteX3" fmla="*/ 1674387 w 1722741"/>
              <a:gd name="connsiteY3" fmla="*/ 142276 h 837403"/>
              <a:gd name="connsiteX4" fmla="*/ 721925 w 1722741"/>
              <a:gd name="connsiteY4" fmla="*/ 1516 h 837403"/>
              <a:gd name="connsiteX5" fmla="*/ 43741 w 1722741"/>
              <a:gd name="connsiteY5" fmla="*/ 106863 h 837403"/>
              <a:gd name="connsiteX6" fmla="*/ 110364 w 1722741"/>
              <a:gd name="connsiteY6" fmla="*/ 628502 h 837403"/>
              <a:gd name="connsiteX7" fmla="*/ 461403 w 1722741"/>
              <a:gd name="connsiteY7" fmla="*/ 708922 h 837403"/>
              <a:gd name="connsiteX8" fmla="*/ 634344 w 1722741"/>
              <a:gd name="connsiteY8" fmla="*/ 837403 h 837403"/>
              <a:gd name="connsiteX9" fmla="*/ 616463 w 1722741"/>
              <a:gd name="connsiteY9" fmla="*/ 789973 h 837403"/>
              <a:gd name="connsiteX10" fmla="*/ 616922 w 1722741"/>
              <a:gd name="connsiteY10" fmla="*/ 713064 h 83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22741" h="837403">
                <a:moveTo>
                  <a:pt x="616922" y="713064"/>
                </a:moveTo>
                <a:cubicBezTo>
                  <a:pt x="762304" y="719329"/>
                  <a:pt x="1000887" y="725688"/>
                  <a:pt x="1164018" y="711636"/>
                </a:cubicBezTo>
                <a:cubicBezTo>
                  <a:pt x="1327149" y="697584"/>
                  <a:pt x="1510650" y="723647"/>
                  <a:pt x="1595711" y="628754"/>
                </a:cubicBezTo>
                <a:cubicBezTo>
                  <a:pt x="1680773" y="533861"/>
                  <a:pt x="1786020" y="373543"/>
                  <a:pt x="1674387" y="142276"/>
                </a:cubicBezTo>
                <a:cubicBezTo>
                  <a:pt x="1607083" y="7214"/>
                  <a:pt x="993699" y="7418"/>
                  <a:pt x="721925" y="1516"/>
                </a:cubicBezTo>
                <a:cubicBezTo>
                  <a:pt x="450151" y="-4386"/>
                  <a:pt x="145668" y="2365"/>
                  <a:pt x="43741" y="106863"/>
                </a:cubicBezTo>
                <a:cubicBezTo>
                  <a:pt x="-58186" y="211361"/>
                  <a:pt x="40754" y="528159"/>
                  <a:pt x="110364" y="628502"/>
                </a:cubicBezTo>
                <a:cubicBezTo>
                  <a:pt x="179974" y="728845"/>
                  <a:pt x="415302" y="708922"/>
                  <a:pt x="461403" y="708922"/>
                </a:cubicBezTo>
                <a:cubicBezTo>
                  <a:pt x="497262" y="793797"/>
                  <a:pt x="576077" y="833355"/>
                  <a:pt x="634344" y="837403"/>
                </a:cubicBezTo>
                <a:cubicBezTo>
                  <a:pt x="624272" y="819480"/>
                  <a:pt x="621082" y="807406"/>
                  <a:pt x="616463" y="789973"/>
                </a:cubicBezTo>
                <a:cubicBezTo>
                  <a:pt x="606610" y="760826"/>
                  <a:pt x="616922" y="713064"/>
                  <a:pt x="616922" y="713064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F097CB-47CE-2729-47E9-DA231FFDD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8667" y="1452061"/>
            <a:ext cx="4621048" cy="167889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/>
              <a:t>Название науке географии дал </a:t>
            </a:r>
            <a:r>
              <a:rPr lang="ru-RU" sz="2800" dirty="0" err="1"/>
              <a:t>Эрастосфен</a:t>
            </a:r>
            <a:r>
              <a:rPr lang="ru-RU" sz="2800" dirty="0"/>
              <a:t>, более 2000 лет назад</a:t>
            </a:r>
            <a:br>
              <a:rPr lang="ru-RU" sz="2800" dirty="0"/>
            </a:br>
            <a:br>
              <a:rPr lang="ru-RU" sz="2800" dirty="0"/>
            </a:br>
            <a:endParaRPr lang="ru-RU" sz="1900" b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DE94331-B9BD-4D14-A13A-2868661FB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42887" y="926489"/>
            <a:ext cx="5081278" cy="2363876"/>
          </a:xfrm>
          <a:custGeom>
            <a:avLst/>
            <a:gdLst>
              <a:gd name="connsiteX0" fmla="*/ 702544 w 1731866"/>
              <a:gd name="connsiteY0" fmla="*/ 704513 h 898547"/>
              <a:gd name="connsiteX1" fmla="*/ 1151838 w 1731866"/>
              <a:gd name="connsiteY1" fmla="*/ 709752 h 898547"/>
              <a:gd name="connsiteX2" fmla="*/ 1632946 w 1731866"/>
              <a:gd name="connsiteY2" fmla="*/ 622027 h 898547"/>
              <a:gd name="connsiteX3" fmla="*/ 1678094 w 1731866"/>
              <a:gd name="connsiteY3" fmla="*/ 138252 h 898547"/>
              <a:gd name="connsiteX4" fmla="*/ 721213 w 1731866"/>
              <a:gd name="connsiteY4" fmla="*/ 2711 h 898547"/>
              <a:gd name="connsiteX5" fmla="*/ 29222 w 1731866"/>
              <a:gd name="connsiteY5" fmla="*/ 208261 h 898547"/>
              <a:gd name="connsiteX6" fmla="*/ 142569 w 1731866"/>
              <a:gd name="connsiteY6" fmla="*/ 668985 h 898547"/>
              <a:gd name="connsiteX7" fmla="*/ 426128 w 1731866"/>
              <a:gd name="connsiteY7" fmla="*/ 701846 h 898547"/>
              <a:gd name="connsiteX8" fmla="*/ 729119 w 1731866"/>
              <a:gd name="connsiteY8" fmla="*/ 898538 h 898547"/>
              <a:gd name="connsiteX9" fmla="*/ 670635 w 1731866"/>
              <a:gd name="connsiteY9" fmla="*/ 773570 h 898547"/>
              <a:gd name="connsiteX10" fmla="*/ 702544 w 1731866"/>
              <a:gd name="connsiteY10" fmla="*/ 704513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70673 w 1731865"/>
              <a:gd name="connsiteY9" fmla="*/ 773579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5472"/>
              <a:gd name="connsiteY0" fmla="*/ 718060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29450 w 1735472"/>
              <a:gd name="connsiteY10" fmla="*/ 718060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18115 w 1721742"/>
              <a:gd name="connsiteY0" fmla="*/ 725582 h 891586"/>
              <a:gd name="connsiteX1" fmla="*/ 1151317 w 1721742"/>
              <a:gd name="connsiteY1" fmla="*/ 724804 h 891586"/>
              <a:gd name="connsiteX2" fmla="*/ 1619254 w 1721742"/>
              <a:gd name="connsiteY2" fmla="*/ 622036 h 891586"/>
              <a:gd name="connsiteX3" fmla="*/ 1664402 w 1721742"/>
              <a:gd name="connsiteY3" fmla="*/ 138261 h 891586"/>
              <a:gd name="connsiteX4" fmla="*/ 707521 w 1721742"/>
              <a:gd name="connsiteY4" fmla="*/ 2720 h 891586"/>
              <a:gd name="connsiteX5" fmla="*/ 15530 w 1721742"/>
              <a:gd name="connsiteY5" fmla="*/ 208270 h 891586"/>
              <a:gd name="connsiteX6" fmla="*/ 128877 w 1721742"/>
              <a:gd name="connsiteY6" fmla="*/ 668994 h 891586"/>
              <a:gd name="connsiteX7" fmla="*/ 446999 w 1721742"/>
              <a:gd name="connsiteY7" fmla="*/ 710126 h 891586"/>
              <a:gd name="connsiteX8" fmla="*/ 709887 w 1721742"/>
              <a:gd name="connsiteY8" fmla="*/ 891586 h 891586"/>
              <a:gd name="connsiteX9" fmla="*/ 630529 w 1721742"/>
              <a:gd name="connsiteY9" fmla="*/ 796638 h 891586"/>
              <a:gd name="connsiteX10" fmla="*/ 618115 w 1721742"/>
              <a:gd name="connsiteY10" fmla="*/ 725582 h 891586"/>
              <a:gd name="connsiteX0" fmla="*/ 647607 w 1751234"/>
              <a:gd name="connsiteY0" fmla="*/ 725582 h 891586"/>
              <a:gd name="connsiteX1" fmla="*/ 1180809 w 1751234"/>
              <a:gd name="connsiteY1" fmla="*/ 724804 h 891586"/>
              <a:gd name="connsiteX2" fmla="*/ 1648746 w 1751234"/>
              <a:gd name="connsiteY2" fmla="*/ 622036 h 891586"/>
              <a:gd name="connsiteX3" fmla="*/ 1693894 w 1751234"/>
              <a:gd name="connsiteY3" fmla="*/ 138261 h 891586"/>
              <a:gd name="connsiteX4" fmla="*/ 737013 w 1751234"/>
              <a:gd name="connsiteY4" fmla="*/ 2720 h 891586"/>
              <a:gd name="connsiteX5" fmla="*/ 45022 w 1751234"/>
              <a:gd name="connsiteY5" fmla="*/ 208270 h 891586"/>
              <a:gd name="connsiteX6" fmla="*/ 112285 w 1751234"/>
              <a:gd name="connsiteY6" fmla="*/ 648316 h 891586"/>
              <a:gd name="connsiteX7" fmla="*/ 476491 w 1751234"/>
              <a:gd name="connsiteY7" fmla="*/ 710126 h 891586"/>
              <a:gd name="connsiteX8" fmla="*/ 739379 w 1751234"/>
              <a:gd name="connsiteY8" fmla="*/ 891586 h 891586"/>
              <a:gd name="connsiteX9" fmla="*/ 660021 w 1751234"/>
              <a:gd name="connsiteY9" fmla="*/ 796638 h 891586"/>
              <a:gd name="connsiteX10" fmla="*/ 647607 w 1751234"/>
              <a:gd name="connsiteY10" fmla="*/ 725582 h 891586"/>
              <a:gd name="connsiteX0" fmla="*/ 643800 w 1747427"/>
              <a:gd name="connsiteY0" fmla="*/ 725582 h 891586"/>
              <a:gd name="connsiteX1" fmla="*/ 1177002 w 1747427"/>
              <a:gd name="connsiteY1" fmla="*/ 724804 h 891586"/>
              <a:gd name="connsiteX2" fmla="*/ 1644939 w 1747427"/>
              <a:gd name="connsiteY2" fmla="*/ 622036 h 891586"/>
              <a:gd name="connsiteX3" fmla="*/ 1690087 w 1747427"/>
              <a:gd name="connsiteY3" fmla="*/ 138261 h 891586"/>
              <a:gd name="connsiteX4" fmla="*/ 733206 w 1747427"/>
              <a:gd name="connsiteY4" fmla="*/ 2720 h 891586"/>
              <a:gd name="connsiteX5" fmla="*/ 41215 w 1747427"/>
              <a:gd name="connsiteY5" fmla="*/ 208270 h 891586"/>
              <a:gd name="connsiteX6" fmla="*/ 121645 w 1747427"/>
              <a:gd name="connsiteY6" fmla="*/ 629706 h 891586"/>
              <a:gd name="connsiteX7" fmla="*/ 472684 w 1747427"/>
              <a:gd name="connsiteY7" fmla="*/ 710126 h 891586"/>
              <a:gd name="connsiteX8" fmla="*/ 735572 w 1747427"/>
              <a:gd name="connsiteY8" fmla="*/ 891586 h 891586"/>
              <a:gd name="connsiteX9" fmla="*/ 656214 w 1747427"/>
              <a:gd name="connsiteY9" fmla="*/ 796638 h 891586"/>
              <a:gd name="connsiteX10" fmla="*/ 643800 w 1747427"/>
              <a:gd name="connsiteY10" fmla="*/ 725582 h 891586"/>
              <a:gd name="connsiteX0" fmla="*/ 622547 w 1726174"/>
              <a:gd name="connsiteY0" fmla="*/ 723164 h 889168"/>
              <a:gd name="connsiteX1" fmla="*/ 1155749 w 1726174"/>
              <a:gd name="connsiteY1" fmla="*/ 722386 h 889168"/>
              <a:gd name="connsiteX2" fmla="*/ 1623686 w 1726174"/>
              <a:gd name="connsiteY2" fmla="*/ 619618 h 889168"/>
              <a:gd name="connsiteX3" fmla="*/ 1668834 w 1726174"/>
              <a:gd name="connsiteY3" fmla="*/ 135843 h 889168"/>
              <a:gd name="connsiteX4" fmla="*/ 711953 w 1726174"/>
              <a:gd name="connsiteY4" fmla="*/ 302 h 889168"/>
              <a:gd name="connsiteX5" fmla="*/ 46296 w 1726174"/>
              <a:gd name="connsiteY5" fmla="*/ 158293 h 889168"/>
              <a:gd name="connsiteX6" fmla="*/ 100392 w 1726174"/>
              <a:gd name="connsiteY6" fmla="*/ 627288 h 889168"/>
              <a:gd name="connsiteX7" fmla="*/ 451431 w 1726174"/>
              <a:gd name="connsiteY7" fmla="*/ 707708 h 889168"/>
              <a:gd name="connsiteX8" fmla="*/ 714319 w 1726174"/>
              <a:gd name="connsiteY8" fmla="*/ 889168 h 889168"/>
              <a:gd name="connsiteX9" fmla="*/ 634961 w 1726174"/>
              <a:gd name="connsiteY9" fmla="*/ 794220 h 889168"/>
              <a:gd name="connsiteX10" fmla="*/ 622547 w 1726174"/>
              <a:gd name="connsiteY10" fmla="*/ 723164 h 889168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34961 w 1726174"/>
              <a:gd name="connsiteY9" fmla="*/ 794220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596213 w 1726174"/>
              <a:gd name="connsiteY10" fmla="*/ 719029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597107 w 1726174"/>
              <a:gd name="connsiteY9" fmla="*/ 790084 h 876761"/>
              <a:gd name="connsiteX10" fmla="*/ 596213 w 1726174"/>
              <a:gd name="connsiteY10" fmla="*/ 719029 h 876761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7107 w 1726174"/>
              <a:gd name="connsiteY9" fmla="*/ 790084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603967 w 1726174"/>
              <a:gd name="connsiteY9" fmla="*/ 795371 h 843785"/>
              <a:gd name="connsiteX10" fmla="*/ 596213 w 1726174"/>
              <a:gd name="connsiteY10" fmla="*/ 719029 h 843785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3967 w 1726174"/>
              <a:gd name="connsiteY9" fmla="*/ 795371 h 833928"/>
              <a:gd name="connsiteX10" fmla="*/ 596213 w 1726174"/>
              <a:gd name="connsiteY10" fmla="*/ 719029 h 833928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2001 w 1726174"/>
              <a:gd name="connsiteY9" fmla="*/ 787961 h 833928"/>
              <a:gd name="connsiteX10" fmla="*/ 596213 w 1726174"/>
              <a:gd name="connsiteY10" fmla="*/ 719029 h 833928"/>
              <a:gd name="connsiteX0" fmla="*/ 596213 w 1726174"/>
              <a:gd name="connsiteY0" fmla="*/ 719029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596213 w 1726174"/>
              <a:gd name="connsiteY10" fmla="*/ 719029 h 836314"/>
              <a:gd name="connsiteX0" fmla="*/ 606950 w 1726174"/>
              <a:gd name="connsiteY0" fmla="*/ 711850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606950 w 1726174"/>
              <a:gd name="connsiteY10" fmla="*/ 711850 h 836314"/>
              <a:gd name="connsiteX0" fmla="*/ 612615 w 1731839"/>
              <a:gd name="connsiteY0" fmla="*/ 711557 h 836021"/>
              <a:gd name="connsiteX1" fmla="*/ 1161414 w 1731839"/>
              <a:gd name="connsiteY1" fmla="*/ 722093 h 836021"/>
              <a:gd name="connsiteX2" fmla="*/ 1629351 w 1731839"/>
              <a:gd name="connsiteY2" fmla="*/ 619325 h 836021"/>
              <a:gd name="connsiteX3" fmla="*/ 1674499 w 1731839"/>
              <a:gd name="connsiteY3" fmla="*/ 135550 h 836021"/>
              <a:gd name="connsiteX4" fmla="*/ 717618 w 1731839"/>
              <a:gd name="connsiteY4" fmla="*/ 9 h 836021"/>
              <a:gd name="connsiteX5" fmla="*/ 44803 w 1731839"/>
              <a:gd name="connsiteY5" fmla="*/ 138857 h 836021"/>
              <a:gd name="connsiteX6" fmla="*/ 106057 w 1731839"/>
              <a:gd name="connsiteY6" fmla="*/ 626995 h 836021"/>
              <a:gd name="connsiteX7" fmla="*/ 457096 w 1731839"/>
              <a:gd name="connsiteY7" fmla="*/ 707415 h 836021"/>
              <a:gd name="connsiteX8" fmla="*/ 630037 w 1731839"/>
              <a:gd name="connsiteY8" fmla="*/ 835896 h 836021"/>
              <a:gd name="connsiteX9" fmla="*/ 607666 w 1731839"/>
              <a:gd name="connsiteY9" fmla="*/ 787668 h 836021"/>
              <a:gd name="connsiteX10" fmla="*/ 612615 w 1731839"/>
              <a:gd name="connsiteY10" fmla="*/ 711557 h 836021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1973 w 1736146"/>
              <a:gd name="connsiteY9" fmla="*/ 788892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5564 h 841877"/>
              <a:gd name="connsiteX1" fmla="*/ 1167511 w 1736070"/>
              <a:gd name="connsiteY1" fmla="*/ 714136 h 841877"/>
              <a:gd name="connsiteX2" fmla="*/ 1633658 w 1736070"/>
              <a:gd name="connsiteY2" fmla="*/ 623332 h 841877"/>
              <a:gd name="connsiteX3" fmla="*/ 1678806 w 1736070"/>
              <a:gd name="connsiteY3" fmla="*/ 186531 h 841877"/>
              <a:gd name="connsiteX4" fmla="*/ 721925 w 1736070"/>
              <a:gd name="connsiteY4" fmla="*/ 4016 h 841877"/>
              <a:gd name="connsiteX5" fmla="*/ 43741 w 1736070"/>
              <a:gd name="connsiteY5" fmla="*/ 109363 h 841877"/>
              <a:gd name="connsiteX6" fmla="*/ 110364 w 1736070"/>
              <a:gd name="connsiteY6" fmla="*/ 631002 h 841877"/>
              <a:gd name="connsiteX7" fmla="*/ 461403 w 1736070"/>
              <a:gd name="connsiteY7" fmla="*/ 711422 h 841877"/>
              <a:gd name="connsiteX8" fmla="*/ 634344 w 1736070"/>
              <a:gd name="connsiteY8" fmla="*/ 839903 h 841877"/>
              <a:gd name="connsiteX9" fmla="*/ 613762 w 1736070"/>
              <a:gd name="connsiteY9" fmla="*/ 794068 h 841877"/>
              <a:gd name="connsiteX10" fmla="*/ 616922 w 1736070"/>
              <a:gd name="connsiteY10" fmla="*/ 715564 h 8418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3140"/>
              <a:gd name="connsiteY0" fmla="*/ 713064 h 839377"/>
              <a:gd name="connsiteX1" fmla="*/ 1160523 w 1733140"/>
              <a:gd name="connsiteY1" fmla="*/ 724017 h 839377"/>
              <a:gd name="connsiteX2" fmla="*/ 1633658 w 1733140"/>
              <a:gd name="connsiteY2" fmla="*/ 620832 h 839377"/>
              <a:gd name="connsiteX3" fmla="*/ 1674387 w 1733140"/>
              <a:gd name="connsiteY3" fmla="*/ 142276 h 839377"/>
              <a:gd name="connsiteX4" fmla="*/ 721925 w 1733140"/>
              <a:gd name="connsiteY4" fmla="*/ 1516 h 839377"/>
              <a:gd name="connsiteX5" fmla="*/ 43741 w 1733140"/>
              <a:gd name="connsiteY5" fmla="*/ 106863 h 839377"/>
              <a:gd name="connsiteX6" fmla="*/ 110364 w 1733140"/>
              <a:gd name="connsiteY6" fmla="*/ 628502 h 839377"/>
              <a:gd name="connsiteX7" fmla="*/ 461403 w 1733140"/>
              <a:gd name="connsiteY7" fmla="*/ 708922 h 839377"/>
              <a:gd name="connsiteX8" fmla="*/ 634344 w 1733140"/>
              <a:gd name="connsiteY8" fmla="*/ 837403 h 839377"/>
              <a:gd name="connsiteX9" fmla="*/ 613762 w 1733140"/>
              <a:gd name="connsiteY9" fmla="*/ 791568 h 839377"/>
              <a:gd name="connsiteX10" fmla="*/ 616922 w 1733140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20832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3762 w 1732986"/>
              <a:gd name="connsiteY9" fmla="*/ 791568 h 839377"/>
              <a:gd name="connsiteX10" fmla="*/ 616922 w 1732986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6463 w 1732986"/>
              <a:gd name="connsiteY9" fmla="*/ 789973 h 839377"/>
              <a:gd name="connsiteX10" fmla="*/ 616922 w 1732986"/>
              <a:gd name="connsiteY10" fmla="*/ 713064 h 839377"/>
              <a:gd name="connsiteX0" fmla="*/ 616922 w 1732986"/>
              <a:gd name="connsiteY0" fmla="*/ 713064 h 837403"/>
              <a:gd name="connsiteX1" fmla="*/ 1164018 w 1732986"/>
              <a:gd name="connsiteY1" fmla="*/ 711636 h 837403"/>
              <a:gd name="connsiteX2" fmla="*/ 1633658 w 1732986"/>
              <a:gd name="connsiteY2" fmla="*/ 600198 h 837403"/>
              <a:gd name="connsiteX3" fmla="*/ 1674387 w 1732986"/>
              <a:gd name="connsiteY3" fmla="*/ 142276 h 837403"/>
              <a:gd name="connsiteX4" fmla="*/ 721925 w 1732986"/>
              <a:gd name="connsiteY4" fmla="*/ 1516 h 837403"/>
              <a:gd name="connsiteX5" fmla="*/ 43741 w 1732986"/>
              <a:gd name="connsiteY5" fmla="*/ 106863 h 837403"/>
              <a:gd name="connsiteX6" fmla="*/ 110364 w 1732986"/>
              <a:gd name="connsiteY6" fmla="*/ 628502 h 837403"/>
              <a:gd name="connsiteX7" fmla="*/ 461403 w 1732986"/>
              <a:gd name="connsiteY7" fmla="*/ 708922 h 837403"/>
              <a:gd name="connsiteX8" fmla="*/ 634344 w 1732986"/>
              <a:gd name="connsiteY8" fmla="*/ 837403 h 837403"/>
              <a:gd name="connsiteX9" fmla="*/ 616463 w 1732986"/>
              <a:gd name="connsiteY9" fmla="*/ 789973 h 837403"/>
              <a:gd name="connsiteX10" fmla="*/ 616922 w 1732986"/>
              <a:gd name="connsiteY10" fmla="*/ 713064 h 837403"/>
              <a:gd name="connsiteX0" fmla="*/ 616922 w 1730658"/>
              <a:gd name="connsiteY0" fmla="*/ 713064 h 837403"/>
              <a:gd name="connsiteX1" fmla="*/ 1164018 w 1730658"/>
              <a:gd name="connsiteY1" fmla="*/ 711636 h 837403"/>
              <a:gd name="connsiteX2" fmla="*/ 1626069 w 1730658"/>
              <a:gd name="connsiteY2" fmla="*/ 628754 h 837403"/>
              <a:gd name="connsiteX3" fmla="*/ 1674387 w 1730658"/>
              <a:gd name="connsiteY3" fmla="*/ 142276 h 837403"/>
              <a:gd name="connsiteX4" fmla="*/ 721925 w 1730658"/>
              <a:gd name="connsiteY4" fmla="*/ 1516 h 837403"/>
              <a:gd name="connsiteX5" fmla="*/ 43741 w 1730658"/>
              <a:gd name="connsiteY5" fmla="*/ 106863 h 837403"/>
              <a:gd name="connsiteX6" fmla="*/ 110364 w 1730658"/>
              <a:gd name="connsiteY6" fmla="*/ 628502 h 837403"/>
              <a:gd name="connsiteX7" fmla="*/ 461403 w 1730658"/>
              <a:gd name="connsiteY7" fmla="*/ 708922 h 837403"/>
              <a:gd name="connsiteX8" fmla="*/ 634344 w 1730658"/>
              <a:gd name="connsiteY8" fmla="*/ 837403 h 837403"/>
              <a:gd name="connsiteX9" fmla="*/ 616463 w 1730658"/>
              <a:gd name="connsiteY9" fmla="*/ 789973 h 837403"/>
              <a:gd name="connsiteX10" fmla="*/ 616922 w 1730658"/>
              <a:gd name="connsiteY10" fmla="*/ 713064 h 837403"/>
              <a:gd name="connsiteX0" fmla="*/ 616922 w 1722741"/>
              <a:gd name="connsiteY0" fmla="*/ 713064 h 837403"/>
              <a:gd name="connsiteX1" fmla="*/ 1164018 w 1722741"/>
              <a:gd name="connsiteY1" fmla="*/ 711636 h 837403"/>
              <a:gd name="connsiteX2" fmla="*/ 1595711 w 1722741"/>
              <a:gd name="connsiteY2" fmla="*/ 628754 h 837403"/>
              <a:gd name="connsiteX3" fmla="*/ 1674387 w 1722741"/>
              <a:gd name="connsiteY3" fmla="*/ 142276 h 837403"/>
              <a:gd name="connsiteX4" fmla="*/ 721925 w 1722741"/>
              <a:gd name="connsiteY4" fmla="*/ 1516 h 837403"/>
              <a:gd name="connsiteX5" fmla="*/ 43741 w 1722741"/>
              <a:gd name="connsiteY5" fmla="*/ 106863 h 837403"/>
              <a:gd name="connsiteX6" fmla="*/ 110364 w 1722741"/>
              <a:gd name="connsiteY6" fmla="*/ 628502 h 837403"/>
              <a:gd name="connsiteX7" fmla="*/ 461403 w 1722741"/>
              <a:gd name="connsiteY7" fmla="*/ 708922 h 837403"/>
              <a:gd name="connsiteX8" fmla="*/ 634344 w 1722741"/>
              <a:gd name="connsiteY8" fmla="*/ 837403 h 837403"/>
              <a:gd name="connsiteX9" fmla="*/ 616463 w 1722741"/>
              <a:gd name="connsiteY9" fmla="*/ 789973 h 837403"/>
              <a:gd name="connsiteX10" fmla="*/ 616922 w 1722741"/>
              <a:gd name="connsiteY10" fmla="*/ 713064 h 83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22741" h="837403">
                <a:moveTo>
                  <a:pt x="616922" y="713064"/>
                </a:moveTo>
                <a:cubicBezTo>
                  <a:pt x="762304" y="719329"/>
                  <a:pt x="1000887" y="725688"/>
                  <a:pt x="1164018" y="711636"/>
                </a:cubicBezTo>
                <a:cubicBezTo>
                  <a:pt x="1327149" y="697584"/>
                  <a:pt x="1510650" y="723647"/>
                  <a:pt x="1595711" y="628754"/>
                </a:cubicBezTo>
                <a:cubicBezTo>
                  <a:pt x="1680773" y="533861"/>
                  <a:pt x="1786020" y="373543"/>
                  <a:pt x="1674387" y="142276"/>
                </a:cubicBezTo>
                <a:cubicBezTo>
                  <a:pt x="1607083" y="7214"/>
                  <a:pt x="993699" y="7418"/>
                  <a:pt x="721925" y="1516"/>
                </a:cubicBezTo>
                <a:cubicBezTo>
                  <a:pt x="450151" y="-4386"/>
                  <a:pt x="145668" y="2365"/>
                  <a:pt x="43741" y="106863"/>
                </a:cubicBezTo>
                <a:cubicBezTo>
                  <a:pt x="-58186" y="211361"/>
                  <a:pt x="40754" y="528159"/>
                  <a:pt x="110364" y="628502"/>
                </a:cubicBezTo>
                <a:cubicBezTo>
                  <a:pt x="179974" y="728845"/>
                  <a:pt x="415302" y="708922"/>
                  <a:pt x="461403" y="708922"/>
                </a:cubicBezTo>
                <a:cubicBezTo>
                  <a:pt x="497262" y="793797"/>
                  <a:pt x="576077" y="833355"/>
                  <a:pt x="634344" y="837403"/>
                </a:cubicBezTo>
                <a:cubicBezTo>
                  <a:pt x="624272" y="819480"/>
                  <a:pt x="621082" y="807406"/>
                  <a:pt x="616463" y="789973"/>
                </a:cubicBezTo>
                <a:cubicBezTo>
                  <a:pt x="606610" y="760826"/>
                  <a:pt x="616922" y="713064"/>
                  <a:pt x="616922" y="713064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30620DB-B3FA-849E-1812-A544BD3C5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8308" y="3729673"/>
            <a:ext cx="3847009" cy="283941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dirty="0" err="1">
                <a:ea typeface="+mn-lt"/>
                <a:cs typeface="+mn-lt"/>
              </a:rPr>
              <a:t>Эратосфе́н</a:t>
            </a:r>
            <a:r>
              <a:rPr lang="ru-RU" b="0" dirty="0">
                <a:ea typeface="+mn-lt"/>
                <a:cs typeface="+mn-lt"/>
              </a:rPr>
              <a:t> -  греческий математик, астроном, географ, филолог и поэт.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606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E9D8D97-2180-1E0F-F50C-78C2F7CBF3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sz="4800" dirty="0"/>
              <a:t>География - </a:t>
            </a:r>
            <a:r>
              <a:rPr lang="ru-RU" sz="4800" b="0" dirty="0"/>
              <a:t>это наука, изучающая природу, население, хозяйство отдельных стран и Земли в целом</a:t>
            </a:r>
            <a:r>
              <a:rPr lang="ru-RU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5217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33683" flipH="1">
            <a:off x="977627" y="481134"/>
            <a:ext cx="9378187" cy="5238589"/>
          </a:xfrm>
          <a:custGeom>
            <a:avLst/>
            <a:gdLst/>
            <a:ahLst/>
            <a:cxnLst/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415F49B-3CBC-46CF-AFB5-988852D04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33683" flipH="1">
            <a:off x="1010574" y="456230"/>
            <a:ext cx="9378187" cy="5238589"/>
          </a:xfrm>
          <a:custGeom>
            <a:avLst/>
            <a:gdLst/>
            <a:ahLst/>
            <a:cxnLst/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7FDDC53-8DE6-4F4C-B6B4-4FA2A876C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3AD053B-137E-47B4-997C-C91AE70CE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-60000" flipH="1">
            <a:off x="1441932" y="958443"/>
            <a:ext cx="9361145" cy="4365520"/>
          </a:xfrm>
          <a:custGeom>
            <a:avLst/>
            <a:gdLst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405213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3171"/>
              <a:gd name="connsiteX1" fmla="*/ 9719033 w 9735159"/>
              <a:gd name="connsiteY1" fmla="*/ 122134 h 4583171"/>
              <a:gd name="connsiteX2" fmla="*/ 9675361 w 9735159"/>
              <a:gd name="connsiteY2" fmla="*/ 1854278 h 4583171"/>
              <a:gd name="connsiteX3" fmla="*/ 9667887 w 9735159"/>
              <a:gd name="connsiteY3" fmla="*/ 4129680 h 4583171"/>
              <a:gd name="connsiteX4" fmla="*/ 9156509 w 9735159"/>
              <a:gd name="connsiteY4" fmla="*/ 4179051 h 4583171"/>
              <a:gd name="connsiteX5" fmla="*/ 8374371 w 9735159"/>
              <a:gd name="connsiteY5" fmla="*/ 4200672 h 4583171"/>
              <a:gd name="connsiteX6" fmla="*/ 7989742 w 9735159"/>
              <a:gd name="connsiteY6" fmla="*/ 4205904 h 4583171"/>
              <a:gd name="connsiteX7" fmla="*/ 7685624 w 9735159"/>
              <a:gd name="connsiteY7" fmla="*/ 4466489 h 4583171"/>
              <a:gd name="connsiteX8" fmla="*/ 7189698 w 9735159"/>
              <a:gd name="connsiteY8" fmla="*/ 4582555 h 4583171"/>
              <a:gd name="connsiteX9" fmla="*/ 7423142 w 9735159"/>
              <a:gd name="connsiteY9" fmla="*/ 4218401 h 4583171"/>
              <a:gd name="connsiteX10" fmla="*/ 7322085 w 9735159"/>
              <a:gd name="connsiteY10" fmla="*/ 4198994 h 4583171"/>
              <a:gd name="connsiteX11" fmla="*/ 5976239 w 9735159"/>
              <a:gd name="connsiteY11" fmla="*/ 4198994 h 4583171"/>
              <a:gd name="connsiteX12" fmla="*/ 5703149 w 9735159"/>
              <a:gd name="connsiteY12" fmla="*/ 4203217 h 4583171"/>
              <a:gd name="connsiteX13" fmla="*/ 204518 w 9735159"/>
              <a:gd name="connsiteY13" fmla="*/ 4241988 h 4583171"/>
              <a:gd name="connsiteX14" fmla="*/ 45709 w 9735159"/>
              <a:gd name="connsiteY14" fmla="*/ 2519688 h 4583171"/>
              <a:gd name="connsiteX15" fmla="*/ 0 w 9735159"/>
              <a:gd name="connsiteY15" fmla="*/ 105770 h 4583171"/>
              <a:gd name="connsiteX16" fmla="*/ 6334131 w 9735159"/>
              <a:gd name="connsiteY16" fmla="*/ 49746 h 4583171"/>
              <a:gd name="connsiteX17" fmla="*/ 8936301 w 9735159"/>
              <a:gd name="connsiteY17" fmla="*/ 9904 h 4583171"/>
              <a:gd name="connsiteX18" fmla="*/ 9439106 w 9735159"/>
              <a:gd name="connsiteY18" fmla="*/ 1 h 4583171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23142 w 9735159"/>
              <a:gd name="connsiteY9" fmla="*/ 4218401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169685 w 9735159"/>
              <a:gd name="connsiteY10" fmla="*/ 4210283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29680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78"/>
              <a:gd name="connsiteX1" fmla="*/ 9719033 w 9735159"/>
              <a:gd name="connsiteY1" fmla="*/ 122134 h 4583178"/>
              <a:gd name="connsiteX2" fmla="*/ 9675361 w 9735159"/>
              <a:gd name="connsiteY2" fmla="*/ 1854278 h 4583178"/>
              <a:gd name="connsiteX3" fmla="*/ 9667887 w 9735159"/>
              <a:gd name="connsiteY3" fmla="*/ 4157902 h 4583178"/>
              <a:gd name="connsiteX4" fmla="*/ 9156509 w 9735159"/>
              <a:gd name="connsiteY4" fmla="*/ 4179051 h 4583178"/>
              <a:gd name="connsiteX5" fmla="*/ 8374371 w 9735159"/>
              <a:gd name="connsiteY5" fmla="*/ 4200672 h 4583178"/>
              <a:gd name="connsiteX6" fmla="*/ 7989742 w 9735159"/>
              <a:gd name="connsiteY6" fmla="*/ 4205904 h 4583178"/>
              <a:gd name="connsiteX7" fmla="*/ 7189698 w 9735159"/>
              <a:gd name="connsiteY7" fmla="*/ 4582555 h 4583178"/>
              <a:gd name="connsiteX8" fmla="*/ 7389118 w 9735159"/>
              <a:gd name="connsiteY8" fmla="*/ 4221461 h 4583178"/>
              <a:gd name="connsiteX9" fmla="*/ 7169685 w 9735159"/>
              <a:gd name="connsiteY9" fmla="*/ 4210283 h 4583178"/>
              <a:gd name="connsiteX10" fmla="*/ 5703149 w 9735159"/>
              <a:gd name="connsiteY10" fmla="*/ 4203217 h 4583178"/>
              <a:gd name="connsiteX11" fmla="*/ 204518 w 9735159"/>
              <a:gd name="connsiteY11" fmla="*/ 4241988 h 4583178"/>
              <a:gd name="connsiteX12" fmla="*/ 45709 w 9735159"/>
              <a:gd name="connsiteY12" fmla="*/ 2519688 h 4583178"/>
              <a:gd name="connsiteX13" fmla="*/ 0 w 9735159"/>
              <a:gd name="connsiteY13" fmla="*/ 105770 h 4583178"/>
              <a:gd name="connsiteX14" fmla="*/ 6334131 w 9735159"/>
              <a:gd name="connsiteY14" fmla="*/ 49746 h 4583178"/>
              <a:gd name="connsiteX15" fmla="*/ 8936301 w 9735159"/>
              <a:gd name="connsiteY15" fmla="*/ 9904 h 4583178"/>
              <a:gd name="connsiteX16" fmla="*/ 9439106 w 9735159"/>
              <a:gd name="connsiteY16" fmla="*/ 1 h 4583178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204518 w 9702102"/>
              <a:gd name="connsiteY11" fmla="*/ 4245444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941688 w 9702102"/>
              <a:gd name="connsiteY10" fmla="*/ 4246430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52358 w 9715354"/>
              <a:gd name="connsiteY0" fmla="*/ 3457 h 4586634"/>
              <a:gd name="connsiteX1" fmla="*/ 9680769 w 9715354"/>
              <a:gd name="connsiteY1" fmla="*/ 99832 h 4586634"/>
              <a:gd name="connsiteX2" fmla="*/ 9688613 w 9715354"/>
              <a:gd name="connsiteY2" fmla="*/ 1857734 h 4586634"/>
              <a:gd name="connsiteX3" fmla="*/ 9681139 w 9715354"/>
              <a:gd name="connsiteY3" fmla="*/ 4161358 h 4586634"/>
              <a:gd name="connsiteX4" fmla="*/ 9169761 w 9715354"/>
              <a:gd name="connsiteY4" fmla="*/ 4182507 h 4586634"/>
              <a:gd name="connsiteX5" fmla="*/ 8387623 w 9715354"/>
              <a:gd name="connsiteY5" fmla="*/ 4204128 h 4586634"/>
              <a:gd name="connsiteX6" fmla="*/ 8002994 w 9715354"/>
              <a:gd name="connsiteY6" fmla="*/ 4209360 h 4586634"/>
              <a:gd name="connsiteX7" fmla="*/ 7202950 w 9715354"/>
              <a:gd name="connsiteY7" fmla="*/ 4586011 h 4586634"/>
              <a:gd name="connsiteX8" fmla="*/ 7402370 w 9715354"/>
              <a:gd name="connsiteY8" fmla="*/ 4224917 h 4586634"/>
              <a:gd name="connsiteX9" fmla="*/ 7182937 w 9715354"/>
              <a:gd name="connsiteY9" fmla="*/ 4213739 h 4586634"/>
              <a:gd name="connsiteX10" fmla="*/ 5954940 w 9715354"/>
              <a:gd name="connsiteY10" fmla="*/ 4246430 h 4586634"/>
              <a:gd name="connsiteX11" fmla="*/ 204518 w 9715354"/>
              <a:gd name="connsiteY11" fmla="*/ 4298452 h 4586634"/>
              <a:gd name="connsiteX12" fmla="*/ 58961 w 9715354"/>
              <a:gd name="connsiteY12" fmla="*/ 2523144 h 4586634"/>
              <a:gd name="connsiteX13" fmla="*/ 0 w 9715354"/>
              <a:gd name="connsiteY13" fmla="*/ 29712 h 4586634"/>
              <a:gd name="connsiteX14" fmla="*/ 6347383 w 9715354"/>
              <a:gd name="connsiteY14" fmla="*/ 53202 h 4586634"/>
              <a:gd name="connsiteX15" fmla="*/ 8949553 w 9715354"/>
              <a:gd name="connsiteY15" fmla="*/ 13360 h 4586634"/>
              <a:gd name="connsiteX16" fmla="*/ 9452358 w 9715354"/>
              <a:gd name="connsiteY16" fmla="*/ 3457 h 4586634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530791 w 9793787"/>
              <a:gd name="connsiteY0" fmla="*/ 166219 h 4749355"/>
              <a:gd name="connsiteX1" fmla="*/ 9759202 w 9793787"/>
              <a:gd name="connsiteY1" fmla="*/ 262594 h 4749355"/>
              <a:gd name="connsiteX2" fmla="*/ 9767046 w 9793787"/>
              <a:gd name="connsiteY2" fmla="*/ 2020496 h 4749355"/>
              <a:gd name="connsiteX3" fmla="*/ 9759572 w 9793787"/>
              <a:gd name="connsiteY3" fmla="*/ 4324120 h 4749355"/>
              <a:gd name="connsiteX4" fmla="*/ 9248194 w 9793787"/>
              <a:gd name="connsiteY4" fmla="*/ 4345269 h 4749355"/>
              <a:gd name="connsiteX5" fmla="*/ 8466056 w 9793787"/>
              <a:gd name="connsiteY5" fmla="*/ 4366890 h 4749355"/>
              <a:gd name="connsiteX6" fmla="*/ 8081427 w 9793787"/>
              <a:gd name="connsiteY6" fmla="*/ 4372122 h 4749355"/>
              <a:gd name="connsiteX7" fmla="*/ 7281383 w 9793787"/>
              <a:gd name="connsiteY7" fmla="*/ 4748773 h 4749355"/>
              <a:gd name="connsiteX8" fmla="*/ 7451928 w 9793787"/>
              <a:gd name="connsiteY8" fmla="*/ 4368428 h 4749355"/>
              <a:gd name="connsiteX9" fmla="*/ 7261370 w 9793787"/>
              <a:gd name="connsiteY9" fmla="*/ 4376501 h 4749355"/>
              <a:gd name="connsiteX10" fmla="*/ 6033373 w 9793787"/>
              <a:gd name="connsiteY10" fmla="*/ 4409192 h 4749355"/>
              <a:gd name="connsiteX11" fmla="*/ 282951 w 9793787"/>
              <a:gd name="connsiteY11" fmla="*/ 4461214 h 4749355"/>
              <a:gd name="connsiteX12" fmla="*/ 137394 w 9793787"/>
              <a:gd name="connsiteY12" fmla="*/ 2685906 h 4749355"/>
              <a:gd name="connsiteX13" fmla="*/ 78433 w 9793787"/>
              <a:gd name="connsiteY13" fmla="*/ 192474 h 4749355"/>
              <a:gd name="connsiteX14" fmla="*/ 650812 w 9793787"/>
              <a:gd name="connsiteY14" fmla="*/ 172339 h 4749355"/>
              <a:gd name="connsiteX15" fmla="*/ 6425816 w 9793787"/>
              <a:gd name="connsiteY15" fmla="*/ 215964 h 4749355"/>
              <a:gd name="connsiteX16" fmla="*/ 9027986 w 9793787"/>
              <a:gd name="connsiteY16" fmla="*/ 176122 h 4749355"/>
              <a:gd name="connsiteX17" fmla="*/ 9530791 w 9793787"/>
              <a:gd name="connsiteY17" fmla="*/ 166219 h 4749355"/>
              <a:gd name="connsiteX0" fmla="*/ 9543478 w 9806474"/>
              <a:gd name="connsiteY0" fmla="*/ 3458 h 4586594"/>
              <a:gd name="connsiteX1" fmla="*/ 9771889 w 9806474"/>
              <a:gd name="connsiteY1" fmla="*/ 99833 h 4586594"/>
              <a:gd name="connsiteX2" fmla="*/ 9779733 w 9806474"/>
              <a:gd name="connsiteY2" fmla="*/ 1857735 h 4586594"/>
              <a:gd name="connsiteX3" fmla="*/ 9772259 w 9806474"/>
              <a:gd name="connsiteY3" fmla="*/ 4161359 h 4586594"/>
              <a:gd name="connsiteX4" fmla="*/ 9260881 w 9806474"/>
              <a:gd name="connsiteY4" fmla="*/ 4182508 h 4586594"/>
              <a:gd name="connsiteX5" fmla="*/ 8478743 w 9806474"/>
              <a:gd name="connsiteY5" fmla="*/ 4204129 h 4586594"/>
              <a:gd name="connsiteX6" fmla="*/ 8094114 w 9806474"/>
              <a:gd name="connsiteY6" fmla="*/ 4209361 h 4586594"/>
              <a:gd name="connsiteX7" fmla="*/ 7294070 w 9806474"/>
              <a:gd name="connsiteY7" fmla="*/ 4586012 h 4586594"/>
              <a:gd name="connsiteX8" fmla="*/ 7464615 w 9806474"/>
              <a:gd name="connsiteY8" fmla="*/ 4205667 h 4586594"/>
              <a:gd name="connsiteX9" fmla="*/ 7274057 w 9806474"/>
              <a:gd name="connsiteY9" fmla="*/ 4213740 h 4586594"/>
              <a:gd name="connsiteX10" fmla="*/ 6046060 w 9806474"/>
              <a:gd name="connsiteY10" fmla="*/ 4246431 h 4586594"/>
              <a:gd name="connsiteX11" fmla="*/ 295638 w 9806474"/>
              <a:gd name="connsiteY11" fmla="*/ 4298453 h 4586594"/>
              <a:gd name="connsiteX12" fmla="*/ 150081 w 9806474"/>
              <a:gd name="connsiteY12" fmla="*/ 2523145 h 4586594"/>
              <a:gd name="connsiteX13" fmla="*/ 66257 w 9806474"/>
              <a:gd name="connsiteY13" fmla="*/ 476529 h 4586594"/>
              <a:gd name="connsiteX14" fmla="*/ 663499 w 9806474"/>
              <a:gd name="connsiteY14" fmla="*/ 9578 h 4586594"/>
              <a:gd name="connsiteX15" fmla="*/ 6438503 w 9806474"/>
              <a:gd name="connsiteY15" fmla="*/ 53203 h 4586594"/>
              <a:gd name="connsiteX16" fmla="*/ 9040673 w 9806474"/>
              <a:gd name="connsiteY16" fmla="*/ 13361 h 4586594"/>
              <a:gd name="connsiteX17" fmla="*/ 9543478 w 9806474"/>
              <a:gd name="connsiteY17" fmla="*/ 3458 h 4586594"/>
              <a:gd name="connsiteX0" fmla="*/ 9502853 w 9765849"/>
              <a:gd name="connsiteY0" fmla="*/ 3458 h 4586594"/>
              <a:gd name="connsiteX1" fmla="*/ 9731264 w 9765849"/>
              <a:gd name="connsiteY1" fmla="*/ 99833 h 4586594"/>
              <a:gd name="connsiteX2" fmla="*/ 9739108 w 9765849"/>
              <a:gd name="connsiteY2" fmla="*/ 1857735 h 4586594"/>
              <a:gd name="connsiteX3" fmla="*/ 9731634 w 9765849"/>
              <a:gd name="connsiteY3" fmla="*/ 4161359 h 4586594"/>
              <a:gd name="connsiteX4" fmla="*/ 9220256 w 9765849"/>
              <a:gd name="connsiteY4" fmla="*/ 4182508 h 4586594"/>
              <a:gd name="connsiteX5" fmla="*/ 8438118 w 9765849"/>
              <a:gd name="connsiteY5" fmla="*/ 4204129 h 4586594"/>
              <a:gd name="connsiteX6" fmla="*/ 8053489 w 9765849"/>
              <a:gd name="connsiteY6" fmla="*/ 4209361 h 4586594"/>
              <a:gd name="connsiteX7" fmla="*/ 7253445 w 9765849"/>
              <a:gd name="connsiteY7" fmla="*/ 4586012 h 4586594"/>
              <a:gd name="connsiteX8" fmla="*/ 7423990 w 9765849"/>
              <a:gd name="connsiteY8" fmla="*/ 4205667 h 4586594"/>
              <a:gd name="connsiteX9" fmla="*/ 7233432 w 9765849"/>
              <a:gd name="connsiteY9" fmla="*/ 4213740 h 4586594"/>
              <a:gd name="connsiteX10" fmla="*/ 6005435 w 9765849"/>
              <a:gd name="connsiteY10" fmla="*/ 4246431 h 4586594"/>
              <a:gd name="connsiteX11" fmla="*/ 255013 w 9765849"/>
              <a:gd name="connsiteY11" fmla="*/ 4298453 h 4586594"/>
              <a:gd name="connsiteX12" fmla="*/ 109456 w 9765849"/>
              <a:gd name="connsiteY12" fmla="*/ 2523145 h 4586594"/>
              <a:gd name="connsiteX13" fmla="*/ 25632 w 9765849"/>
              <a:gd name="connsiteY13" fmla="*/ 476529 h 4586594"/>
              <a:gd name="connsiteX14" fmla="*/ 622874 w 9765849"/>
              <a:gd name="connsiteY14" fmla="*/ 9578 h 4586594"/>
              <a:gd name="connsiteX15" fmla="*/ 6397878 w 9765849"/>
              <a:gd name="connsiteY15" fmla="*/ 53203 h 4586594"/>
              <a:gd name="connsiteX16" fmla="*/ 9000048 w 9765849"/>
              <a:gd name="connsiteY16" fmla="*/ 13361 h 4586594"/>
              <a:gd name="connsiteX17" fmla="*/ 9502853 w 9765849"/>
              <a:gd name="connsiteY17" fmla="*/ 3458 h 4586594"/>
              <a:gd name="connsiteX0" fmla="*/ 9693055 w 9956051"/>
              <a:gd name="connsiteY0" fmla="*/ 3458 h 4586594"/>
              <a:gd name="connsiteX1" fmla="*/ 9921466 w 9956051"/>
              <a:gd name="connsiteY1" fmla="*/ 99833 h 4586594"/>
              <a:gd name="connsiteX2" fmla="*/ 9929310 w 9956051"/>
              <a:gd name="connsiteY2" fmla="*/ 1857735 h 4586594"/>
              <a:gd name="connsiteX3" fmla="*/ 9921836 w 9956051"/>
              <a:gd name="connsiteY3" fmla="*/ 4161359 h 4586594"/>
              <a:gd name="connsiteX4" fmla="*/ 9410458 w 9956051"/>
              <a:gd name="connsiteY4" fmla="*/ 4182508 h 4586594"/>
              <a:gd name="connsiteX5" fmla="*/ 8628320 w 9956051"/>
              <a:gd name="connsiteY5" fmla="*/ 4204129 h 4586594"/>
              <a:gd name="connsiteX6" fmla="*/ 8243691 w 9956051"/>
              <a:gd name="connsiteY6" fmla="*/ 4209361 h 4586594"/>
              <a:gd name="connsiteX7" fmla="*/ 7443647 w 9956051"/>
              <a:gd name="connsiteY7" fmla="*/ 4586012 h 4586594"/>
              <a:gd name="connsiteX8" fmla="*/ 7614192 w 9956051"/>
              <a:gd name="connsiteY8" fmla="*/ 4205667 h 4586594"/>
              <a:gd name="connsiteX9" fmla="*/ 7423634 w 9956051"/>
              <a:gd name="connsiteY9" fmla="*/ 4213740 h 4586594"/>
              <a:gd name="connsiteX10" fmla="*/ 6195637 w 9956051"/>
              <a:gd name="connsiteY10" fmla="*/ 4246431 h 4586594"/>
              <a:gd name="connsiteX11" fmla="*/ 445215 w 9956051"/>
              <a:gd name="connsiteY11" fmla="*/ 4298453 h 4586594"/>
              <a:gd name="connsiteX12" fmla="*/ 299658 w 9956051"/>
              <a:gd name="connsiteY12" fmla="*/ 2523145 h 4586594"/>
              <a:gd name="connsiteX13" fmla="*/ 215834 w 9956051"/>
              <a:gd name="connsiteY13" fmla="*/ 476529 h 4586594"/>
              <a:gd name="connsiteX14" fmla="*/ 399481 w 9956051"/>
              <a:gd name="connsiteY14" fmla="*/ 16797 h 4586594"/>
              <a:gd name="connsiteX15" fmla="*/ 6588080 w 9956051"/>
              <a:gd name="connsiteY15" fmla="*/ 53203 h 4586594"/>
              <a:gd name="connsiteX16" fmla="*/ 9190250 w 9956051"/>
              <a:gd name="connsiteY16" fmla="*/ 13361 h 4586594"/>
              <a:gd name="connsiteX17" fmla="*/ 9693055 w 9956051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511995 w 9774991"/>
              <a:gd name="connsiteY0" fmla="*/ 3458 h 4586594"/>
              <a:gd name="connsiteX1" fmla="*/ 9740406 w 9774991"/>
              <a:gd name="connsiteY1" fmla="*/ 99833 h 4586594"/>
              <a:gd name="connsiteX2" fmla="*/ 9748250 w 9774991"/>
              <a:gd name="connsiteY2" fmla="*/ 1857735 h 4586594"/>
              <a:gd name="connsiteX3" fmla="*/ 9740776 w 9774991"/>
              <a:gd name="connsiteY3" fmla="*/ 4161359 h 4586594"/>
              <a:gd name="connsiteX4" fmla="*/ 9229398 w 9774991"/>
              <a:gd name="connsiteY4" fmla="*/ 4182508 h 4586594"/>
              <a:gd name="connsiteX5" fmla="*/ 8447260 w 9774991"/>
              <a:gd name="connsiteY5" fmla="*/ 4204129 h 4586594"/>
              <a:gd name="connsiteX6" fmla="*/ 8062631 w 9774991"/>
              <a:gd name="connsiteY6" fmla="*/ 4209361 h 4586594"/>
              <a:gd name="connsiteX7" fmla="*/ 7262587 w 9774991"/>
              <a:gd name="connsiteY7" fmla="*/ 4586012 h 4586594"/>
              <a:gd name="connsiteX8" fmla="*/ 7433132 w 9774991"/>
              <a:gd name="connsiteY8" fmla="*/ 4205667 h 4586594"/>
              <a:gd name="connsiteX9" fmla="*/ 7242574 w 9774991"/>
              <a:gd name="connsiteY9" fmla="*/ 4213740 h 4586594"/>
              <a:gd name="connsiteX10" fmla="*/ 6014577 w 9774991"/>
              <a:gd name="connsiteY10" fmla="*/ 4246431 h 4586594"/>
              <a:gd name="connsiteX11" fmla="*/ 264155 w 9774991"/>
              <a:gd name="connsiteY11" fmla="*/ 4298453 h 4586594"/>
              <a:gd name="connsiteX12" fmla="*/ 118598 w 9774991"/>
              <a:gd name="connsiteY12" fmla="*/ 2523145 h 4586594"/>
              <a:gd name="connsiteX13" fmla="*/ 34774 w 9774991"/>
              <a:gd name="connsiteY13" fmla="*/ 476529 h 4586594"/>
              <a:gd name="connsiteX14" fmla="*/ 187098 w 9774991"/>
              <a:gd name="connsiteY14" fmla="*/ 93555 h 4586594"/>
              <a:gd name="connsiteX15" fmla="*/ 6407020 w 9774991"/>
              <a:gd name="connsiteY15" fmla="*/ 53203 h 4586594"/>
              <a:gd name="connsiteX16" fmla="*/ 9009190 w 9774991"/>
              <a:gd name="connsiteY16" fmla="*/ 13361 h 4586594"/>
              <a:gd name="connsiteX17" fmla="*/ 9511995 w 9774991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77082 w 9745053"/>
              <a:gd name="connsiteY15" fmla="*/ 53203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87207 w 9745053"/>
              <a:gd name="connsiteY15" fmla="*/ 9477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1430 w 9744426"/>
              <a:gd name="connsiteY0" fmla="*/ 3458 h 4586594"/>
              <a:gd name="connsiteX1" fmla="*/ 9709841 w 9744426"/>
              <a:gd name="connsiteY1" fmla="*/ 99833 h 4586594"/>
              <a:gd name="connsiteX2" fmla="*/ 9717685 w 9744426"/>
              <a:gd name="connsiteY2" fmla="*/ 1857735 h 4586594"/>
              <a:gd name="connsiteX3" fmla="*/ 9710211 w 9744426"/>
              <a:gd name="connsiteY3" fmla="*/ 4161359 h 4586594"/>
              <a:gd name="connsiteX4" fmla="*/ 9198833 w 9744426"/>
              <a:gd name="connsiteY4" fmla="*/ 4182508 h 4586594"/>
              <a:gd name="connsiteX5" fmla="*/ 8416695 w 9744426"/>
              <a:gd name="connsiteY5" fmla="*/ 4204129 h 4586594"/>
              <a:gd name="connsiteX6" fmla="*/ 8032066 w 9744426"/>
              <a:gd name="connsiteY6" fmla="*/ 4209361 h 4586594"/>
              <a:gd name="connsiteX7" fmla="*/ 7232022 w 9744426"/>
              <a:gd name="connsiteY7" fmla="*/ 4586012 h 4586594"/>
              <a:gd name="connsiteX8" fmla="*/ 7402567 w 9744426"/>
              <a:gd name="connsiteY8" fmla="*/ 4205667 h 4586594"/>
              <a:gd name="connsiteX9" fmla="*/ 7212009 w 9744426"/>
              <a:gd name="connsiteY9" fmla="*/ 4213740 h 4586594"/>
              <a:gd name="connsiteX10" fmla="*/ 5984012 w 9744426"/>
              <a:gd name="connsiteY10" fmla="*/ 4246431 h 4586594"/>
              <a:gd name="connsiteX11" fmla="*/ 233590 w 9744426"/>
              <a:gd name="connsiteY11" fmla="*/ 4298453 h 4586594"/>
              <a:gd name="connsiteX12" fmla="*/ 88033 w 9744426"/>
              <a:gd name="connsiteY12" fmla="*/ 2523145 h 4586594"/>
              <a:gd name="connsiteX13" fmla="*/ 5158 w 9744426"/>
              <a:gd name="connsiteY13" fmla="*/ 530948 h 4586594"/>
              <a:gd name="connsiteX14" fmla="*/ 156533 w 9744426"/>
              <a:gd name="connsiteY14" fmla="*/ 93555 h 4586594"/>
              <a:gd name="connsiteX15" fmla="*/ 6386580 w 9744426"/>
              <a:gd name="connsiteY15" fmla="*/ 9477 h 4586594"/>
              <a:gd name="connsiteX16" fmla="*/ 8978625 w 9744426"/>
              <a:gd name="connsiteY16" fmla="*/ 13361 h 4586594"/>
              <a:gd name="connsiteX17" fmla="*/ 9481430 w 9744426"/>
              <a:gd name="connsiteY17" fmla="*/ 3458 h 4586594"/>
              <a:gd name="connsiteX0" fmla="*/ 9481117 w 9744113"/>
              <a:gd name="connsiteY0" fmla="*/ 3458 h 4586594"/>
              <a:gd name="connsiteX1" fmla="*/ 9709528 w 9744113"/>
              <a:gd name="connsiteY1" fmla="*/ 99833 h 4586594"/>
              <a:gd name="connsiteX2" fmla="*/ 9717372 w 9744113"/>
              <a:gd name="connsiteY2" fmla="*/ 1857735 h 4586594"/>
              <a:gd name="connsiteX3" fmla="*/ 9709898 w 9744113"/>
              <a:gd name="connsiteY3" fmla="*/ 4161359 h 4586594"/>
              <a:gd name="connsiteX4" fmla="*/ 9198520 w 9744113"/>
              <a:gd name="connsiteY4" fmla="*/ 4182508 h 4586594"/>
              <a:gd name="connsiteX5" fmla="*/ 8416382 w 9744113"/>
              <a:gd name="connsiteY5" fmla="*/ 4204129 h 4586594"/>
              <a:gd name="connsiteX6" fmla="*/ 8031753 w 9744113"/>
              <a:gd name="connsiteY6" fmla="*/ 4209361 h 4586594"/>
              <a:gd name="connsiteX7" fmla="*/ 7231709 w 9744113"/>
              <a:gd name="connsiteY7" fmla="*/ 4586012 h 4586594"/>
              <a:gd name="connsiteX8" fmla="*/ 7402254 w 9744113"/>
              <a:gd name="connsiteY8" fmla="*/ 4205667 h 4586594"/>
              <a:gd name="connsiteX9" fmla="*/ 7211696 w 9744113"/>
              <a:gd name="connsiteY9" fmla="*/ 4213740 h 4586594"/>
              <a:gd name="connsiteX10" fmla="*/ 5983699 w 9744113"/>
              <a:gd name="connsiteY10" fmla="*/ 4246431 h 4586594"/>
              <a:gd name="connsiteX11" fmla="*/ 233277 w 9744113"/>
              <a:gd name="connsiteY11" fmla="*/ 4298453 h 4586594"/>
              <a:gd name="connsiteX12" fmla="*/ 87720 w 9744113"/>
              <a:gd name="connsiteY12" fmla="*/ 2523145 h 4586594"/>
              <a:gd name="connsiteX13" fmla="*/ 4845 w 9744113"/>
              <a:gd name="connsiteY13" fmla="*/ 530948 h 4586594"/>
              <a:gd name="connsiteX14" fmla="*/ 156980 w 9744113"/>
              <a:gd name="connsiteY14" fmla="*/ 137092 h 4586594"/>
              <a:gd name="connsiteX15" fmla="*/ 6386267 w 9744113"/>
              <a:gd name="connsiteY15" fmla="*/ 9477 h 4586594"/>
              <a:gd name="connsiteX16" fmla="*/ 8978312 w 9744113"/>
              <a:gd name="connsiteY16" fmla="*/ 13361 h 4586594"/>
              <a:gd name="connsiteX17" fmla="*/ 9481117 w 9744113"/>
              <a:gd name="connsiteY17" fmla="*/ 3458 h 4586594"/>
              <a:gd name="connsiteX0" fmla="*/ 9477408 w 9740404"/>
              <a:gd name="connsiteY0" fmla="*/ 3458 h 4586594"/>
              <a:gd name="connsiteX1" fmla="*/ 9705819 w 9740404"/>
              <a:gd name="connsiteY1" fmla="*/ 99833 h 4586594"/>
              <a:gd name="connsiteX2" fmla="*/ 9713663 w 9740404"/>
              <a:gd name="connsiteY2" fmla="*/ 1857735 h 4586594"/>
              <a:gd name="connsiteX3" fmla="*/ 9706189 w 9740404"/>
              <a:gd name="connsiteY3" fmla="*/ 4161359 h 4586594"/>
              <a:gd name="connsiteX4" fmla="*/ 9194811 w 9740404"/>
              <a:gd name="connsiteY4" fmla="*/ 4182508 h 4586594"/>
              <a:gd name="connsiteX5" fmla="*/ 8412673 w 9740404"/>
              <a:gd name="connsiteY5" fmla="*/ 4204129 h 4586594"/>
              <a:gd name="connsiteX6" fmla="*/ 8028044 w 9740404"/>
              <a:gd name="connsiteY6" fmla="*/ 4209361 h 4586594"/>
              <a:gd name="connsiteX7" fmla="*/ 7228000 w 9740404"/>
              <a:gd name="connsiteY7" fmla="*/ 4586012 h 4586594"/>
              <a:gd name="connsiteX8" fmla="*/ 7398545 w 9740404"/>
              <a:gd name="connsiteY8" fmla="*/ 4205667 h 4586594"/>
              <a:gd name="connsiteX9" fmla="*/ 7207987 w 9740404"/>
              <a:gd name="connsiteY9" fmla="*/ 4213740 h 4586594"/>
              <a:gd name="connsiteX10" fmla="*/ 5979990 w 9740404"/>
              <a:gd name="connsiteY10" fmla="*/ 4246431 h 4586594"/>
              <a:gd name="connsiteX11" fmla="*/ 229568 w 9740404"/>
              <a:gd name="connsiteY11" fmla="*/ 4298453 h 4586594"/>
              <a:gd name="connsiteX12" fmla="*/ 84011 w 9740404"/>
              <a:gd name="connsiteY12" fmla="*/ 2523145 h 4586594"/>
              <a:gd name="connsiteX13" fmla="*/ 1136 w 9740404"/>
              <a:gd name="connsiteY13" fmla="*/ 530948 h 4586594"/>
              <a:gd name="connsiteX14" fmla="*/ 153271 w 9740404"/>
              <a:gd name="connsiteY14" fmla="*/ 137092 h 4586594"/>
              <a:gd name="connsiteX15" fmla="*/ 6382558 w 9740404"/>
              <a:gd name="connsiteY15" fmla="*/ 9477 h 4586594"/>
              <a:gd name="connsiteX16" fmla="*/ 8974603 w 9740404"/>
              <a:gd name="connsiteY16" fmla="*/ 13361 h 4586594"/>
              <a:gd name="connsiteX17" fmla="*/ 9477408 w 9740404"/>
              <a:gd name="connsiteY17" fmla="*/ 3458 h 4586594"/>
              <a:gd name="connsiteX0" fmla="*/ 9486740 w 9749736"/>
              <a:gd name="connsiteY0" fmla="*/ 3458 h 4586594"/>
              <a:gd name="connsiteX1" fmla="*/ 9715151 w 9749736"/>
              <a:gd name="connsiteY1" fmla="*/ 99833 h 4586594"/>
              <a:gd name="connsiteX2" fmla="*/ 9722995 w 9749736"/>
              <a:gd name="connsiteY2" fmla="*/ 1857735 h 4586594"/>
              <a:gd name="connsiteX3" fmla="*/ 9715521 w 9749736"/>
              <a:gd name="connsiteY3" fmla="*/ 4161359 h 4586594"/>
              <a:gd name="connsiteX4" fmla="*/ 9204143 w 9749736"/>
              <a:gd name="connsiteY4" fmla="*/ 4182508 h 4586594"/>
              <a:gd name="connsiteX5" fmla="*/ 8422005 w 9749736"/>
              <a:gd name="connsiteY5" fmla="*/ 4204129 h 4586594"/>
              <a:gd name="connsiteX6" fmla="*/ 8037376 w 9749736"/>
              <a:gd name="connsiteY6" fmla="*/ 4209361 h 4586594"/>
              <a:gd name="connsiteX7" fmla="*/ 7237332 w 9749736"/>
              <a:gd name="connsiteY7" fmla="*/ 4586012 h 4586594"/>
              <a:gd name="connsiteX8" fmla="*/ 7407877 w 9749736"/>
              <a:gd name="connsiteY8" fmla="*/ 4205667 h 4586594"/>
              <a:gd name="connsiteX9" fmla="*/ 7217319 w 9749736"/>
              <a:gd name="connsiteY9" fmla="*/ 4213740 h 4586594"/>
              <a:gd name="connsiteX10" fmla="*/ 5989322 w 9749736"/>
              <a:gd name="connsiteY10" fmla="*/ 4246431 h 4586594"/>
              <a:gd name="connsiteX11" fmla="*/ 238900 w 9749736"/>
              <a:gd name="connsiteY11" fmla="*/ 4298453 h 4586594"/>
              <a:gd name="connsiteX12" fmla="*/ 93343 w 9749736"/>
              <a:gd name="connsiteY12" fmla="*/ 2523145 h 4586594"/>
              <a:gd name="connsiteX13" fmla="*/ 10468 w 9749736"/>
              <a:gd name="connsiteY13" fmla="*/ 530948 h 4586594"/>
              <a:gd name="connsiteX14" fmla="*/ 97489 w 9749736"/>
              <a:gd name="connsiteY14" fmla="*/ 149115 h 4586594"/>
              <a:gd name="connsiteX15" fmla="*/ 6391890 w 9749736"/>
              <a:gd name="connsiteY15" fmla="*/ 9477 h 4586594"/>
              <a:gd name="connsiteX16" fmla="*/ 8983935 w 9749736"/>
              <a:gd name="connsiteY16" fmla="*/ 13361 h 4586594"/>
              <a:gd name="connsiteX17" fmla="*/ 9486740 w 9749736"/>
              <a:gd name="connsiteY17" fmla="*/ 3458 h 4586594"/>
              <a:gd name="connsiteX0" fmla="*/ 9486740 w 9793439"/>
              <a:gd name="connsiteY0" fmla="*/ 75473 h 4658609"/>
              <a:gd name="connsiteX1" fmla="*/ 9715151 w 9793439"/>
              <a:gd name="connsiteY1" fmla="*/ 171848 h 4658609"/>
              <a:gd name="connsiteX2" fmla="*/ 9779506 w 9793439"/>
              <a:gd name="connsiteY2" fmla="*/ 2048524 h 4658609"/>
              <a:gd name="connsiteX3" fmla="*/ 9715521 w 9793439"/>
              <a:gd name="connsiteY3" fmla="*/ 4233374 h 4658609"/>
              <a:gd name="connsiteX4" fmla="*/ 9204143 w 9793439"/>
              <a:gd name="connsiteY4" fmla="*/ 4254523 h 4658609"/>
              <a:gd name="connsiteX5" fmla="*/ 8422005 w 9793439"/>
              <a:gd name="connsiteY5" fmla="*/ 4276144 h 4658609"/>
              <a:gd name="connsiteX6" fmla="*/ 8037376 w 9793439"/>
              <a:gd name="connsiteY6" fmla="*/ 4281376 h 4658609"/>
              <a:gd name="connsiteX7" fmla="*/ 7237332 w 9793439"/>
              <a:gd name="connsiteY7" fmla="*/ 4658027 h 4658609"/>
              <a:gd name="connsiteX8" fmla="*/ 7407877 w 9793439"/>
              <a:gd name="connsiteY8" fmla="*/ 4277682 h 4658609"/>
              <a:gd name="connsiteX9" fmla="*/ 7217319 w 9793439"/>
              <a:gd name="connsiteY9" fmla="*/ 4285755 h 4658609"/>
              <a:gd name="connsiteX10" fmla="*/ 5989322 w 9793439"/>
              <a:gd name="connsiteY10" fmla="*/ 4318446 h 4658609"/>
              <a:gd name="connsiteX11" fmla="*/ 238900 w 9793439"/>
              <a:gd name="connsiteY11" fmla="*/ 4370468 h 4658609"/>
              <a:gd name="connsiteX12" fmla="*/ 93343 w 9793439"/>
              <a:gd name="connsiteY12" fmla="*/ 2595160 h 4658609"/>
              <a:gd name="connsiteX13" fmla="*/ 10468 w 9793439"/>
              <a:gd name="connsiteY13" fmla="*/ 602963 h 4658609"/>
              <a:gd name="connsiteX14" fmla="*/ 97489 w 9793439"/>
              <a:gd name="connsiteY14" fmla="*/ 221130 h 4658609"/>
              <a:gd name="connsiteX15" fmla="*/ 6391890 w 9793439"/>
              <a:gd name="connsiteY15" fmla="*/ 81492 h 4658609"/>
              <a:gd name="connsiteX16" fmla="*/ 8983935 w 9793439"/>
              <a:gd name="connsiteY16" fmla="*/ 85376 h 4658609"/>
              <a:gd name="connsiteX17" fmla="*/ 9486740 w 9793439"/>
              <a:gd name="connsiteY17" fmla="*/ 75473 h 4658609"/>
              <a:gd name="connsiteX0" fmla="*/ 9486740 w 9792089"/>
              <a:gd name="connsiteY0" fmla="*/ 3458 h 4586594"/>
              <a:gd name="connsiteX1" fmla="*/ 9715151 w 9792089"/>
              <a:gd name="connsiteY1" fmla="*/ 99833 h 4586594"/>
              <a:gd name="connsiteX2" fmla="*/ 9779506 w 9792089"/>
              <a:gd name="connsiteY2" fmla="*/ 1976509 h 4586594"/>
              <a:gd name="connsiteX3" fmla="*/ 9715521 w 9792089"/>
              <a:gd name="connsiteY3" fmla="*/ 4161359 h 4586594"/>
              <a:gd name="connsiteX4" fmla="*/ 9204143 w 9792089"/>
              <a:gd name="connsiteY4" fmla="*/ 4182508 h 4586594"/>
              <a:gd name="connsiteX5" fmla="*/ 8422005 w 9792089"/>
              <a:gd name="connsiteY5" fmla="*/ 4204129 h 4586594"/>
              <a:gd name="connsiteX6" fmla="*/ 8037376 w 9792089"/>
              <a:gd name="connsiteY6" fmla="*/ 4209361 h 4586594"/>
              <a:gd name="connsiteX7" fmla="*/ 7237332 w 9792089"/>
              <a:gd name="connsiteY7" fmla="*/ 4586012 h 4586594"/>
              <a:gd name="connsiteX8" fmla="*/ 7407877 w 9792089"/>
              <a:gd name="connsiteY8" fmla="*/ 4205667 h 4586594"/>
              <a:gd name="connsiteX9" fmla="*/ 7217319 w 9792089"/>
              <a:gd name="connsiteY9" fmla="*/ 4213740 h 4586594"/>
              <a:gd name="connsiteX10" fmla="*/ 5989322 w 9792089"/>
              <a:gd name="connsiteY10" fmla="*/ 4246431 h 4586594"/>
              <a:gd name="connsiteX11" fmla="*/ 238900 w 9792089"/>
              <a:gd name="connsiteY11" fmla="*/ 4298453 h 4586594"/>
              <a:gd name="connsiteX12" fmla="*/ 93343 w 9792089"/>
              <a:gd name="connsiteY12" fmla="*/ 2523145 h 4586594"/>
              <a:gd name="connsiteX13" fmla="*/ 10468 w 9792089"/>
              <a:gd name="connsiteY13" fmla="*/ 530948 h 4586594"/>
              <a:gd name="connsiteX14" fmla="*/ 97489 w 9792089"/>
              <a:gd name="connsiteY14" fmla="*/ 149115 h 4586594"/>
              <a:gd name="connsiteX15" fmla="*/ 6391890 w 9792089"/>
              <a:gd name="connsiteY15" fmla="*/ 9477 h 4586594"/>
              <a:gd name="connsiteX16" fmla="*/ 8983935 w 9792089"/>
              <a:gd name="connsiteY16" fmla="*/ 13361 h 4586594"/>
              <a:gd name="connsiteX17" fmla="*/ 9486740 w 9792089"/>
              <a:gd name="connsiteY17" fmla="*/ 3458 h 458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92089" h="4586594">
                <a:moveTo>
                  <a:pt x="9486740" y="3458"/>
                </a:moveTo>
                <a:cubicBezTo>
                  <a:pt x="9608609" y="17870"/>
                  <a:pt x="9702239" y="-44549"/>
                  <a:pt x="9715151" y="99833"/>
                </a:cubicBezTo>
                <a:cubicBezTo>
                  <a:pt x="9744763" y="430954"/>
                  <a:pt x="9820064" y="1179006"/>
                  <a:pt x="9779506" y="1976509"/>
                </a:cubicBezTo>
                <a:cubicBezTo>
                  <a:pt x="9821453" y="2872786"/>
                  <a:pt x="9747762" y="4009775"/>
                  <a:pt x="9715521" y="4161359"/>
                </a:cubicBezTo>
                <a:cubicBezTo>
                  <a:pt x="9446860" y="4212001"/>
                  <a:pt x="9419729" y="4175380"/>
                  <a:pt x="9204143" y="4182508"/>
                </a:cubicBezTo>
                <a:lnTo>
                  <a:pt x="8422005" y="4204129"/>
                </a:lnTo>
                <a:lnTo>
                  <a:pt x="8037376" y="4209361"/>
                </a:lnTo>
                <a:cubicBezTo>
                  <a:pt x="7952820" y="4216563"/>
                  <a:pt x="7868491" y="4404455"/>
                  <a:pt x="7237332" y="4586012"/>
                </a:cubicBezTo>
                <a:cubicBezTo>
                  <a:pt x="7212892" y="4601135"/>
                  <a:pt x="7434449" y="4317853"/>
                  <a:pt x="7407877" y="4205667"/>
                </a:cubicBezTo>
                <a:lnTo>
                  <a:pt x="7217319" y="4213740"/>
                </a:lnTo>
                <a:lnTo>
                  <a:pt x="5989322" y="4246431"/>
                </a:lnTo>
                <a:cubicBezTo>
                  <a:pt x="4635231" y="4269266"/>
                  <a:pt x="2061843" y="4343979"/>
                  <a:pt x="238900" y="4298453"/>
                </a:cubicBezTo>
                <a:cubicBezTo>
                  <a:pt x="67346" y="4318795"/>
                  <a:pt x="106883" y="4077771"/>
                  <a:pt x="93343" y="2523145"/>
                </a:cubicBezTo>
                <a:cubicBezTo>
                  <a:pt x="78840" y="1882752"/>
                  <a:pt x="9777" y="926620"/>
                  <a:pt x="10468" y="530948"/>
                </a:cubicBezTo>
                <a:cubicBezTo>
                  <a:pt x="11159" y="135276"/>
                  <a:pt x="-45388" y="172775"/>
                  <a:pt x="97489" y="149115"/>
                </a:cubicBezTo>
                <a:cubicBezTo>
                  <a:pt x="1625900" y="105255"/>
                  <a:pt x="4329024" y="-2658"/>
                  <a:pt x="6391890" y="9477"/>
                </a:cubicBezTo>
                <a:lnTo>
                  <a:pt x="8983935" y="13361"/>
                </a:lnTo>
                <a:cubicBezTo>
                  <a:pt x="9151710" y="25102"/>
                  <a:pt x="9364871" y="-10954"/>
                  <a:pt x="9486740" y="3458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09E72EC-1178-47C7-A287-A05A6D497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-60000" flipH="1">
            <a:off x="1390656" y="1015766"/>
            <a:ext cx="9361145" cy="4365520"/>
          </a:xfrm>
          <a:custGeom>
            <a:avLst/>
            <a:gdLst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405213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3171"/>
              <a:gd name="connsiteX1" fmla="*/ 9719033 w 9735159"/>
              <a:gd name="connsiteY1" fmla="*/ 122134 h 4583171"/>
              <a:gd name="connsiteX2" fmla="*/ 9675361 w 9735159"/>
              <a:gd name="connsiteY2" fmla="*/ 1854278 h 4583171"/>
              <a:gd name="connsiteX3" fmla="*/ 9667887 w 9735159"/>
              <a:gd name="connsiteY3" fmla="*/ 4129680 h 4583171"/>
              <a:gd name="connsiteX4" fmla="*/ 9156509 w 9735159"/>
              <a:gd name="connsiteY4" fmla="*/ 4179051 h 4583171"/>
              <a:gd name="connsiteX5" fmla="*/ 8374371 w 9735159"/>
              <a:gd name="connsiteY5" fmla="*/ 4200672 h 4583171"/>
              <a:gd name="connsiteX6" fmla="*/ 7989742 w 9735159"/>
              <a:gd name="connsiteY6" fmla="*/ 4205904 h 4583171"/>
              <a:gd name="connsiteX7" fmla="*/ 7685624 w 9735159"/>
              <a:gd name="connsiteY7" fmla="*/ 4466489 h 4583171"/>
              <a:gd name="connsiteX8" fmla="*/ 7189698 w 9735159"/>
              <a:gd name="connsiteY8" fmla="*/ 4582555 h 4583171"/>
              <a:gd name="connsiteX9" fmla="*/ 7423142 w 9735159"/>
              <a:gd name="connsiteY9" fmla="*/ 4218401 h 4583171"/>
              <a:gd name="connsiteX10" fmla="*/ 7322085 w 9735159"/>
              <a:gd name="connsiteY10" fmla="*/ 4198994 h 4583171"/>
              <a:gd name="connsiteX11" fmla="*/ 5976239 w 9735159"/>
              <a:gd name="connsiteY11" fmla="*/ 4198994 h 4583171"/>
              <a:gd name="connsiteX12" fmla="*/ 5703149 w 9735159"/>
              <a:gd name="connsiteY12" fmla="*/ 4203217 h 4583171"/>
              <a:gd name="connsiteX13" fmla="*/ 204518 w 9735159"/>
              <a:gd name="connsiteY13" fmla="*/ 4241988 h 4583171"/>
              <a:gd name="connsiteX14" fmla="*/ 45709 w 9735159"/>
              <a:gd name="connsiteY14" fmla="*/ 2519688 h 4583171"/>
              <a:gd name="connsiteX15" fmla="*/ 0 w 9735159"/>
              <a:gd name="connsiteY15" fmla="*/ 105770 h 4583171"/>
              <a:gd name="connsiteX16" fmla="*/ 6334131 w 9735159"/>
              <a:gd name="connsiteY16" fmla="*/ 49746 h 4583171"/>
              <a:gd name="connsiteX17" fmla="*/ 8936301 w 9735159"/>
              <a:gd name="connsiteY17" fmla="*/ 9904 h 4583171"/>
              <a:gd name="connsiteX18" fmla="*/ 9439106 w 9735159"/>
              <a:gd name="connsiteY18" fmla="*/ 1 h 4583171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23142 w 9735159"/>
              <a:gd name="connsiteY9" fmla="*/ 4218401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169685 w 9735159"/>
              <a:gd name="connsiteY10" fmla="*/ 4210283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29680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78"/>
              <a:gd name="connsiteX1" fmla="*/ 9719033 w 9735159"/>
              <a:gd name="connsiteY1" fmla="*/ 122134 h 4583178"/>
              <a:gd name="connsiteX2" fmla="*/ 9675361 w 9735159"/>
              <a:gd name="connsiteY2" fmla="*/ 1854278 h 4583178"/>
              <a:gd name="connsiteX3" fmla="*/ 9667887 w 9735159"/>
              <a:gd name="connsiteY3" fmla="*/ 4157902 h 4583178"/>
              <a:gd name="connsiteX4" fmla="*/ 9156509 w 9735159"/>
              <a:gd name="connsiteY4" fmla="*/ 4179051 h 4583178"/>
              <a:gd name="connsiteX5" fmla="*/ 8374371 w 9735159"/>
              <a:gd name="connsiteY5" fmla="*/ 4200672 h 4583178"/>
              <a:gd name="connsiteX6" fmla="*/ 7989742 w 9735159"/>
              <a:gd name="connsiteY6" fmla="*/ 4205904 h 4583178"/>
              <a:gd name="connsiteX7" fmla="*/ 7189698 w 9735159"/>
              <a:gd name="connsiteY7" fmla="*/ 4582555 h 4583178"/>
              <a:gd name="connsiteX8" fmla="*/ 7389118 w 9735159"/>
              <a:gd name="connsiteY8" fmla="*/ 4221461 h 4583178"/>
              <a:gd name="connsiteX9" fmla="*/ 7169685 w 9735159"/>
              <a:gd name="connsiteY9" fmla="*/ 4210283 h 4583178"/>
              <a:gd name="connsiteX10" fmla="*/ 5703149 w 9735159"/>
              <a:gd name="connsiteY10" fmla="*/ 4203217 h 4583178"/>
              <a:gd name="connsiteX11" fmla="*/ 204518 w 9735159"/>
              <a:gd name="connsiteY11" fmla="*/ 4241988 h 4583178"/>
              <a:gd name="connsiteX12" fmla="*/ 45709 w 9735159"/>
              <a:gd name="connsiteY12" fmla="*/ 2519688 h 4583178"/>
              <a:gd name="connsiteX13" fmla="*/ 0 w 9735159"/>
              <a:gd name="connsiteY13" fmla="*/ 105770 h 4583178"/>
              <a:gd name="connsiteX14" fmla="*/ 6334131 w 9735159"/>
              <a:gd name="connsiteY14" fmla="*/ 49746 h 4583178"/>
              <a:gd name="connsiteX15" fmla="*/ 8936301 w 9735159"/>
              <a:gd name="connsiteY15" fmla="*/ 9904 h 4583178"/>
              <a:gd name="connsiteX16" fmla="*/ 9439106 w 9735159"/>
              <a:gd name="connsiteY16" fmla="*/ 1 h 4583178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204518 w 9702102"/>
              <a:gd name="connsiteY11" fmla="*/ 4245444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941688 w 9702102"/>
              <a:gd name="connsiteY10" fmla="*/ 4246430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52358 w 9715354"/>
              <a:gd name="connsiteY0" fmla="*/ 3457 h 4586634"/>
              <a:gd name="connsiteX1" fmla="*/ 9680769 w 9715354"/>
              <a:gd name="connsiteY1" fmla="*/ 99832 h 4586634"/>
              <a:gd name="connsiteX2" fmla="*/ 9688613 w 9715354"/>
              <a:gd name="connsiteY2" fmla="*/ 1857734 h 4586634"/>
              <a:gd name="connsiteX3" fmla="*/ 9681139 w 9715354"/>
              <a:gd name="connsiteY3" fmla="*/ 4161358 h 4586634"/>
              <a:gd name="connsiteX4" fmla="*/ 9169761 w 9715354"/>
              <a:gd name="connsiteY4" fmla="*/ 4182507 h 4586634"/>
              <a:gd name="connsiteX5" fmla="*/ 8387623 w 9715354"/>
              <a:gd name="connsiteY5" fmla="*/ 4204128 h 4586634"/>
              <a:gd name="connsiteX6" fmla="*/ 8002994 w 9715354"/>
              <a:gd name="connsiteY6" fmla="*/ 4209360 h 4586634"/>
              <a:gd name="connsiteX7" fmla="*/ 7202950 w 9715354"/>
              <a:gd name="connsiteY7" fmla="*/ 4586011 h 4586634"/>
              <a:gd name="connsiteX8" fmla="*/ 7402370 w 9715354"/>
              <a:gd name="connsiteY8" fmla="*/ 4224917 h 4586634"/>
              <a:gd name="connsiteX9" fmla="*/ 7182937 w 9715354"/>
              <a:gd name="connsiteY9" fmla="*/ 4213739 h 4586634"/>
              <a:gd name="connsiteX10" fmla="*/ 5954940 w 9715354"/>
              <a:gd name="connsiteY10" fmla="*/ 4246430 h 4586634"/>
              <a:gd name="connsiteX11" fmla="*/ 204518 w 9715354"/>
              <a:gd name="connsiteY11" fmla="*/ 4298452 h 4586634"/>
              <a:gd name="connsiteX12" fmla="*/ 58961 w 9715354"/>
              <a:gd name="connsiteY12" fmla="*/ 2523144 h 4586634"/>
              <a:gd name="connsiteX13" fmla="*/ 0 w 9715354"/>
              <a:gd name="connsiteY13" fmla="*/ 29712 h 4586634"/>
              <a:gd name="connsiteX14" fmla="*/ 6347383 w 9715354"/>
              <a:gd name="connsiteY14" fmla="*/ 53202 h 4586634"/>
              <a:gd name="connsiteX15" fmla="*/ 8949553 w 9715354"/>
              <a:gd name="connsiteY15" fmla="*/ 13360 h 4586634"/>
              <a:gd name="connsiteX16" fmla="*/ 9452358 w 9715354"/>
              <a:gd name="connsiteY16" fmla="*/ 3457 h 4586634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530791 w 9793787"/>
              <a:gd name="connsiteY0" fmla="*/ 166219 h 4749355"/>
              <a:gd name="connsiteX1" fmla="*/ 9759202 w 9793787"/>
              <a:gd name="connsiteY1" fmla="*/ 262594 h 4749355"/>
              <a:gd name="connsiteX2" fmla="*/ 9767046 w 9793787"/>
              <a:gd name="connsiteY2" fmla="*/ 2020496 h 4749355"/>
              <a:gd name="connsiteX3" fmla="*/ 9759572 w 9793787"/>
              <a:gd name="connsiteY3" fmla="*/ 4324120 h 4749355"/>
              <a:gd name="connsiteX4" fmla="*/ 9248194 w 9793787"/>
              <a:gd name="connsiteY4" fmla="*/ 4345269 h 4749355"/>
              <a:gd name="connsiteX5" fmla="*/ 8466056 w 9793787"/>
              <a:gd name="connsiteY5" fmla="*/ 4366890 h 4749355"/>
              <a:gd name="connsiteX6" fmla="*/ 8081427 w 9793787"/>
              <a:gd name="connsiteY6" fmla="*/ 4372122 h 4749355"/>
              <a:gd name="connsiteX7" fmla="*/ 7281383 w 9793787"/>
              <a:gd name="connsiteY7" fmla="*/ 4748773 h 4749355"/>
              <a:gd name="connsiteX8" fmla="*/ 7451928 w 9793787"/>
              <a:gd name="connsiteY8" fmla="*/ 4368428 h 4749355"/>
              <a:gd name="connsiteX9" fmla="*/ 7261370 w 9793787"/>
              <a:gd name="connsiteY9" fmla="*/ 4376501 h 4749355"/>
              <a:gd name="connsiteX10" fmla="*/ 6033373 w 9793787"/>
              <a:gd name="connsiteY10" fmla="*/ 4409192 h 4749355"/>
              <a:gd name="connsiteX11" fmla="*/ 282951 w 9793787"/>
              <a:gd name="connsiteY11" fmla="*/ 4461214 h 4749355"/>
              <a:gd name="connsiteX12" fmla="*/ 137394 w 9793787"/>
              <a:gd name="connsiteY12" fmla="*/ 2685906 h 4749355"/>
              <a:gd name="connsiteX13" fmla="*/ 78433 w 9793787"/>
              <a:gd name="connsiteY13" fmla="*/ 192474 h 4749355"/>
              <a:gd name="connsiteX14" fmla="*/ 650812 w 9793787"/>
              <a:gd name="connsiteY14" fmla="*/ 172339 h 4749355"/>
              <a:gd name="connsiteX15" fmla="*/ 6425816 w 9793787"/>
              <a:gd name="connsiteY15" fmla="*/ 215964 h 4749355"/>
              <a:gd name="connsiteX16" fmla="*/ 9027986 w 9793787"/>
              <a:gd name="connsiteY16" fmla="*/ 176122 h 4749355"/>
              <a:gd name="connsiteX17" fmla="*/ 9530791 w 9793787"/>
              <a:gd name="connsiteY17" fmla="*/ 166219 h 4749355"/>
              <a:gd name="connsiteX0" fmla="*/ 9543478 w 9806474"/>
              <a:gd name="connsiteY0" fmla="*/ 3458 h 4586594"/>
              <a:gd name="connsiteX1" fmla="*/ 9771889 w 9806474"/>
              <a:gd name="connsiteY1" fmla="*/ 99833 h 4586594"/>
              <a:gd name="connsiteX2" fmla="*/ 9779733 w 9806474"/>
              <a:gd name="connsiteY2" fmla="*/ 1857735 h 4586594"/>
              <a:gd name="connsiteX3" fmla="*/ 9772259 w 9806474"/>
              <a:gd name="connsiteY3" fmla="*/ 4161359 h 4586594"/>
              <a:gd name="connsiteX4" fmla="*/ 9260881 w 9806474"/>
              <a:gd name="connsiteY4" fmla="*/ 4182508 h 4586594"/>
              <a:gd name="connsiteX5" fmla="*/ 8478743 w 9806474"/>
              <a:gd name="connsiteY5" fmla="*/ 4204129 h 4586594"/>
              <a:gd name="connsiteX6" fmla="*/ 8094114 w 9806474"/>
              <a:gd name="connsiteY6" fmla="*/ 4209361 h 4586594"/>
              <a:gd name="connsiteX7" fmla="*/ 7294070 w 9806474"/>
              <a:gd name="connsiteY7" fmla="*/ 4586012 h 4586594"/>
              <a:gd name="connsiteX8" fmla="*/ 7464615 w 9806474"/>
              <a:gd name="connsiteY8" fmla="*/ 4205667 h 4586594"/>
              <a:gd name="connsiteX9" fmla="*/ 7274057 w 9806474"/>
              <a:gd name="connsiteY9" fmla="*/ 4213740 h 4586594"/>
              <a:gd name="connsiteX10" fmla="*/ 6046060 w 9806474"/>
              <a:gd name="connsiteY10" fmla="*/ 4246431 h 4586594"/>
              <a:gd name="connsiteX11" fmla="*/ 295638 w 9806474"/>
              <a:gd name="connsiteY11" fmla="*/ 4298453 h 4586594"/>
              <a:gd name="connsiteX12" fmla="*/ 150081 w 9806474"/>
              <a:gd name="connsiteY12" fmla="*/ 2523145 h 4586594"/>
              <a:gd name="connsiteX13" fmla="*/ 66257 w 9806474"/>
              <a:gd name="connsiteY13" fmla="*/ 476529 h 4586594"/>
              <a:gd name="connsiteX14" fmla="*/ 663499 w 9806474"/>
              <a:gd name="connsiteY14" fmla="*/ 9578 h 4586594"/>
              <a:gd name="connsiteX15" fmla="*/ 6438503 w 9806474"/>
              <a:gd name="connsiteY15" fmla="*/ 53203 h 4586594"/>
              <a:gd name="connsiteX16" fmla="*/ 9040673 w 9806474"/>
              <a:gd name="connsiteY16" fmla="*/ 13361 h 4586594"/>
              <a:gd name="connsiteX17" fmla="*/ 9543478 w 9806474"/>
              <a:gd name="connsiteY17" fmla="*/ 3458 h 4586594"/>
              <a:gd name="connsiteX0" fmla="*/ 9502853 w 9765849"/>
              <a:gd name="connsiteY0" fmla="*/ 3458 h 4586594"/>
              <a:gd name="connsiteX1" fmla="*/ 9731264 w 9765849"/>
              <a:gd name="connsiteY1" fmla="*/ 99833 h 4586594"/>
              <a:gd name="connsiteX2" fmla="*/ 9739108 w 9765849"/>
              <a:gd name="connsiteY2" fmla="*/ 1857735 h 4586594"/>
              <a:gd name="connsiteX3" fmla="*/ 9731634 w 9765849"/>
              <a:gd name="connsiteY3" fmla="*/ 4161359 h 4586594"/>
              <a:gd name="connsiteX4" fmla="*/ 9220256 w 9765849"/>
              <a:gd name="connsiteY4" fmla="*/ 4182508 h 4586594"/>
              <a:gd name="connsiteX5" fmla="*/ 8438118 w 9765849"/>
              <a:gd name="connsiteY5" fmla="*/ 4204129 h 4586594"/>
              <a:gd name="connsiteX6" fmla="*/ 8053489 w 9765849"/>
              <a:gd name="connsiteY6" fmla="*/ 4209361 h 4586594"/>
              <a:gd name="connsiteX7" fmla="*/ 7253445 w 9765849"/>
              <a:gd name="connsiteY7" fmla="*/ 4586012 h 4586594"/>
              <a:gd name="connsiteX8" fmla="*/ 7423990 w 9765849"/>
              <a:gd name="connsiteY8" fmla="*/ 4205667 h 4586594"/>
              <a:gd name="connsiteX9" fmla="*/ 7233432 w 9765849"/>
              <a:gd name="connsiteY9" fmla="*/ 4213740 h 4586594"/>
              <a:gd name="connsiteX10" fmla="*/ 6005435 w 9765849"/>
              <a:gd name="connsiteY10" fmla="*/ 4246431 h 4586594"/>
              <a:gd name="connsiteX11" fmla="*/ 255013 w 9765849"/>
              <a:gd name="connsiteY11" fmla="*/ 4298453 h 4586594"/>
              <a:gd name="connsiteX12" fmla="*/ 109456 w 9765849"/>
              <a:gd name="connsiteY12" fmla="*/ 2523145 h 4586594"/>
              <a:gd name="connsiteX13" fmla="*/ 25632 w 9765849"/>
              <a:gd name="connsiteY13" fmla="*/ 476529 h 4586594"/>
              <a:gd name="connsiteX14" fmla="*/ 622874 w 9765849"/>
              <a:gd name="connsiteY14" fmla="*/ 9578 h 4586594"/>
              <a:gd name="connsiteX15" fmla="*/ 6397878 w 9765849"/>
              <a:gd name="connsiteY15" fmla="*/ 53203 h 4586594"/>
              <a:gd name="connsiteX16" fmla="*/ 9000048 w 9765849"/>
              <a:gd name="connsiteY16" fmla="*/ 13361 h 4586594"/>
              <a:gd name="connsiteX17" fmla="*/ 9502853 w 9765849"/>
              <a:gd name="connsiteY17" fmla="*/ 3458 h 4586594"/>
              <a:gd name="connsiteX0" fmla="*/ 9693055 w 9956051"/>
              <a:gd name="connsiteY0" fmla="*/ 3458 h 4586594"/>
              <a:gd name="connsiteX1" fmla="*/ 9921466 w 9956051"/>
              <a:gd name="connsiteY1" fmla="*/ 99833 h 4586594"/>
              <a:gd name="connsiteX2" fmla="*/ 9929310 w 9956051"/>
              <a:gd name="connsiteY2" fmla="*/ 1857735 h 4586594"/>
              <a:gd name="connsiteX3" fmla="*/ 9921836 w 9956051"/>
              <a:gd name="connsiteY3" fmla="*/ 4161359 h 4586594"/>
              <a:gd name="connsiteX4" fmla="*/ 9410458 w 9956051"/>
              <a:gd name="connsiteY4" fmla="*/ 4182508 h 4586594"/>
              <a:gd name="connsiteX5" fmla="*/ 8628320 w 9956051"/>
              <a:gd name="connsiteY5" fmla="*/ 4204129 h 4586594"/>
              <a:gd name="connsiteX6" fmla="*/ 8243691 w 9956051"/>
              <a:gd name="connsiteY6" fmla="*/ 4209361 h 4586594"/>
              <a:gd name="connsiteX7" fmla="*/ 7443647 w 9956051"/>
              <a:gd name="connsiteY7" fmla="*/ 4586012 h 4586594"/>
              <a:gd name="connsiteX8" fmla="*/ 7614192 w 9956051"/>
              <a:gd name="connsiteY8" fmla="*/ 4205667 h 4586594"/>
              <a:gd name="connsiteX9" fmla="*/ 7423634 w 9956051"/>
              <a:gd name="connsiteY9" fmla="*/ 4213740 h 4586594"/>
              <a:gd name="connsiteX10" fmla="*/ 6195637 w 9956051"/>
              <a:gd name="connsiteY10" fmla="*/ 4246431 h 4586594"/>
              <a:gd name="connsiteX11" fmla="*/ 445215 w 9956051"/>
              <a:gd name="connsiteY11" fmla="*/ 4298453 h 4586594"/>
              <a:gd name="connsiteX12" fmla="*/ 299658 w 9956051"/>
              <a:gd name="connsiteY12" fmla="*/ 2523145 h 4586594"/>
              <a:gd name="connsiteX13" fmla="*/ 215834 w 9956051"/>
              <a:gd name="connsiteY13" fmla="*/ 476529 h 4586594"/>
              <a:gd name="connsiteX14" fmla="*/ 399481 w 9956051"/>
              <a:gd name="connsiteY14" fmla="*/ 16797 h 4586594"/>
              <a:gd name="connsiteX15" fmla="*/ 6588080 w 9956051"/>
              <a:gd name="connsiteY15" fmla="*/ 53203 h 4586594"/>
              <a:gd name="connsiteX16" fmla="*/ 9190250 w 9956051"/>
              <a:gd name="connsiteY16" fmla="*/ 13361 h 4586594"/>
              <a:gd name="connsiteX17" fmla="*/ 9693055 w 9956051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511995 w 9774991"/>
              <a:gd name="connsiteY0" fmla="*/ 3458 h 4586594"/>
              <a:gd name="connsiteX1" fmla="*/ 9740406 w 9774991"/>
              <a:gd name="connsiteY1" fmla="*/ 99833 h 4586594"/>
              <a:gd name="connsiteX2" fmla="*/ 9748250 w 9774991"/>
              <a:gd name="connsiteY2" fmla="*/ 1857735 h 4586594"/>
              <a:gd name="connsiteX3" fmla="*/ 9740776 w 9774991"/>
              <a:gd name="connsiteY3" fmla="*/ 4161359 h 4586594"/>
              <a:gd name="connsiteX4" fmla="*/ 9229398 w 9774991"/>
              <a:gd name="connsiteY4" fmla="*/ 4182508 h 4586594"/>
              <a:gd name="connsiteX5" fmla="*/ 8447260 w 9774991"/>
              <a:gd name="connsiteY5" fmla="*/ 4204129 h 4586594"/>
              <a:gd name="connsiteX6" fmla="*/ 8062631 w 9774991"/>
              <a:gd name="connsiteY6" fmla="*/ 4209361 h 4586594"/>
              <a:gd name="connsiteX7" fmla="*/ 7262587 w 9774991"/>
              <a:gd name="connsiteY7" fmla="*/ 4586012 h 4586594"/>
              <a:gd name="connsiteX8" fmla="*/ 7433132 w 9774991"/>
              <a:gd name="connsiteY8" fmla="*/ 4205667 h 4586594"/>
              <a:gd name="connsiteX9" fmla="*/ 7242574 w 9774991"/>
              <a:gd name="connsiteY9" fmla="*/ 4213740 h 4586594"/>
              <a:gd name="connsiteX10" fmla="*/ 6014577 w 9774991"/>
              <a:gd name="connsiteY10" fmla="*/ 4246431 h 4586594"/>
              <a:gd name="connsiteX11" fmla="*/ 264155 w 9774991"/>
              <a:gd name="connsiteY11" fmla="*/ 4298453 h 4586594"/>
              <a:gd name="connsiteX12" fmla="*/ 118598 w 9774991"/>
              <a:gd name="connsiteY12" fmla="*/ 2523145 h 4586594"/>
              <a:gd name="connsiteX13" fmla="*/ 34774 w 9774991"/>
              <a:gd name="connsiteY13" fmla="*/ 476529 h 4586594"/>
              <a:gd name="connsiteX14" fmla="*/ 187098 w 9774991"/>
              <a:gd name="connsiteY14" fmla="*/ 93555 h 4586594"/>
              <a:gd name="connsiteX15" fmla="*/ 6407020 w 9774991"/>
              <a:gd name="connsiteY15" fmla="*/ 53203 h 4586594"/>
              <a:gd name="connsiteX16" fmla="*/ 9009190 w 9774991"/>
              <a:gd name="connsiteY16" fmla="*/ 13361 h 4586594"/>
              <a:gd name="connsiteX17" fmla="*/ 9511995 w 9774991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77082 w 9745053"/>
              <a:gd name="connsiteY15" fmla="*/ 53203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87207 w 9745053"/>
              <a:gd name="connsiteY15" fmla="*/ 9477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1430 w 9744426"/>
              <a:gd name="connsiteY0" fmla="*/ 3458 h 4586594"/>
              <a:gd name="connsiteX1" fmla="*/ 9709841 w 9744426"/>
              <a:gd name="connsiteY1" fmla="*/ 99833 h 4586594"/>
              <a:gd name="connsiteX2" fmla="*/ 9717685 w 9744426"/>
              <a:gd name="connsiteY2" fmla="*/ 1857735 h 4586594"/>
              <a:gd name="connsiteX3" fmla="*/ 9710211 w 9744426"/>
              <a:gd name="connsiteY3" fmla="*/ 4161359 h 4586594"/>
              <a:gd name="connsiteX4" fmla="*/ 9198833 w 9744426"/>
              <a:gd name="connsiteY4" fmla="*/ 4182508 h 4586594"/>
              <a:gd name="connsiteX5" fmla="*/ 8416695 w 9744426"/>
              <a:gd name="connsiteY5" fmla="*/ 4204129 h 4586594"/>
              <a:gd name="connsiteX6" fmla="*/ 8032066 w 9744426"/>
              <a:gd name="connsiteY6" fmla="*/ 4209361 h 4586594"/>
              <a:gd name="connsiteX7" fmla="*/ 7232022 w 9744426"/>
              <a:gd name="connsiteY7" fmla="*/ 4586012 h 4586594"/>
              <a:gd name="connsiteX8" fmla="*/ 7402567 w 9744426"/>
              <a:gd name="connsiteY8" fmla="*/ 4205667 h 4586594"/>
              <a:gd name="connsiteX9" fmla="*/ 7212009 w 9744426"/>
              <a:gd name="connsiteY9" fmla="*/ 4213740 h 4586594"/>
              <a:gd name="connsiteX10" fmla="*/ 5984012 w 9744426"/>
              <a:gd name="connsiteY10" fmla="*/ 4246431 h 4586594"/>
              <a:gd name="connsiteX11" fmla="*/ 233590 w 9744426"/>
              <a:gd name="connsiteY11" fmla="*/ 4298453 h 4586594"/>
              <a:gd name="connsiteX12" fmla="*/ 88033 w 9744426"/>
              <a:gd name="connsiteY12" fmla="*/ 2523145 h 4586594"/>
              <a:gd name="connsiteX13" fmla="*/ 5158 w 9744426"/>
              <a:gd name="connsiteY13" fmla="*/ 530948 h 4586594"/>
              <a:gd name="connsiteX14" fmla="*/ 156533 w 9744426"/>
              <a:gd name="connsiteY14" fmla="*/ 93555 h 4586594"/>
              <a:gd name="connsiteX15" fmla="*/ 6386580 w 9744426"/>
              <a:gd name="connsiteY15" fmla="*/ 9477 h 4586594"/>
              <a:gd name="connsiteX16" fmla="*/ 8978625 w 9744426"/>
              <a:gd name="connsiteY16" fmla="*/ 13361 h 4586594"/>
              <a:gd name="connsiteX17" fmla="*/ 9481430 w 9744426"/>
              <a:gd name="connsiteY17" fmla="*/ 3458 h 4586594"/>
              <a:gd name="connsiteX0" fmla="*/ 9481117 w 9744113"/>
              <a:gd name="connsiteY0" fmla="*/ 3458 h 4586594"/>
              <a:gd name="connsiteX1" fmla="*/ 9709528 w 9744113"/>
              <a:gd name="connsiteY1" fmla="*/ 99833 h 4586594"/>
              <a:gd name="connsiteX2" fmla="*/ 9717372 w 9744113"/>
              <a:gd name="connsiteY2" fmla="*/ 1857735 h 4586594"/>
              <a:gd name="connsiteX3" fmla="*/ 9709898 w 9744113"/>
              <a:gd name="connsiteY3" fmla="*/ 4161359 h 4586594"/>
              <a:gd name="connsiteX4" fmla="*/ 9198520 w 9744113"/>
              <a:gd name="connsiteY4" fmla="*/ 4182508 h 4586594"/>
              <a:gd name="connsiteX5" fmla="*/ 8416382 w 9744113"/>
              <a:gd name="connsiteY5" fmla="*/ 4204129 h 4586594"/>
              <a:gd name="connsiteX6" fmla="*/ 8031753 w 9744113"/>
              <a:gd name="connsiteY6" fmla="*/ 4209361 h 4586594"/>
              <a:gd name="connsiteX7" fmla="*/ 7231709 w 9744113"/>
              <a:gd name="connsiteY7" fmla="*/ 4586012 h 4586594"/>
              <a:gd name="connsiteX8" fmla="*/ 7402254 w 9744113"/>
              <a:gd name="connsiteY8" fmla="*/ 4205667 h 4586594"/>
              <a:gd name="connsiteX9" fmla="*/ 7211696 w 9744113"/>
              <a:gd name="connsiteY9" fmla="*/ 4213740 h 4586594"/>
              <a:gd name="connsiteX10" fmla="*/ 5983699 w 9744113"/>
              <a:gd name="connsiteY10" fmla="*/ 4246431 h 4586594"/>
              <a:gd name="connsiteX11" fmla="*/ 233277 w 9744113"/>
              <a:gd name="connsiteY11" fmla="*/ 4298453 h 4586594"/>
              <a:gd name="connsiteX12" fmla="*/ 87720 w 9744113"/>
              <a:gd name="connsiteY12" fmla="*/ 2523145 h 4586594"/>
              <a:gd name="connsiteX13" fmla="*/ 4845 w 9744113"/>
              <a:gd name="connsiteY13" fmla="*/ 530948 h 4586594"/>
              <a:gd name="connsiteX14" fmla="*/ 156980 w 9744113"/>
              <a:gd name="connsiteY14" fmla="*/ 137092 h 4586594"/>
              <a:gd name="connsiteX15" fmla="*/ 6386267 w 9744113"/>
              <a:gd name="connsiteY15" fmla="*/ 9477 h 4586594"/>
              <a:gd name="connsiteX16" fmla="*/ 8978312 w 9744113"/>
              <a:gd name="connsiteY16" fmla="*/ 13361 h 4586594"/>
              <a:gd name="connsiteX17" fmla="*/ 9481117 w 9744113"/>
              <a:gd name="connsiteY17" fmla="*/ 3458 h 4586594"/>
              <a:gd name="connsiteX0" fmla="*/ 9477408 w 9740404"/>
              <a:gd name="connsiteY0" fmla="*/ 3458 h 4586594"/>
              <a:gd name="connsiteX1" fmla="*/ 9705819 w 9740404"/>
              <a:gd name="connsiteY1" fmla="*/ 99833 h 4586594"/>
              <a:gd name="connsiteX2" fmla="*/ 9713663 w 9740404"/>
              <a:gd name="connsiteY2" fmla="*/ 1857735 h 4586594"/>
              <a:gd name="connsiteX3" fmla="*/ 9706189 w 9740404"/>
              <a:gd name="connsiteY3" fmla="*/ 4161359 h 4586594"/>
              <a:gd name="connsiteX4" fmla="*/ 9194811 w 9740404"/>
              <a:gd name="connsiteY4" fmla="*/ 4182508 h 4586594"/>
              <a:gd name="connsiteX5" fmla="*/ 8412673 w 9740404"/>
              <a:gd name="connsiteY5" fmla="*/ 4204129 h 4586594"/>
              <a:gd name="connsiteX6" fmla="*/ 8028044 w 9740404"/>
              <a:gd name="connsiteY6" fmla="*/ 4209361 h 4586594"/>
              <a:gd name="connsiteX7" fmla="*/ 7228000 w 9740404"/>
              <a:gd name="connsiteY7" fmla="*/ 4586012 h 4586594"/>
              <a:gd name="connsiteX8" fmla="*/ 7398545 w 9740404"/>
              <a:gd name="connsiteY8" fmla="*/ 4205667 h 4586594"/>
              <a:gd name="connsiteX9" fmla="*/ 7207987 w 9740404"/>
              <a:gd name="connsiteY9" fmla="*/ 4213740 h 4586594"/>
              <a:gd name="connsiteX10" fmla="*/ 5979990 w 9740404"/>
              <a:gd name="connsiteY10" fmla="*/ 4246431 h 4586594"/>
              <a:gd name="connsiteX11" fmla="*/ 229568 w 9740404"/>
              <a:gd name="connsiteY11" fmla="*/ 4298453 h 4586594"/>
              <a:gd name="connsiteX12" fmla="*/ 84011 w 9740404"/>
              <a:gd name="connsiteY12" fmla="*/ 2523145 h 4586594"/>
              <a:gd name="connsiteX13" fmla="*/ 1136 w 9740404"/>
              <a:gd name="connsiteY13" fmla="*/ 530948 h 4586594"/>
              <a:gd name="connsiteX14" fmla="*/ 153271 w 9740404"/>
              <a:gd name="connsiteY14" fmla="*/ 137092 h 4586594"/>
              <a:gd name="connsiteX15" fmla="*/ 6382558 w 9740404"/>
              <a:gd name="connsiteY15" fmla="*/ 9477 h 4586594"/>
              <a:gd name="connsiteX16" fmla="*/ 8974603 w 9740404"/>
              <a:gd name="connsiteY16" fmla="*/ 13361 h 4586594"/>
              <a:gd name="connsiteX17" fmla="*/ 9477408 w 9740404"/>
              <a:gd name="connsiteY17" fmla="*/ 3458 h 4586594"/>
              <a:gd name="connsiteX0" fmla="*/ 9486740 w 9749736"/>
              <a:gd name="connsiteY0" fmla="*/ 3458 h 4586594"/>
              <a:gd name="connsiteX1" fmla="*/ 9715151 w 9749736"/>
              <a:gd name="connsiteY1" fmla="*/ 99833 h 4586594"/>
              <a:gd name="connsiteX2" fmla="*/ 9722995 w 9749736"/>
              <a:gd name="connsiteY2" fmla="*/ 1857735 h 4586594"/>
              <a:gd name="connsiteX3" fmla="*/ 9715521 w 9749736"/>
              <a:gd name="connsiteY3" fmla="*/ 4161359 h 4586594"/>
              <a:gd name="connsiteX4" fmla="*/ 9204143 w 9749736"/>
              <a:gd name="connsiteY4" fmla="*/ 4182508 h 4586594"/>
              <a:gd name="connsiteX5" fmla="*/ 8422005 w 9749736"/>
              <a:gd name="connsiteY5" fmla="*/ 4204129 h 4586594"/>
              <a:gd name="connsiteX6" fmla="*/ 8037376 w 9749736"/>
              <a:gd name="connsiteY6" fmla="*/ 4209361 h 4586594"/>
              <a:gd name="connsiteX7" fmla="*/ 7237332 w 9749736"/>
              <a:gd name="connsiteY7" fmla="*/ 4586012 h 4586594"/>
              <a:gd name="connsiteX8" fmla="*/ 7407877 w 9749736"/>
              <a:gd name="connsiteY8" fmla="*/ 4205667 h 4586594"/>
              <a:gd name="connsiteX9" fmla="*/ 7217319 w 9749736"/>
              <a:gd name="connsiteY9" fmla="*/ 4213740 h 4586594"/>
              <a:gd name="connsiteX10" fmla="*/ 5989322 w 9749736"/>
              <a:gd name="connsiteY10" fmla="*/ 4246431 h 4586594"/>
              <a:gd name="connsiteX11" fmla="*/ 238900 w 9749736"/>
              <a:gd name="connsiteY11" fmla="*/ 4298453 h 4586594"/>
              <a:gd name="connsiteX12" fmla="*/ 93343 w 9749736"/>
              <a:gd name="connsiteY12" fmla="*/ 2523145 h 4586594"/>
              <a:gd name="connsiteX13" fmla="*/ 10468 w 9749736"/>
              <a:gd name="connsiteY13" fmla="*/ 530948 h 4586594"/>
              <a:gd name="connsiteX14" fmla="*/ 97489 w 9749736"/>
              <a:gd name="connsiteY14" fmla="*/ 149115 h 4586594"/>
              <a:gd name="connsiteX15" fmla="*/ 6391890 w 9749736"/>
              <a:gd name="connsiteY15" fmla="*/ 9477 h 4586594"/>
              <a:gd name="connsiteX16" fmla="*/ 8983935 w 9749736"/>
              <a:gd name="connsiteY16" fmla="*/ 13361 h 4586594"/>
              <a:gd name="connsiteX17" fmla="*/ 9486740 w 9749736"/>
              <a:gd name="connsiteY17" fmla="*/ 3458 h 4586594"/>
              <a:gd name="connsiteX0" fmla="*/ 9486740 w 9793439"/>
              <a:gd name="connsiteY0" fmla="*/ 75473 h 4658609"/>
              <a:gd name="connsiteX1" fmla="*/ 9715151 w 9793439"/>
              <a:gd name="connsiteY1" fmla="*/ 171848 h 4658609"/>
              <a:gd name="connsiteX2" fmla="*/ 9779506 w 9793439"/>
              <a:gd name="connsiteY2" fmla="*/ 2048524 h 4658609"/>
              <a:gd name="connsiteX3" fmla="*/ 9715521 w 9793439"/>
              <a:gd name="connsiteY3" fmla="*/ 4233374 h 4658609"/>
              <a:gd name="connsiteX4" fmla="*/ 9204143 w 9793439"/>
              <a:gd name="connsiteY4" fmla="*/ 4254523 h 4658609"/>
              <a:gd name="connsiteX5" fmla="*/ 8422005 w 9793439"/>
              <a:gd name="connsiteY5" fmla="*/ 4276144 h 4658609"/>
              <a:gd name="connsiteX6" fmla="*/ 8037376 w 9793439"/>
              <a:gd name="connsiteY6" fmla="*/ 4281376 h 4658609"/>
              <a:gd name="connsiteX7" fmla="*/ 7237332 w 9793439"/>
              <a:gd name="connsiteY7" fmla="*/ 4658027 h 4658609"/>
              <a:gd name="connsiteX8" fmla="*/ 7407877 w 9793439"/>
              <a:gd name="connsiteY8" fmla="*/ 4277682 h 4658609"/>
              <a:gd name="connsiteX9" fmla="*/ 7217319 w 9793439"/>
              <a:gd name="connsiteY9" fmla="*/ 4285755 h 4658609"/>
              <a:gd name="connsiteX10" fmla="*/ 5989322 w 9793439"/>
              <a:gd name="connsiteY10" fmla="*/ 4318446 h 4658609"/>
              <a:gd name="connsiteX11" fmla="*/ 238900 w 9793439"/>
              <a:gd name="connsiteY11" fmla="*/ 4370468 h 4658609"/>
              <a:gd name="connsiteX12" fmla="*/ 93343 w 9793439"/>
              <a:gd name="connsiteY12" fmla="*/ 2595160 h 4658609"/>
              <a:gd name="connsiteX13" fmla="*/ 10468 w 9793439"/>
              <a:gd name="connsiteY13" fmla="*/ 602963 h 4658609"/>
              <a:gd name="connsiteX14" fmla="*/ 97489 w 9793439"/>
              <a:gd name="connsiteY14" fmla="*/ 221130 h 4658609"/>
              <a:gd name="connsiteX15" fmla="*/ 6391890 w 9793439"/>
              <a:gd name="connsiteY15" fmla="*/ 81492 h 4658609"/>
              <a:gd name="connsiteX16" fmla="*/ 8983935 w 9793439"/>
              <a:gd name="connsiteY16" fmla="*/ 85376 h 4658609"/>
              <a:gd name="connsiteX17" fmla="*/ 9486740 w 9793439"/>
              <a:gd name="connsiteY17" fmla="*/ 75473 h 4658609"/>
              <a:gd name="connsiteX0" fmla="*/ 9486740 w 9792089"/>
              <a:gd name="connsiteY0" fmla="*/ 3458 h 4586594"/>
              <a:gd name="connsiteX1" fmla="*/ 9715151 w 9792089"/>
              <a:gd name="connsiteY1" fmla="*/ 99833 h 4586594"/>
              <a:gd name="connsiteX2" fmla="*/ 9779506 w 9792089"/>
              <a:gd name="connsiteY2" fmla="*/ 1976509 h 4586594"/>
              <a:gd name="connsiteX3" fmla="*/ 9715521 w 9792089"/>
              <a:gd name="connsiteY3" fmla="*/ 4161359 h 4586594"/>
              <a:gd name="connsiteX4" fmla="*/ 9204143 w 9792089"/>
              <a:gd name="connsiteY4" fmla="*/ 4182508 h 4586594"/>
              <a:gd name="connsiteX5" fmla="*/ 8422005 w 9792089"/>
              <a:gd name="connsiteY5" fmla="*/ 4204129 h 4586594"/>
              <a:gd name="connsiteX6" fmla="*/ 8037376 w 9792089"/>
              <a:gd name="connsiteY6" fmla="*/ 4209361 h 4586594"/>
              <a:gd name="connsiteX7" fmla="*/ 7237332 w 9792089"/>
              <a:gd name="connsiteY7" fmla="*/ 4586012 h 4586594"/>
              <a:gd name="connsiteX8" fmla="*/ 7407877 w 9792089"/>
              <a:gd name="connsiteY8" fmla="*/ 4205667 h 4586594"/>
              <a:gd name="connsiteX9" fmla="*/ 7217319 w 9792089"/>
              <a:gd name="connsiteY9" fmla="*/ 4213740 h 4586594"/>
              <a:gd name="connsiteX10" fmla="*/ 5989322 w 9792089"/>
              <a:gd name="connsiteY10" fmla="*/ 4246431 h 4586594"/>
              <a:gd name="connsiteX11" fmla="*/ 238900 w 9792089"/>
              <a:gd name="connsiteY11" fmla="*/ 4298453 h 4586594"/>
              <a:gd name="connsiteX12" fmla="*/ 93343 w 9792089"/>
              <a:gd name="connsiteY12" fmla="*/ 2523145 h 4586594"/>
              <a:gd name="connsiteX13" fmla="*/ 10468 w 9792089"/>
              <a:gd name="connsiteY13" fmla="*/ 530948 h 4586594"/>
              <a:gd name="connsiteX14" fmla="*/ 97489 w 9792089"/>
              <a:gd name="connsiteY14" fmla="*/ 149115 h 4586594"/>
              <a:gd name="connsiteX15" fmla="*/ 6391890 w 9792089"/>
              <a:gd name="connsiteY15" fmla="*/ 9477 h 4586594"/>
              <a:gd name="connsiteX16" fmla="*/ 8983935 w 9792089"/>
              <a:gd name="connsiteY16" fmla="*/ 13361 h 4586594"/>
              <a:gd name="connsiteX17" fmla="*/ 9486740 w 9792089"/>
              <a:gd name="connsiteY17" fmla="*/ 3458 h 458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92089" h="4586594">
                <a:moveTo>
                  <a:pt x="9486740" y="3458"/>
                </a:moveTo>
                <a:cubicBezTo>
                  <a:pt x="9608609" y="17870"/>
                  <a:pt x="9702239" y="-44549"/>
                  <a:pt x="9715151" y="99833"/>
                </a:cubicBezTo>
                <a:cubicBezTo>
                  <a:pt x="9744763" y="430954"/>
                  <a:pt x="9820064" y="1179006"/>
                  <a:pt x="9779506" y="1976509"/>
                </a:cubicBezTo>
                <a:cubicBezTo>
                  <a:pt x="9821453" y="2872786"/>
                  <a:pt x="9747762" y="4009775"/>
                  <a:pt x="9715521" y="4161359"/>
                </a:cubicBezTo>
                <a:cubicBezTo>
                  <a:pt x="9446860" y="4212001"/>
                  <a:pt x="9419729" y="4175380"/>
                  <a:pt x="9204143" y="4182508"/>
                </a:cubicBezTo>
                <a:lnTo>
                  <a:pt x="8422005" y="4204129"/>
                </a:lnTo>
                <a:lnTo>
                  <a:pt x="8037376" y="4209361"/>
                </a:lnTo>
                <a:cubicBezTo>
                  <a:pt x="7952820" y="4216563"/>
                  <a:pt x="7868491" y="4404455"/>
                  <a:pt x="7237332" y="4586012"/>
                </a:cubicBezTo>
                <a:cubicBezTo>
                  <a:pt x="7212892" y="4601135"/>
                  <a:pt x="7434449" y="4317853"/>
                  <a:pt x="7407877" y="4205667"/>
                </a:cubicBezTo>
                <a:lnTo>
                  <a:pt x="7217319" y="4213740"/>
                </a:lnTo>
                <a:lnTo>
                  <a:pt x="5989322" y="4246431"/>
                </a:lnTo>
                <a:cubicBezTo>
                  <a:pt x="4635231" y="4269266"/>
                  <a:pt x="2061843" y="4343979"/>
                  <a:pt x="238900" y="4298453"/>
                </a:cubicBezTo>
                <a:cubicBezTo>
                  <a:pt x="67346" y="4318795"/>
                  <a:pt x="106883" y="4077771"/>
                  <a:pt x="93343" y="2523145"/>
                </a:cubicBezTo>
                <a:cubicBezTo>
                  <a:pt x="78840" y="1882752"/>
                  <a:pt x="9777" y="926620"/>
                  <a:pt x="10468" y="530948"/>
                </a:cubicBezTo>
                <a:cubicBezTo>
                  <a:pt x="11159" y="135276"/>
                  <a:pt x="-45388" y="172775"/>
                  <a:pt x="97489" y="149115"/>
                </a:cubicBezTo>
                <a:cubicBezTo>
                  <a:pt x="1625900" y="105255"/>
                  <a:pt x="4329024" y="-2658"/>
                  <a:pt x="6391890" y="9477"/>
                </a:cubicBezTo>
                <a:lnTo>
                  <a:pt x="8983935" y="13361"/>
                </a:lnTo>
                <a:cubicBezTo>
                  <a:pt x="9151710" y="25102"/>
                  <a:pt x="9364871" y="-10954"/>
                  <a:pt x="9486740" y="3458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037C5-85F3-AC50-98D6-292FD81C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6385" y="1764734"/>
            <a:ext cx="7559817" cy="25510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же</a:t>
            </a:r>
            <a:r>
              <a:rPr lang="en-US" dirty="0"/>
              <a:t> </a:t>
            </a:r>
            <a:r>
              <a:rPr lang="en-US" dirty="0" err="1"/>
              <a:t>расширялись</a:t>
            </a:r>
            <a:r>
              <a:rPr lang="en-US" dirty="0"/>
              <a:t> </a:t>
            </a:r>
            <a:r>
              <a:rPr lang="en-US" dirty="0" err="1"/>
              <a:t>знания</a:t>
            </a:r>
            <a:r>
              <a:rPr lang="en-US" dirty="0"/>
              <a:t> о </a:t>
            </a:r>
            <a:r>
              <a:rPr lang="en-US" dirty="0" err="1"/>
              <a:t>географии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654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id="{B20DF01A-DAD0-4D16-BEDE-ED085CCC3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E88843F-22E2-2F54-A719-351C2E14EB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08" r="11269"/>
          <a:stretch/>
        </p:blipFill>
        <p:spPr>
          <a:xfrm>
            <a:off x="357120" y="391301"/>
            <a:ext cx="7228864" cy="5847184"/>
          </a:xfrm>
          <a:custGeom>
            <a:avLst/>
            <a:gdLst/>
            <a:ahLst/>
            <a:cxnLst/>
            <a:rect l="l" t="t" r="r" b="b"/>
            <a:pathLst>
              <a:path w="7503702" h="6405387">
                <a:moveTo>
                  <a:pt x="526155" y="35"/>
                </a:moveTo>
                <a:cubicBezTo>
                  <a:pt x="696890" y="424"/>
                  <a:pt x="910822" y="4062"/>
                  <a:pt x="1101865" y="9135"/>
                </a:cubicBezTo>
                <a:lnTo>
                  <a:pt x="6538681" y="39665"/>
                </a:lnTo>
                <a:lnTo>
                  <a:pt x="7503702" y="68449"/>
                </a:lnTo>
                <a:lnTo>
                  <a:pt x="7503702" y="6373015"/>
                </a:lnTo>
                <a:lnTo>
                  <a:pt x="7349407" y="6372590"/>
                </a:lnTo>
                <a:cubicBezTo>
                  <a:pt x="5503660" y="6369608"/>
                  <a:pt x="2945004" y="6405387"/>
                  <a:pt x="1220576" y="6405387"/>
                </a:cubicBezTo>
                <a:cubicBezTo>
                  <a:pt x="732036" y="6374856"/>
                  <a:pt x="383078" y="6405388"/>
                  <a:pt x="48079" y="6374856"/>
                </a:cubicBezTo>
                <a:cubicBezTo>
                  <a:pt x="-54281" y="4308922"/>
                  <a:pt x="24815" y="1433916"/>
                  <a:pt x="117871" y="131259"/>
                </a:cubicBezTo>
                <a:cubicBezTo>
                  <a:pt x="125872" y="-28778"/>
                  <a:pt x="119241" y="23587"/>
                  <a:pt x="279761" y="3233"/>
                </a:cubicBezTo>
                <a:cubicBezTo>
                  <a:pt x="336825" y="737"/>
                  <a:pt x="423715" y="-199"/>
                  <a:pt x="526155" y="35"/>
                </a:cubicBezTo>
                <a:close/>
              </a:path>
            </a:pathLst>
          </a:custGeom>
        </p:spPr>
      </p:pic>
      <p:sp>
        <p:nvSpPr>
          <p:cNvPr id="20" name="Freeform: Shape 10">
            <a:extLst>
              <a:ext uri="{FF2B5EF4-FFF2-40B4-BE49-F238E27FC236}">
                <a16:creationId xmlns:a16="http://schemas.microsoft.com/office/drawing/2014/main" id="{99B7B539-E79B-44C5-8319-9CE01F87F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57119" y="391300"/>
            <a:ext cx="7228863" cy="5847183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682" h="6405386">
                <a:moveTo>
                  <a:pt x="7142118" y="6405352"/>
                </a:moveTo>
                <a:cubicBezTo>
                  <a:pt x="6967357" y="6404963"/>
                  <a:pt x="6748379" y="6401325"/>
                  <a:pt x="6552830" y="6396252"/>
                </a:cubicBezTo>
                <a:lnTo>
                  <a:pt x="987782" y="6365722"/>
                </a:lnTo>
                <a:lnTo>
                  <a:pt x="0" y="6336938"/>
                </a:lnTo>
                <a:lnTo>
                  <a:pt x="0" y="32372"/>
                </a:lnTo>
                <a:lnTo>
                  <a:pt x="157934" y="32797"/>
                </a:lnTo>
                <a:cubicBezTo>
                  <a:pt x="2047215" y="35779"/>
                  <a:pt x="4666218" y="0"/>
                  <a:pt x="6431319" y="0"/>
                </a:cubicBezTo>
                <a:cubicBezTo>
                  <a:pt x="6931382" y="30531"/>
                  <a:pt x="7288570" y="-1"/>
                  <a:pt x="7631470" y="30531"/>
                </a:cubicBezTo>
                <a:cubicBezTo>
                  <a:pt x="7736245" y="2096465"/>
                  <a:pt x="7655283" y="4971471"/>
                  <a:pt x="7560032" y="6274128"/>
                </a:cubicBezTo>
                <a:cubicBezTo>
                  <a:pt x="7551842" y="6434165"/>
                  <a:pt x="7558630" y="6381800"/>
                  <a:pt x="7394324" y="6402154"/>
                </a:cubicBezTo>
                <a:cubicBezTo>
                  <a:pt x="7335914" y="6404650"/>
                  <a:pt x="7246975" y="6405586"/>
                  <a:pt x="714211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: Shape 12">
            <a:extLst>
              <a:ext uri="{FF2B5EF4-FFF2-40B4-BE49-F238E27FC236}">
                <a16:creationId xmlns:a16="http://schemas.microsoft.com/office/drawing/2014/main" id="{1979858C-A26E-4B53-9728-5EC82E0E9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92712" flipH="1">
            <a:off x="6869718" y="475165"/>
            <a:ext cx="4895008" cy="5648873"/>
          </a:xfrm>
          <a:custGeom>
            <a:avLst/>
            <a:gdLst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872846 w 4877237"/>
              <a:gd name="connsiteY6" fmla="*/ 5198795 h 5641553"/>
              <a:gd name="connsiteX7" fmla="*/ 3581829 w 4877237"/>
              <a:gd name="connsiteY7" fmla="*/ 5221985 h 5641553"/>
              <a:gd name="connsiteX8" fmla="*/ 3570634 w 4877237"/>
              <a:gd name="connsiteY8" fmla="*/ 5225757 h 5641553"/>
              <a:gd name="connsiteX9" fmla="*/ 3515258 w 4877237"/>
              <a:gd name="connsiteY9" fmla="*/ 5243754 h 5641553"/>
              <a:gd name="connsiteX10" fmla="*/ 3510127 w 4877237"/>
              <a:gd name="connsiteY10" fmla="*/ 5288400 h 5641553"/>
              <a:gd name="connsiteX11" fmla="*/ 3658238 w 4877237"/>
              <a:gd name="connsiteY11" fmla="*/ 5641549 h 5641553"/>
              <a:gd name="connsiteX12" fmla="*/ 2845674 w 4877237"/>
              <a:gd name="connsiteY12" fmla="*/ 5290843 h 5641553"/>
              <a:gd name="connsiteX13" fmla="*/ 2820308 w 4877237"/>
              <a:gd name="connsiteY13" fmla="*/ 5261823 h 5641553"/>
              <a:gd name="connsiteX14" fmla="*/ 2722542 w 4877237"/>
              <a:gd name="connsiteY14" fmla="*/ 5265294 h 5641553"/>
              <a:gd name="connsiteX15" fmla="*/ 1770504 w 4877237"/>
              <a:gd name="connsiteY15" fmla="*/ 5261011 h 5641553"/>
              <a:gd name="connsiteX16" fmla="*/ 815940 w 4877237"/>
              <a:gd name="connsiteY16" fmla="*/ 5009663 h 5641553"/>
              <a:gd name="connsiteX17" fmla="*/ 117267 w 4877237"/>
              <a:gd name="connsiteY17" fmla="*/ 3779919 h 5641553"/>
              <a:gd name="connsiteX18" fmla="*/ 1702 w 4877237"/>
              <a:gd name="connsiteY18" fmla="*/ 1784971 h 5641553"/>
              <a:gd name="connsiteX19" fmla="*/ 336804 w 4877237"/>
              <a:gd name="connsiteY19" fmla="*/ 369690 h 5641553"/>
              <a:gd name="connsiteX20" fmla="*/ 1687022 w 4877237"/>
              <a:gd name="connsiteY20" fmla="*/ 50 h 5641553"/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872846 w 4877237"/>
              <a:gd name="connsiteY6" fmla="*/ 5198795 h 5641553"/>
              <a:gd name="connsiteX7" fmla="*/ 3581829 w 4877237"/>
              <a:gd name="connsiteY7" fmla="*/ 5221985 h 5641553"/>
              <a:gd name="connsiteX8" fmla="*/ 3515258 w 4877237"/>
              <a:gd name="connsiteY8" fmla="*/ 5243754 h 5641553"/>
              <a:gd name="connsiteX9" fmla="*/ 3510127 w 4877237"/>
              <a:gd name="connsiteY9" fmla="*/ 5288400 h 5641553"/>
              <a:gd name="connsiteX10" fmla="*/ 3658238 w 4877237"/>
              <a:gd name="connsiteY10" fmla="*/ 5641549 h 5641553"/>
              <a:gd name="connsiteX11" fmla="*/ 2845674 w 4877237"/>
              <a:gd name="connsiteY11" fmla="*/ 5290843 h 5641553"/>
              <a:gd name="connsiteX12" fmla="*/ 2820308 w 4877237"/>
              <a:gd name="connsiteY12" fmla="*/ 5261823 h 5641553"/>
              <a:gd name="connsiteX13" fmla="*/ 2722542 w 4877237"/>
              <a:gd name="connsiteY13" fmla="*/ 5265294 h 5641553"/>
              <a:gd name="connsiteX14" fmla="*/ 1770504 w 4877237"/>
              <a:gd name="connsiteY14" fmla="*/ 5261011 h 5641553"/>
              <a:gd name="connsiteX15" fmla="*/ 815940 w 4877237"/>
              <a:gd name="connsiteY15" fmla="*/ 5009663 h 5641553"/>
              <a:gd name="connsiteX16" fmla="*/ 117267 w 4877237"/>
              <a:gd name="connsiteY16" fmla="*/ 3779919 h 5641553"/>
              <a:gd name="connsiteX17" fmla="*/ 1702 w 4877237"/>
              <a:gd name="connsiteY17" fmla="*/ 1784971 h 5641553"/>
              <a:gd name="connsiteX18" fmla="*/ 336804 w 4877237"/>
              <a:gd name="connsiteY18" fmla="*/ 369690 h 5641553"/>
              <a:gd name="connsiteX19" fmla="*/ 1687022 w 4877237"/>
              <a:gd name="connsiteY19" fmla="*/ 50 h 5641553"/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872846 w 4877237"/>
              <a:gd name="connsiteY6" fmla="*/ 5198795 h 5641553"/>
              <a:gd name="connsiteX7" fmla="*/ 3515258 w 4877237"/>
              <a:gd name="connsiteY7" fmla="*/ 5243754 h 5641553"/>
              <a:gd name="connsiteX8" fmla="*/ 3510127 w 4877237"/>
              <a:gd name="connsiteY8" fmla="*/ 5288400 h 5641553"/>
              <a:gd name="connsiteX9" fmla="*/ 3658238 w 4877237"/>
              <a:gd name="connsiteY9" fmla="*/ 5641549 h 5641553"/>
              <a:gd name="connsiteX10" fmla="*/ 2845674 w 4877237"/>
              <a:gd name="connsiteY10" fmla="*/ 5290843 h 5641553"/>
              <a:gd name="connsiteX11" fmla="*/ 2820308 w 4877237"/>
              <a:gd name="connsiteY11" fmla="*/ 5261823 h 5641553"/>
              <a:gd name="connsiteX12" fmla="*/ 2722542 w 4877237"/>
              <a:gd name="connsiteY12" fmla="*/ 5265294 h 5641553"/>
              <a:gd name="connsiteX13" fmla="*/ 1770504 w 4877237"/>
              <a:gd name="connsiteY13" fmla="*/ 5261011 h 5641553"/>
              <a:gd name="connsiteX14" fmla="*/ 815940 w 4877237"/>
              <a:gd name="connsiteY14" fmla="*/ 5009663 h 5641553"/>
              <a:gd name="connsiteX15" fmla="*/ 117267 w 4877237"/>
              <a:gd name="connsiteY15" fmla="*/ 3779919 h 5641553"/>
              <a:gd name="connsiteX16" fmla="*/ 1702 w 4877237"/>
              <a:gd name="connsiteY16" fmla="*/ 1784971 h 5641553"/>
              <a:gd name="connsiteX17" fmla="*/ 336804 w 4877237"/>
              <a:gd name="connsiteY17" fmla="*/ 369690 h 5641553"/>
              <a:gd name="connsiteX18" fmla="*/ 1687022 w 4877237"/>
              <a:gd name="connsiteY18" fmla="*/ 50 h 5641553"/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515258 w 4877237"/>
              <a:gd name="connsiteY6" fmla="*/ 5243754 h 5641553"/>
              <a:gd name="connsiteX7" fmla="*/ 3510127 w 4877237"/>
              <a:gd name="connsiteY7" fmla="*/ 5288400 h 5641553"/>
              <a:gd name="connsiteX8" fmla="*/ 3658238 w 4877237"/>
              <a:gd name="connsiteY8" fmla="*/ 5641549 h 5641553"/>
              <a:gd name="connsiteX9" fmla="*/ 2845674 w 4877237"/>
              <a:gd name="connsiteY9" fmla="*/ 5290843 h 5641553"/>
              <a:gd name="connsiteX10" fmla="*/ 2820308 w 4877237"/>
              <a:gd name="connsiteY10" fmla="*/ 5261823 h 5641553"/>
              <a:gd name="connsiteX11" fmla="*/ 2722542 w 4877237"/>
              <a:gd name="connsiteY11" fmla="*/ 5265294 h 5641553"/>
              <a:gd name="connsiteX12" fmla="*/ 1770504 w 4877237"/>
              <a:gd name="connsiteY12" fmla="*/ 5261011 h 5641553"/>
              <a:gd name="connsiteX13" fmla="*/ 815940 w 4877237"/>
              <a:gd name="connsiteY13" fmla="*/ 5009663 h 5641553"/>
              <a:gd name="connsiteX14" fmla="*/ 117267 w 4877237"/>
              <a:gd name="connsiteY14" fmla="*/ 3779919 h 5641553"/>
              <a:gd name="connsiteX15" fmla="*/ 1702 w 4877237"/>
              <a:gd name="connsiteY15" fmla="*/ 1784971 h 5641553"/>
              <a:gd name="connsiteX16" fmla="*/ 336804 w 4877237"/>
              <a:gd name="connsiteY16" fmla="*/ 369690 h 5641553"/>
              <a:gd name="connsiteX17" fmla="*/ 1687022 w 4877237"/>
              <a:gd name="connsiteY17" fmla="*/ 50 h 564155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116764 w 4876734"/>
              <a:gd name="connsiteY14" fmla="*/ 3787239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91972 w 4876734"/>
              <a:gd name="connsiteY14" fmla="*/ 3785123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91972 w 4876734"/>
              <a:gd name="connsiteY14" fmla="*/ 3785123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91972 w 4876734"/>
              <a:gd name="connsiteY14" fmla="*/ 3785123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1770001 w 4876734"/>
              <a:gd name="connsiteY11" fmla="*/ 5268331 h 5648873"/>
              <a:gd name="connsiteX12" fmla="*/ 815437 w 4876734"/>
              <a:gd name="connsiteY12" fmla="*/ 5016983 h 5648873"/>
              <a:gd name="connsiteX13" fmla="*/ 91972 w 4876734"/>
              <a:gd name="connsiteY13" fmla="*/ 3785123 h 5648873"/>
              <a:gd name="connsiteX14" fmla="*/ 1199 w 4876734"/>
              <a:gd name="connsiteY14" fmla="*/ 1792291 h 5648873"/>
              <a:gd name="connsiteX15" fmla="*/ 445748 w 4876734"/>
              <a:gd name="connsiteY15" fmla="*/ 411323 h 5648873"/>
              <a:gd name="connsiteX16" fmla="*/ 1686519 w 4876734"/>
              <a:gd name="connsiteY16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1868109 w 4876734"/>
              <a:gd name="connsiteY11" fmla="*/ 5289191 h 5648873"/>
              <a:gd name="connsiteX12" fmla="*/ 815437 w 4876734"/>
              <a:gd name="connsiteY12" fmla="*/ 5016983 h 5648873"/>
              <a:gd name="connsiteX13" fmla="*/ 91972 w 4876734"/>
              <a:gd name="connsiteY13" fmla="*/ 3785123 h 5648873"/>
              <a:gd name="connsiteX14" fmla="*/ 1199 w 4876734"/>
              <a:gd name="connsiteY14" fmla="*/ 1792291 h 5648873"/>
              <a:gd name="connsiteX15" fmla="*/ 445748 w 4876734"/>
              <a:gd name="connsiteY15" fmla="*/ 411323 h 5648873"/>
              <a:gd name="connsiteX16" fmla="*/ 1686519 w 4876734"/>
              <a:gd name="connsiteY16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1868109 w 4876734"/>
              <a:gd name="connsiteY11" fmla="*/ 5289191 h 5648873"/>
              <a:gd name="connsiteX12" fmla="*/ 808332 w 4876734"/>
              <a:gd name="connsiteY12" fmla="*/ 4953947 h 5648873"/>
              <a:gd name="connsiteX13" fmla="*/ 91972 w 4876734"/>
              <a:gd name="connsiteY13" fmla="*/ 3785123 h 5648873"/>
              <a:gd name="connsiteX14" fmla="*/ 1199 w 4876734"/>
              <a:gd name="connsiteY14" fmla="*/ 1792291 h 5648873"/>
              <a:gd name="connsiteX15" fmla="*/ 445748 w 4876734"/>
              <a:gd name="connsiteY15" fmla="*/ 411323 h 5648873"/>
              <a:gd name="connsiteX16" fmla="*/ 1686519 w 4876734"/>
              <a:gd name="connsiteY16" fmla="*/ 7370 h 5648873"/>
              <a:gd name="connsiteX0" fmla="*/ 1686519 w 4895008"/>
              <a:gd name="connsiteY0" fmla="*/ 7370 h 5648873"/>
              <a:gd name="connsiteX1" fmla="*/ 3318681 w 4895008"/>
              <a:gd name="connsiteY1" fmla="*/ 170365 h 5648873"/>
              <a:gd name="connsiteX2" fmla="*/ 4548748 w 4895008"/>
              <a:gd name="connsiteY2" fmla="*/ 751552 h 5648873"/>
              <a:gd name="connsiteX3" fmla="*/ 4808142 w 4895008"/>
              <a:gd name="connsiteY3" fmla="*/ 1668523 h 5648873"/>
              <a:gd name="connsiteX4" fmla="*/ 4706317 w 4895008"/>
              <a:gd name="connsiteY4" fmla="*/ 4248850 h 5648873"/>
              <a:gd name="connsiteX5" fmla="*/ 3514755 w 4895008"/>
              <a:gd name="connsiteY5" fmla="*/ 5251074 h 5648873"/>
              <a:gd name="connsiteX6" fmla="*/ 3509624 w 4895008"/>
              <a:gd name="connsiteY6" fmla="*/ 5295720 h 5648873"/>
              <a:gd name="connsiteX7" fmla="*/ 3657735 w 4895008"/>
              <a:gd name="connsiteY7" fmla="*/ 5648869 h 5648873"/>
              <a:gd name="connsiteX8" fmla="*/ 2845171 w 4895008"/>
              <a:gd name="connsiteY8" fmla="*/ 5298163 h 5648873"/>
              <a:gd name="connsiteX9" fmla="*/ 2819805 w 4895008"/>
              <a:gd name="connsiteY9" fmla="*/ 5269143 h 5648873"/>
              <a:gd name="connsiteX10" fmla="*/ 1868109 w 4895008"/>
              <a:gd name="connsiteY10" fmla="*/ 5289191 h 5648873"/>
              <a:gd name="connsiteX11" fmla="*/ 808332 w 4895008"/>
              <a:gd name="connsiteY11" fmla="*/ 4953947 h 5648873"/>
              <a:gd name="connsiteX12" fmla="*/ 91972 w 4895008"/>
              <a:gd name="connsiteY12" fmla="*/ 3785123 h 5648873"/>
              <a:gd name="connsiteX13" fmla="*/ 1199 w 4895008"/>
              <a:gd name="connsiteY13" fmla="*/ 1792291 h 5648873"/>
              <a:gd name="connsiteX14" fmla="*/ 445748 w 4895008"/>
              <a:gd name="connsiteY14" fmla="*/ 411323 h 5648873"/>
              <a:gd name="connsiteX15" fmla="*/ 1686519 w 4895008"/>
              <a:gd name="connsiteY15" fmla="*/ 7370 h 564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95008" h="5648873">
                <a:moveTo>
                  <a:pt x="1686519" y="7370"/>
                </a:moveTo>
                <a:cubicBezTo>
                  <a:pt x="2165341" y="-32790"/>
                  <a:pt x="2948273" y="101042"/>
                  <a:pt x="3318681" y="170365"/>
                </a:cubicBezTo>
                <a:cubicBezTo>
                  <a:pt x="4323032" y="354108"/>
                  <a:pt x="4382005" y="411920"/>
                  <a:pt x="4548748" y="751552"/>
                </a:cubicBezTo>
                <a:cubicBezTo>
                  <a:pt x="4697049" y="1163453"/>
                  <a:pt x="4708493" y="1199701"/>
                  <a:pt x="4808142" y="1668523"/>
                </a:cubicBezTo>
                <a:cubicBezTo>
                  <a:pt x="4948374" y="2755090"/>
                  <a:pt x="4921881" y="3651758"/>
                  <a:pt x="4706317" y="4248850"/>
                </a:cubicBezTo>
                <a:cubicBezTo>
                  <a:pt x="4490753" y="4845942"/>
                  <a:pt x="3714204" y="5076596"/>
                  <a:pt x="3514755" y="5251074"/>
                </a:cubicBezTo>
                <a:lnTo>
                  <a:pt x="3509624" y="5295720"/>
                </a:lnTo>
                <a:cubicBezTo>
                  <a:pt x="3554663" y="5575558"/>
                  <a:pt x="3702470" y="5648392"/>
                  <a:pt x="3657735" y="5648869"/>
                </a:cubicBezTo>
                <a:cubicBezTo>
                  <a:pt x="3549823" y="5650021"/>
                  <a:pt x="3002334" y="5450329"/>
                  <a:pt x="2845171" y="5298163"/>
                </a:cubicBezTo>
                <a:lnTo>
                  <a:pt x="2819805" y="5269143"/>
                </a:lnTo>
                <a:cubicBezTo>
                  <a:pt x="2502573" y="5275826"/>
                  <a:pt x="2203354" y="5341724"/>
                  <a:pt x="1868109" y="5289191"/>
                </a:cubicBezTo>
                <a:cubicBezTo>
                  <a:pt x="1532864" y="5236658"/>
                  <a:pt x="1104355" y="5204625"/>
                  <a:pt x="808332" y="4953947"/>
                </a:cubicBezTo>
                <a:cubicBezTo>
                  <a:pt x="512309" y="4703269"/>
                  <a:pt x="308594" y="4469411"/>
                  <a:pt x="91972" y="3785123"/>
                </a:cubicBezTo>
                <a:cubicBezTo>
                  <a:pt x="-34378" y="3125130"/>
                  <a:pt x="8985" y="2549529"/>
                  <a:pt x="1199" y="1792291"/>
                </a:cubicBezTo>
                <a:cubicBezTo>
                  <a:pt x="-23043" y="890799"/>
                  <a:pt x="327087" y="612546"/>
                  <a:pt x="445748" y="411323"/>
                </a:cubicBezTo>
                <a:cubicBezTo>
                  <a:pt x="628194" y="125556"/>
                  <a:pt x="1207697" y="47530"/>
                  <a:pt x="1686519" y="737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Freeform: Shape 14">
            <a:extLst>
              <a:ext uri="{FF2B5EF4-FFF2-40B4-BE49-F238E27FC236}">
                <a16:creationId xmlns:a16="http://schemas.microsoft.com/office/drawing/2014/main" id="{3F73B9C9-A160-4E92-89A0-667A53CD7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92712" flipH="1">
            <a:off x="6891488" y="428517"/>
            <a:ext cx="4895008" cy="5648873"/>
          </a:xfrm>
          <a:custGeom>
            <a:avLst/>
            <a:gdLst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872846 w 4877237"/>
              <a:gd name="connsiteY6" fmla="*/ 5198795 h 5641553"/>
              <a:gd name="connsiteX7" fmla="*/ 3581829 w 4877237"/>
              <a:gd name="connsiteY7" fmla="*/ 5221985 h 5641553"/>
              <a:gd name="connsiteX8" fmla="*/ 3570634 w 4877237"/>
              <a:gd name="connsiteY8" fmla="*/ 5225757 h 5641553"/>
              <a:gd name="connsiteX9" fmla="*/ 3515258 w 4877237"/>
              <a:gd name="connsiteY9" fmla="*/ 5243754 h 5641553"/>
              <a:gd name="connsiteX10" fmla="*/ 3510127 w 4877237"/>
              <a:gd name="connsiteY10" fmla="*/ 5288400 h 5641553"/>
              <a:gd name="connsiteX11" fmla="*/ 3658238 w 4877237"/>
              <a:gd name="connsiteY11" fmla="*/ 5641549 h 5641553"/>
              <a:gd name="connsiteX12" fmla="*/ 2845674 w 4877237"/>
              <a:gd name="connsiteY12" fmla="*/ 5290843 h 5641553"/>
              <a:gd name="connsiteX13" fmla="*/ 2820308 w 4877237"/>
              <a:gd name="connsiteY13" fmla="*/ 5261823 h 5641553"/>
              <a:gd name="connsiteX14" fmla="*/ 2722542 w 4877237"/>
              <a:gd name="connsiteY14" fmla="*/ 5265294 h 5641553"/>
              <a:gd name="connsiteX15" fmla="*/ 1770504 w 4877237"/>
              <a:gd name="connsiteY15" fmla="*/ 5261011 h 5641553"/>
              <a:gd name="connsiteX16" fmla="*/ 815940 w 4877237"/>
              <a:gd name="connsiteY16" fmla="*/ 5009663 h 5641553"/>
              <a:gd name="connsiteX17" fmla="*/ 117267 w 4877237"/>
              <a:gd name="connsiteY17" fmla="*/ 3779919 h 5641553"/>
              <a:gd name="connsiteX18" fmla="*/ 1702 w 4877237"/>
              <a:gd name="connsiteY18" fmla="*/ 1784971 h 5641553"/>
              <a:gd name="connsiteX19" fmla="*/ 336804 w 4877237"/>
              <a:gd name="connsiteY19" fmla="*/ 369690 h 5641553"/>
              <a:gd name="connsiteX20" fmla="*/ 1687022 w 4877237"/>
              <a:gd name="connsiteY20" fmla="*/ 50 h 5641553"/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872846 w 4877237"/>
              <a:gd name="connsiteY6" fmla="*/ 5198795 h 5641553"/>
              <a:gd name="connsiteX7" fmla="*/ 3581829 w 4877237"/>
              <a:gd name="connsiteY7" fmla="*/ 5221985 h 5641553"/>
              <a:gd name="connsiteX8" fmla="*/ 3515258 w 4877237"/>
              <a:gd name="connsiteY8" fmla="*/ 5243754 h 5641553"/>
              <a:gd name="connsiteX9" fmla="*/ 3510127 w 4877237"/>
              <a:gd name="connsiteY9" fmla="*/ 5288400 h 5641553"/>
              <a:gd name="connsiteX10" fmla="*/ 3658238 w 4877237"/>
              <a:gd name="connsiteY10" fmla="*/ 5641549 h 5641553"/>
              <a:gd name="connsiteX11" fmla="*/ 2845674 w 4877237"/>
              <a:gd name="connsiteY11" fmla="*/ 5290843 h 5641553"/>
              <a:gd name="connsiteX12" fmla="*/ 2820308 w 4877237"/>
              <a:gd name="connsiteY12" fmla="*/ 5261823 h 5641553"/>
              <a:gd name="connsiteX13" fmla="*/ 2722542 w 4877237"/>
              <a:gd name="connsiteY13" fmla="*/ 5265294 h 5641553"/>
              <a:gd name="connsiteX14" fmla="*/ 1770504 w 4877237"/>
              <a:gd name="connsiteY14" fmla="*/ 5261011 h 5641553"/>
              <a:gd name="connsiteX15" fmla="*/ 815940 w 4877237"/>
              <a:gd name="connsiteY15" fmla="*/ 5009663 h 5641553"/>
              <a:gd name="connsiteX16" fmla="*/ 117267 w 4877237"/>
              <a:gd name="connsiteY16" fmla="*/ 3779919 h 5641553"/>
              <a:gd name="connsiteX17" fmla="*/ 1702 w 4877237"/>
              <a:gd name="connsiteY17" fmla="*/ 1784971 h 5641553"/>
              <a:gd name="connsiteX18" fmla="*/ 336804 w 4877237"/>
              <a:gd name="connsiteY18" fmla="*/ 369690 h 5641553"/>
              <a:gd name="connsiteX19" fmla="*/ 1687022 w 4877237"/>
              <a:gd name="connsiteY19" fmla="*/ 50 h 5641553"/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872846 w 4877237"/>
              <a:gd name="connsiteY6" fmla="*/ 5198795 h 5641553"/>
              <a:gd name="connsiteX7" fmla="*/ 3515258 w 4877237"/>
              <a:gd name="connsiteY7" fmla="*/ 5243754 h 5641553"/>
              <a:gd name="connsiteX8" fmla="*/ 3510127 w 4877237"/>
              <a:gd name="connsiteY8" fmla="*/ 5288400 h 5641553"/>
              <a:gd name="connsiteX9" fmla="*/ 3658238 w 4877237"/>
              <a:gd name="connsiteY9" fmla="*/ 5641549 h 5641553"/>
              <a:gd name="connsiteX10" fmla="*/ 2845674 w 4877237"/>
              <a:gd name="connsiteY10" fmla="*/ 5290843 h 5641553"/>
              <a:gd name="connsiteX11" fmla="*/ 2820308 w 4877237"/>
              <a:gd name="connsiteY11" fmla="*/ 5261823 h 5641553"/>
              <a:gd name="connsiteX12" fmla="*/ 2722542 w 4877237"/>
              <a:gd name="connsiteY12" fmla="*/ 5265294 h 5641553"/>
              <a:gd name="connsiteX13" fmla="*/ 1770504 w 4877237"/>
              <a:gd name="connsiteY13" fmla="*/ 5261011 h 5641553"/>
              <a:gd name="connsiteX14" fmla="*/ 815940 w 4877237"/>
              <a:gd name="connsiteY14" fmla="*/ 5009663 h 5641553"/>
              <a:gd name="connsiteX15" fmla="*/ 117267 w 4877237"/>
              <a:gd name="connsiteY15" fmla="*/ 3779919 h 5641553"/>
              <a:gd name="connsiteX16" fmla="*/ 1702 w 4877237"/>
              <a:gd name="connsiteY16" fmla="*/ 1784971 h 5641553"/>
              <a:gd name="connsiteX17" fmla="*/ 336804 w 4877237"/>
              <a:gd name="connsiteY17" fmla="*/ 369690 h 5641553"/>
              <a:gd name="connsiteX18" fmla="*/ 1687022 w 4877237"/>
              <a:gd name="connsiteY18" fmla="*/ 50 h 5641553"/>
              <a:gd name="connsiteX0" fmla="*/ 1687022 w 4877237"/>
              <a:gd name="connsiteY0" fmla="*/ 50 h 5641553"/>
              <a:gd name="connsiteX1" fmla="*/ 3319184 w 4877237"/>
              <a:gd name="connsiteY1" fmla="*/ 163045 h 5641553"/>
              <a:gd name="connsiteX2" fmla="*/ 4549251 w 4877237"/>
              <a:gd name="connsiteY2" fmla="*/ 744232 h 5641553"/>
              <a:gd name="connsiteX3" fmla="*/ 4808645 w 4877237"/>
              <a:gd name="connsiteY3" fmla="*/ 1661203 h 5641553"/>
              <a:gd name="connsiteX4" fmla="*/ 4706820 w 4877237"/>
              <a:gd name="connsiteY4" fmla="*/ 4241530 h 5641553"/>
              <a:gd name="connsiteX5" fmla="*/ 3928223 w 4877237"/>
              <a:gd name="connsiteY5" fmla="*/ 5181317 h 5641553"/>
              <a:gd name="connsiteX6" fmla="*/ 3515258 w 4877237"/>
              <a:gd name="connsiteY6" fmla="*/ 5243754 h 5641553"/>
              <a:gd name="connsiteX7" fmla="*/ 3510127 w 4877237"/>
              <a:gd name="connsiteY7" fmla="*/ 5288400 h 5641553"/>
              <a:gd name="connsiteX8" fmla="*/ 3658238 w 4877237"/>
              <a:gd name="connsiteY8" fmla="*/ 5641549 h 5641553"/>
              <a:gd name="connsiteX9" fmla="*/ 2845674 w 4877237"/>
              <a:gd name="connsiteY9" fmla="*/ 5290843 h 5641553"/>
              <a:gd name="connsiteX10" fmla="*/ 2820308 w 4877237"/>
              <a:gd name="connsiteY10" fmla="*/ 5261823 h 5641553"/>
              <a:gd name="connsiteX11" fmla="*/ 2722542 w 4877237"/>
              <a:gd name="connsiteY11" fmla="*/ 5265294 h 5641553"/>
              <a:gd name="connsiteX12" fmla="*/ 1770504 w 4877237"/>
              <a:gd name="connsiteY12" fmla="*/ 5261011 h 5641553"/>
              <a:gd name="connsiteX13" fmla="*/ 815940 w 4877237"/>
              <a:gd name="connsiteY13" fmla="*/ 5009663 h 5641553"/>
              <a:gd name="connsiteX14" fmla="*/ 117267 w 4877237"/>
              <a:gd name="connsiteY14" fmla="*/ 3779919 h 5641553"/>
              <a:gd name="connsiteX15" fmla="*/ 1702 w 4877237"/>
              <a:gd name="connsiteY15" fmla="*/ 1784971 h 5641553"/>
              <a:gd name="connsiteX16" fmla="*/ 336804 w 4877237"/>
              <a:gd name="connsiteY16" fmla="*/ 369690 h 5641553"/>
              <a:gd name="connsiteX17" fmla="*/ 1687022 w 4877237"/>
              <a:gd name="connsiteY17" fmla="*/ 50 h 564155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116764 w 4876734"/>
              <a:gd name="connsiteY14" fmla="*/ 3787239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91972 w 4876734"/>
              <a:gd name="connsiteY14" fmla="*/ 3785123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91972 w 4876734"/>
              <a:gd name="connsiteY14" fmla="*/ 3785123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2722039 w 4876734"/>
              <a:gd name="connsiteY11" fmla="*/ 5272614 h 5648873"/>
              <a:gd name="connsiteX12" fmla="*/ 1770001 w 4876734"/>
              <a:gd name="connsiteY12" fmla="*/ 5268331 h 5648873"/>
              <a:gd name="connsiteX13" fmla="*/ 815437 w 4876734"/>
              <a:gd name="connsiteY13" fmla="*/ 5016983 h 5648873"/>
              <a:gd name="connsiteX14" fmla="*/ 91972 w 4876734"/>
              <a:gd name="connsiteY14" fmla="*/ 3785123 h 5648873"/>
              <a:gd name="connsiteX15" fmla="*/ 1199 w 4876734"/>
              <a:gd name="connsiteY15" fmla="*/ 1792291 h 5648873"/>
              <a:gd name="connsiteX16" fmla="*/ 445748 w 4876734"/>
              <a:gd name="connsiteY16" fmla="*/ 411323 h 5648873"/>
              <a:gd name="connsiteX17" fmla="*/ 1686519 w 4876734"/>
              <a:gd name="connsiteY17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1770001 w 4876734"/>
              <a:gd name="connsiteY11" fmla="*/ 5268331 h 5648873"/>
              <a:gd name="connsiteX12" fmla="*/ 815437 w 4876734"/>
              <a:gd name="connsiteY12" fmla="*/ 5016983 h 5648873"/>
              <a:gd name="connsiteX13" fmla="*/ 91972 w 4876734"/>
              <a:gd name="connsiteY13" fmla="*/ 3785123 h 5648873"/>
              <a:gd name="connsiteX14" fmla="*/ 1199 w 4876734"/>
              <a:gd name="connsiteY14" fmla="*/ 1792291 h 5648873"/>
              <a:gd name="connsiteX15" fmla="*/ 445748 w 4876734"/>
              <a:gd name="connsiteY15" fmla="*/ 411323 h 5648873"/>
              <a:gd name="connsiteX16" fmla="*/ 1686519 w 4876734"/>
              <a:gd name="connsiteY16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1868109 w 4876734"/>
              <a:gd name="connsiteY11" fmla="*/ 5289191 h 5648873"/>
              <a:gd name="connsiteX12" fmla="*/ 815437 w 4876734"/>
              <a:gd name="connsiteY12" fmla="*/ 5016983 h 5648873"/>
              <a:gd name="connsiteX13" fmla="*/ 91972 w 4876734"/>
              <a:gd name="connsiteY13" fmla="*/ 3785123 h 5648873"/>
              <a:gd name="connsiteX14" fmla="*/ 1199 w 4876734"/>
              <a:gd name="connsiteY14" fmla="*/ 1792291 h 5648873"/>
              <a:gd name="connsiteX15" fmla="*/ 445748 w 4876734"/>
              <a:gd name="connsiteY15" fmla="*/ 411323 h 5648873"/>
              <a:gd name="connsiteX16" fmla="*/ 1686519 w 4876734"/>
              <a:gd name="connsiteY16" fmla="*/ 7370 h 5648873"/>
              <a:gd name="connsiteX0" fmla="*/ 1686519 w 4876734"/>
              <a:gd name="connsiteY0" fmla="*/ 7370 h 5648873"/>
              <a:gd name="connsiteX1" fmla="*/ 3318681 w 4876734"/>
              <a:gd name="connsiteY1" fmla="*/ 170365 h 5648873"/>
              <a:gd name="connsiteX2" fmla="*/ 4548748 w 4876734"/>
              <a:gd name="connsiteY2" fmla="*/ 751552 h 5648873"/>
              <a:gd name="connsiteX3" fmla="*/ 4808142 w 4876734"/>
              <a:gd name="connsiteY3" fmla="*/ 1668523 h 5648873"/>
              <a:gd name="connsiteX4" fmla="*/ 4706317 w 4876734"/>
              <a:gd name="connsiteY4" fmla="*/ 4248850 h 5648873"/>
              <a:gd name="connsiteX5" fmla="*/ 3927720 w 4876734"/>
              <a:gd name="connsiteY5" fmla="*/ 5188637 h 5648873"/>
              <a:gd name="connsiteX6" fmla="*/ 3514755 w 4876734"/>
              <a:gd name="connsiteY6" fmla="*/ 5251074 h 5648873"/>
              <a:gd name="connsiteX7" fmla="*/ 3509624 w 4876734"/>
              <a:gd name="connsiteY7" fmla="*/ 5295720 h 5648873"/>
              <a:gd name="connsiteX8" fmla="*/ 3657735 w 4876734"/>
              <a:gd name="connsiteY8" fmla="*/ 5648869 h 5648873"/>
              <a:gd name="connsiteX9" fmla="*/ 2845171 w 4876734"/>
              <a:gd name="connsiteY9" fmla="*/ 5298163 h 5648873"/>
              <a:gd name="connsiteX10" fmla="*/ 2819805 w 4876734"/>
              <a:gd name="connsiteY10" fmla="*/ 5269143 h 5648873"/>
              <a:gd name="connsiteX11" fmla="*/ 1868109 w 4876734"/>
              <a:gd name="connsiteY11" fmla="*/ 5289191 h 5648873"/>
              <a:gd name="connsiteX12" fmla="*/ 808332 w 4876734"/>
              <a:gd name="connsiteY12" fmla="*/ 4953947 h 5648873"/>
              <a:gd name="connsiteX13" fmla="*/ 91972 w 4876734"/>
              <a:gd name="connsiteY13" fmla="*/ 3785123 h 5648873"/>
              <a:gd name="connsiteX14" fmla="*/ 1199 w 4876734"/>
              <a:gd name="connsiteY14" fmla="*/ 1792291 h 5648873"/>
              <a:gd name="connsiteX15" fmla="*/ 445748 w 4876734"/>
              <a:gd name="connsiteY15" fmla="*/ 411323 h 5648873"/>
              <a:gd name="connsiteX16" fmla="*/ 1686519 w 4876734"/>
              <a:gd name="connsiteY16" fmla="*/ 7370 h 5648873"/>
              <a:gd name="connsiteX0" fmla="*/ 1686519 w 4895008"/>
              <a:gd name="connsiteY0" fmla="*/ 7370 h 5648873"/>
              <a:gd name="connsiteX1" fmla="*/ 3318681 w 4895008"/>
              <a:gd name="connsiteY1" fmla="*/ 170365 h 5648873"/>
              <a:gd name="connsiteX2" fmla="*/ 4548748 w 4895008"/>
              <a:gd name="connsiteY2" fmla="*/ 751552 h 5648873"/>
              <a:gd name="connsiteX3" fmla="*/ 4808142 w 4895008"/>
              <a:gd name="connsiteY3" fmla="*/ 1668523 h 5648873"/>
              <a:gd name="connsiteX4" fmla="*/ 4706317 w 4895008"/>
              <a:gd name="connsiteY4" fmla="*/ 4248850 h 5648873"/>
              <a:gd name="connsiteX5" fmla="*/ 3514755 w 4895008"/>
              <a:gd name="connsiteY5" fmla="*/ 5251074 h 5648873"/>
              <a:gd name="connsiteX6" fmla="*/ 3509624 w 4895008"/>
              <a:gd name="connsiteY6" fmla="*/ 5295720 h 5648873"/>
              <a:gd name="connsiteX7" fmla="*/ 3657735 w 4895008"/>
              <a:gd name="connsiteY7" fmla="*/ 5648869 h 5648873"/>
              <a:gd name="connsiteX8" fmla="*/ 2845171 w 4895008"/>
              <a:gd name="connsiteY8" fmla="*/ 5298163 h 5648873"/>
              <a:gd name="connsiteX9" fmla="*/ 2819805 w 4895008"/>
              <a:gd name="connsiteY9" fmla="*/ 5269143 h 5648873"/>
              <a:gd name="connsiteX10" fmla="*/ 1868109 w 4895008"/>
              <a:gd name="connsiteY10" fmla="*/ 5289191 h 5648873"/>
              <a:gd name="connsiteX11" fmla="*/ 808332 w 4895008"/>
              <a:gd name="connsiteY11" fmla="*/ 4953947 h 5648873"/>
              <a:gd name="connsiteX12" fmla="*/ 91972 w 4895008"/>
              <a:gd name="connsiteY12" fmla="*/ 3785123 h 5648873"/>
              <a:gd name="connsiteX13" fmla="*/ 1199 w 4895008"/>
              <a:gd name="connsiteY13" fmla="*/ 1792291 h 5648873"/>
              <a:gd name="connsiteX14" fmla="*/ 445748 w 4895008"/>
              <a:gd name="connsiteY14" fmla="*/ 411323 h 5648873"/>
              <a:gd name="connsiteX15" fmla="*/ 1686519 w 4895008"/>
              <a:gd name="connsiteY15" fmla="*/ 7370 h 564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95008" h="5648873">
                <a:moveTo>
                  <a:pt x="1686519" y="7370"/>
                </a:moveTo>
                <a:cubicBezTo>
                  <a:pt x="2165341" y="-32790"/>
                  <a:pt x="2948273" y="101042"/>
                  <a:pt x="3318681" y="170365"/>
                </a:cubicBezTo>
                <a:cubicBezTo>
                  <a:pt x="4323032" y="354108"/>
                  <a:pt x="4382005" y="411920"/>
                  <a:pt x="4548748" y="751552"/>
                </a:cubicBezTo>
                <a:cubicBezTo>
                  <a:pt x="4697049" y="1163453"/>
                  <a:pt x="4708493" y="1199701"/>
                  <a:pt x="4808142" y="1668523"/>
                </a:cubicBezTo>
                <a:cubicBezTo>
                  <a:pt x="4948374" y="2755090"/>
                  <a:pt x="4921881" y="3651758"/>
                  <a:pt x="4706317" y="4248850"/>
                </a:cubicBezTo>
                <a:cubicBezTo>
                  <a:pt x="4490753" y="4845942"/>
                  <a:pt x="3714204" y="5076596"/>
                  <a:pt x="3514755" y="5251074"/>
                </a:cubicBezTo>
                <a:lnTo>
                  <a:pt x="3509624" y="5295720"/>
                </a:lnTo>
                <a:cubicBezTo>
                  <a:pt x="3554663" y="5575558"/>
                  <a:pt x="3702470" y="5648392"/>
                  <a:pt x="3657735" y="5648869"/>
                </a:cubicBezTo>
                <a:cubicBezTo>
                  <a:pt x="3549823" y="5650021"/>
                  <a:pt x="3002334" y="5450329"/>
                  <a:pt x="2845171" y="5298163"/>
                </a:cubicBezTo>
                <a:lnTo>
                  <a:pt x="2819805" y="5269143"/>
                </a:lnTo>
                <a:cubicBezTo>
                  <a:pt x="2502573" y="5275826"/>
                  <a:pt x="2203354" y="5341724"/>
                  <a:pt x="1868109" y="5289191"/>
                </a:cubicBezTo>
                <a:cubicBezTo>
                  <a:pt x="1532864" y="5236658"/>
                  <a:pt x="1104355" y="5204625"/>
                  <a:pt x="808332" y="4953947"/>
                </a:cubicBezTo>
                <a:cubicBezTo>
                  <a:pt x="512309" y="4703269"/>
                  <a:pt x="308594" y="4469411"/>
                  <a:pt x="91972" y="3785123"/>
                </a:cubicBezTo>
                <a:cubicBezTo>
                  <a:pt x="-34378" y="3125130"/>
                  <a:pt x="8985" y="2549529"/>
                  <a:pt x="1199" y="1792291"/>
                </a:cubicBezTo>
                <a:cubicBezTo>
                  <a:pt x="-23043" y="890799"/>
                  <a:pt x="327087" y="612546"/>
                  <a:pt x="445748" y="411323"/>
                </a:cubicBezTo>
                <a:cubicBezTo>
                  <a:pt x="628194" y="125556"/>
                  <a:pt x="1207697" y="47530"/>
                  <a:pt x="1686519" y="7370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9F027C-3E60-10FA-C928-24BA3A5BA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8107" y="1006022"/>
            <a:ext cx="3713019" cy="441817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4000" dirty="0"/>
              <a:t>Торговля - </a:t>
            </a:r>
            <a:r>
              <a:rPr lang="ru-RU" sz="4000" b="0" dirty="0"/>
              <a:t>главный двигатель расширения географического кругозора в прошлом</a:t>
            </a:r>
          </a:p>
        </p:txBody>
      </p:sp>
    </p:spTree>
    <p:extLst>
      <p:ext uri="{BB962C8B-B14F-4D97-AF65-F5344CB8AC3E}">
        <p14:creationId xmlns:p14="http://schemas.microsoft.com/office/powerpoint/2010/main" val="689358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33683" flipH="1">
            <a:off x="977627" y="481134"/>
            <a:ext cx="9378187" cy="5238589"/>
          </a:xfrm>
          <a:custGeom>
            <a:avLst/>
            <a:gdLst/>
            <a:ahLst/>
            <a:cxnLst/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415F49B-3CBC-46CF-AFB5-988852D04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33683" flipH="1">
            <a:off x="1010574" y="456230"/>
            <a:ext cx="9378187" cy="5238589"/>
          </a:xfrm>
          <a:custGeom>
            <a:avLst/>
            <a:gdLst/>
            <a:ahLst/>
            <a:cxnLst/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7FDDC53-8DE6-4F4C-B6B4-4FA2A876C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3AD053B-137E-47B4-997C-C91AE70CE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-60000" flipH="1">
            <a:off x="1441932" y="958443"/>
            <a:ext cx="9361145" cy="4365520"/>
          </a:xfrm>
          <a:custGeom>
            <a:avLst/>
            <a:gdLst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405213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3171"/>
              <a:gd name="connsiteX1" fmla="*/ 9719033 w 9735159"/>
              <a:gd name="connsiteY1" fmla="*/ 122134 h 4583171"/>
              <a:gd name="connsiteX2" fmla="*/ 9675361 w 9735159"/>
              <a:gd name="connsiteY2" fmla="*/ 1854278 h 4583171"/>
              <a:gd name="connsiteX3" fmla="*/ 9667887 w 9735159"/>
              <a:gd name="connsiteY3" fmla="*/ 4129680 h 4583171"/>
              <a:gd name="connsiteX4" fmla="*/ 9156509 w 9735159"/>
              <a:gd name="connsiteY4" fmla="*/ 4179051 h 4583171"/>
              <a:gd name="connsiteX5" fmla="*/ 8374371 w 9735159"/>
              <a:gd name="connsiteY5" fmla="*/ 4200672 h 4583171"/>
              <a:gd name="connsiteX6" fmla="*/ 7989742 w 9735159"/>
              <a:gd name="connsiteY6" fmla="*/ 4205904 h 4583171"/>
              <a:gd name="connsiteX7" fmla="*/ 7685624 w 9735159"/>
              <a:gd name="connsiteY7" fmla="*/ 4466489 h 4583171"/>
              <a:gd name="connsiteX8" fmla="*/ 7189698 w 9735159"/>
              <a:gd name="connsiteY8" fmla="*/ 4582555 h 4583171"/>
              <a:gd name="connsiteX9" fmla="*/ 7423142 w 9735159"/>
              <a:gd name="connsiteY9" fmla="*/ 4218401 h 4583171"/>
              <a:gd name="connsiteX10" fmla="*/ 7322085 w 9735159"/>
              <a:gd name="connsiteY10" fmla="*/ 4198994 h 4583171"/>
              <a:gd name="connsiteX11" fmla="*/ 5976239 w 9735159"/>
              <a:gd name="connsiteY11" fmla="*/ 4198994 h 4583171"/>
              <a:gd name="connsiteX12" fmla="*/ 5703149 w 9735159"/>
              <a:gd name="connsiteY12" fmla="*/ 4203217 h 4583171"/>
              <a:gd name="connsiteX13" fmla="*/ 204518 w 9735159"/>
              <a:gd name="connsiteY13" fmla="*/ 4241988 h 4583171"/>
              <a:gd name="connsiteX14" fmla="*/ 45709 w 9735159"/>
              <a:gd name="connsiteY14" fmla="*/ 2519688 h 4583171"/>
              <a:gd name="connsiteX15" fmla="*/ 0 w 9735159"/>
              <a:gd name="connsiteY15" fmla="*/ 105770 h 4583171"/>
              <a:gd name="connsiteX16" fmla="*/ 6334131 w 9735159"/>
              <a:gd name="connsiteY16" fmla="*/ 49746 h 4583171"/>
              <a:gd name="connsiteX17" fmla="*/ 8936301 w 9735159"/>
              <a:gd name="connsiteY17" fmla="*/ 9904 h 4583171"/>
              <a:gd name="connsiteX18" fmla="*/ 9439106 w 9735159"/>
              <a:gd name="connsiteY18" fmla="*/ 1 h 4583171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23142 w 9735159"/>
              <a:gd name="connsiteY9" fmla="*/ 4218401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169685 w 9735159"/>
              <a:gd name="connsiteY10" fmla="*/ 4210283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29680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78"/>
              <a:gd name="connsiteX1" fmla="*/ 9719033 w 9735159"/>
              <a:gd name="connsiteY1" fmla="*/ 122134 h 4583178"/>
              <a:gd name="connsiteX2" fmla="*/ 9675361 w 9735159"/>
              <a:gd name="connsiteY2" fmla="*/ 1854278 h 4583178"/>
              <a:gd name="connsiteX3" fmla="*/ 9667887 w 9735159"/>
              <a:gd name="connsiteY3" fmla="*/ 4157902 h 4583178"/>
              <a:gd name="connsiteX4" fmla="*/ 9156509 w 9735159"/>
              <a:gd name="connsiteY4" fmla="*/ 4179051 h 4583178"/>
              <a:gd name="connsiteX5" fmla="*/ 8374371 w 9735159"/>
              <a:gd name="connsiteY5" fmla="*/ 4200672 h 4583178"/>
              <a:gd name="connsiteX6" fmla="*/ 7989742 w 9735159"/>
              <a:gd name="connsiteY6" fmla="*/ 4205904 h 4583178"/>
              <a:gd name="connsiteX7" fmla="*/ 7189698 w 9735159"/>
              <a:gd name="connsiteY7" fmla="*/ 4582555 h 4583178"/>
              <a:gd name="connsiteX8" fmla="*/ 7389118 w 9735159"/>
              <a:gd name="connsiteY8" fmla="*/ 4221461 h 4583178"/>
              <a:gd name="connsiteX9" fmla="*/ 7169685 w 9735159"/>
              <a:gd name="connsiteY9" fmla="*/ 4210283 h 4583178"/>
              <a:gd name="connsiteX10" fmla="*/ 5703149 w 9735159"/>
              <a:gd name="connsiteY10" fmla="*/ 4203217 h 4583178"/>
              <a:gd name="connsiteX11" fmla="*/ 204518 w 9735159"/>
              <a:gd name="connsiteY11" fmla="*/ 4241988 h 4583178"/>
              <a:gd name="connsiteX12" fmla="*/ 45709 w 9735159"/>
              <a:gd name="connsiteY12" fmla="*/ 2519688 h 4583178"/>
              <a:gd name="connsiteX13" fmla="*/ 0 w 9735159"/>
              <a:gd name="connsiteY13" fmla="*/ 105770 h 4583178"/>
              <a:gd name="connsiteX14" fmla="*/ 6334131 w 9735159"/>
              <a:gd name="connsiteY14" fmla="*/ 49746 h 4583178"/>
              <a:gd name="connsiteX15" fmla="*/ 8936301 w 9735159"/>
              <a:gd name="connsiteY15" fmla="*/ 9904 h 4583178"/>
              <a:gd name="connsiteX16" fmla="*/ 9439106 w 9735159"/>
              <a:gd name="connsiteY16" fmla="*/ 1 h 4583178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204518 w 9702102"/>
              <a:gd name="connsiteY11" fmla="*/ 4245444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941688 w 9702102"/>
              <a:gd name="connsiteY10" fmla="*/ 4246430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52358 w 9715354"/>
              <a:gd name="connsiteY0" fmla="*/ 3457 h 4586634"/>
              <a:gd name="connsiteX1" fmla="*/ 9680769 w 9715354"/>
              <a:gd name="connsiteY1" fmla="*/ 99832 h 4586634"/>
              <a:gd name="connsiteX2" fmla="*/ 9688613 w 9715354"/>
              <a:gd name="connsiteY2" fmla="*/ 1857734 h 4586634"/>
              <a:gd name="connsiteX3" fmla="*/ 9681139 w 9715354"/>
              <a:gd name="connsiteY3" fmla="*/ 4161358 h 4586634"/>
              <a:gd name="connsiteX4" fmla="*/ 9169761 w 9715354"/>
              <a:gd name="connsiteY4" fmla="*/ 4182507 h 4586634"/>
              <a:gd name="connsiteX5" fmla="*/ 8387623 w 9715354"/>
              <a:gd name="connsiteY5" fmla="*/ 4204128 h 4586634"/>
              <a:gd name="connsiteX6" fmla="*/ 8002994 w 9715354"/>
              <a:gd name="connsiteY6" fmla="*/ 4209360 h 4586634"/>
              <a:gd name="connsiteX7" fmla="*/ 7202950 w 9715354"/>
              <a:gd name="connsiteY7" fmla="*/ 4586011 h 4586634"/>
              <a:gd name="connsiteX8" fmla="*/ 7402370 w 9715354"/>
              <a:gd name="connsiteY8" fmla="*/ 4224917 h 4586634"/>
              <a:gd name="connsiteX9" fmla="*/ 7182937 w 9715354"/>
              <a:gd name="connsiteY9" fmla="*/ 4213739 h 4586634"/>
              <a:gd name="connsiteX10" fmla="*/ 5954940 w 9715354"/>
              <a:gd name="connsiteY10" fmla="*/ 4246430 h 4586634"/>
              <a:gd name="connsiteX11" fmla="*/ 204518 w 9715354"/>
              <a:gd name="connsiteY11" fmla="*/ 4298452 h 4586634"/>
              <a:gd name="connsiteX12" fmla="*/ 58961 w 9715354"/>
              <a:gd name="connsiteY12" fmla="*/ 2523144 h 4586634"/>
              <a:gd name="connsiteX13" fmla="*/ 0 w 9715354"/>
              <a:gd name="connsiteY13" fmla="*/ 29712 h 4586634"/>
              <a:gd name="connsiteX14" fmla="*/ 6347383 w 9715354"/>
              <a:gd name="connsiteY14" fmla="*/ 53202 h 4586634"/>
              <a:gd name="connsiteX15" fmla="*/ 8949553 w 9715354"/>
              <a:gd name="connsiteY15" fmla="*/ 13360 h 4586634"/>
              <a:gd name="connsiteX16" fmla="*/ 9452358 w 9715354"/>
              <a:gd name="connsiteY16" fmla="*/ 3457 h 4586634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530791 w 9793787"/>
              <a:gd name="connsiteY0" fmla="*/ 166219 h 4749355"/>
              <a:gd name="connsiteX1" fmla="*/ 9759202 w 9793787"/>
              <a:gd name="connsiteY1" fmla="*/ 262594 h 4749355"/>
              <a:gd name="connsiteX2" fmla="*/ 9767046 w 9793787"/>
              <a:gd name="connsiteY2" fmla="*/ 2020496 h 4749355"/>
              <a:gd name="connsiteX3" fmla="*/ 9759572 w 9793787"/>
              <a:gd name="connsiteY3" fmla="*/ 4324120 h 4749355"/>
              <a:gd name="connsiteX4" fmla="*/ 9248194 w 9793787"/>
              <a:gd name="connsiteY4" fmla="*/ 4345269 h 4749355"/>
              <a:gd name="connsiteX5" fmla="*/ 8466056 w 9793787"/>
              <a:gd name="connsiteY5" fmla="*/ 4366890 h 4749355"/>
              <a:gd name="connsiteX6" fmla="*/ 8081427 w 9793787"/>
              <a:gd name="connsiteY6" fmla="*/ 4372122 h 4749355"/>
              <a:gd name="connsiteX7" fmla="*/ 7281383 w 9793787"/>
              <a:gd name="connsiteY7" fmla="*/ 4748773 h 4749355"/>
              <a:gd name="connsiteX8" fmla="*/ 7451928 w 9793787"/>
              <a:gd name="connsiteY8" fmla="*/ 4368428 h 4749355"/>
              <a:gd name="connsiteX9" fmla="*/ 7261370 w 9793787"/>
              <a:gd name="connsiteY9" fmla="*/ 4376501 h 4749355"/>
              <a:gd name="connsiteX10" fmla="*/ 6033373 w 9793787"/>
              <a:gd name="connsiteY10" fmla="*/ 4409192 h 4749355"/>
              <a:gd name="connsiteX11" fmla="*/ 282951 w 9793787"/>
              <a:gd name="connsiteY11" fmla="*/ 4461214 h 4749355"/>
              <a:gd name="connsiteX12" fmla="*/ 137394 w 9793787"/>
              <a:gd name="connsiteY12" fmla="*/ 2685906 h 4749355"/>
              <a:gd name="connsiteX13" fmla="*/ 78433 w 9793787"/>
              <a:gd name="connsiteY13" fmla="*/ 192474 h 4749355"/>
              <a:gd name="connsiteX14" fmla="*/ 650812 w 9793787"/>
              <a:gd name="connsiteY14" fmla="*/ 172339 h 4749355"/>
              <a:gd name="connsiteX15" fmla="*/ 6425816 w 9793787"/>
              <a:gd name="connsiteY15" fmla="*/ 215964 h 4749355"/>
              <a:gd name="connsiteX16" fmla="*/ 9027986 w 9793787"/>
              <a:gd name="connsiteY16" fmla="*/ 176122 h 4749355"/>
              <a:gd name="connsiteX17" fmla="*/ 9530791 w 9793787"/>
              <a:gd name="connsiteY17" fmla="*/ 166219 h 4749355"/>
              <a:gd name="connsiteX0" fmla="*/ 9543478 w 9806474"/>
              <a:gd name="connsiteY0" fmla="*/ 3458 h 4586594"/>
              <a:gd name="connsiteX1" fmla="*/ 9771889 w 9806474"/>
              <a:gd name="connsiteY1" fmla="*/ 99833 h 4586594"/>
              <a:gd name="connsiteX2" fmla="*/ 9779733 w 9806474"/>
              <a:gd name="connsiteY2" fmla="*/ 1857735 h 4586594"/>
              <a:gd name="connsiteX3" fmla="*/ 9772259 w 9806474"/>
              <a:gd name="connsiteY3" fmla="*/ 4161359 h 4586594"/>
              <a:gd name="connsiteX4" fmla="*/ 9260881 w 9806474"/>
              <a:gd name="connsiteY4" fmla="*/ 4182508 h 4586594"/>
              <a:gd name="connsiteX5" fmla="*/ 8478743 w 9806474"/>
              <a:gd name="connsiteY5" fmla="*/ 4204129 h 4586594"/>
              <a:gd name="connsiteX6" fmla="*/ 8094114 w 9806474"/>
              <a:gd name="connsiteY6" fmla="*/ 4209361 h 4586594"/>
              <a:gd name="connsiteX7" fmla="*/ 7294070 w 9806474"/>
              <a:gd name="connsiteY7" fmla="*/ 4586012 h 4586594"/>
              <a:gd name="connsiteX8" fmla="*/ 7464615 w 9806474"/>
              <a:gd name="connsiteY8" fmla="*/ 4205667 h 4586594"/>
              <a:gd name="connsiteX9" fmla="*/ 7274057 w 9806474"/>
              <a:gd name="connsiteY9" fmla="*/ 4213740 h 4586594"/>
              <a:gd name="connsiteX10" fmla="*/ 6046060 w 9806474"/>
              <a:gd name="connsiteY10" fmla="*/ 4246431 h 4586594"/>
              <a:gd name="connsiteX11" fmla="*/ 295638 w 9806474"/>
              <a:gd name="connsiteY11" fmla="*/ 4298453 h 4586594"/>
              <a:gd name="connsiteX12" fmla="*/ 150081 w 9806474"/>
              <a:gd name="connsiteY12" fmla="*/ 2523145 h 4586594"/>
              <a:gd name="connsiteX13" fmla="*/ 66257 w 9806474"/>
              <a:gd name="connsiteY13" fmla="*/ 476529 h 4586594"/>
              <a:gd name="connsiteX14" fmla="*/ 663499 w 9806474"/>
              <a:gd name="connsiteY14" fmla="*/ 9578 h 4586594"/>
              <a:gd name="connsiteX15" fmla="*/ 6438503 w 9806474"/>
              <a:gd name="connsiteY15" fmla="*/ 53203 h 4586594"/>
              <a:gd name="connsiteX16" fmla="*/ 9040673 w 9806474"/>
              <a:gd name="connsiteY16" fmla="*/ 13361 h 4586594"/>
              <a:gd name="connsiteX17" fmla="*/ 9543478 w 9806474"/>
              <a:gd name="connsiteY17" fmla="*/ 3458 h 4586594"/>
              <a:gd name="connsiteX0" fmla="*/ 9502853 w 9765849"/>
              <a:gd name="connsiteY0" fmla="*/ 3458 h 4586594"/>
              <a:gd name="connsiteX1" fmla="*/ 9731264 w 9765849"/>
              <a:gd name="connsiteY1" fmla="*/ 99833 h 4586594"/>
              <a:gd name="connsiteX2" fmla="*/ 9739108 w 9765849"/>
              <a:gd name="connsiteY2" fmla="*/ 1857735 h 4586594"/>
              <a:gd name="connsiteX3" fmla="*/ 9731634 w 9765849"/>
              <a:gd name="connsiteY3" fmla="*/ 4161359 h 4586594"/>
              <a:gd name="connsiteX4" fmla="*/ 9220256 w 9765849"/>
              <a:gd name="connsiteY4" fmla="*/ 4182508 h 4586594"/>
              <a:gd name="connsiteX5" fmla="*/ 8438118 w 9765849"/>
              <a:gd name="connsiteY5" fmla="*/ 4204129 h 4586594"/>
              <a:gd name="connsiteX6" fmla="*/ 8053489 w 9765849"/>
              <a:gd name="connsiteY6" fmla="*/ 4209361 h 4586594"/>
              <a:gd name="connsiteX7" fmla="*/ 7253445 w 9765849"/>
              <a:gd name="connsiteY7" fmla="*/ 4586012 h 4586594"/>
              <a:gd name="connsiteX8" fmla="*/ 7423990 w 9765849"/>
              <a:gd name="connsiteY8" fmla="*/ 4205667 h 4586594"/>
              <a:gd name="connsiteX9" fmla="*/ 7233432 w 9765849"/>
              <a:gd name="connsiteY9" fmla="*/ 4213740 h 4586594"/>
              <a:gd name="connsiteX10" fmla="*/ 6005435 w 9765849"/>
              <a:gd name="connsiteY10" fmla="*/ 4246431 h 4586594"/>
              <a:gd name="connsiteX11" fmla="*/ 255013 w 9765849"/>
              <a:gd name="connsiteY11" fmla="*/ 4298453 h 4586594"/>
              <a:gd name="connsiteX12" fmla="*/ 109456 w 9765849"/>
              <a:gd name="connsiteY12" fmla="*/ 2523145 h 4586594"/>
              <a:gd name="connsiteX13" fmla="*/ 25632 w 9765849"/>
              <a:gd name="connsiteY13" fmla="*/ 476529 h 4586594"/>
              <a:gd name="connsiteX14" fmla="*/ 622874 w 9765849"/>
              <a:gd name="connsiteY14" fmla="*/ 9578 h 4586594"/>
              <a:gd name="connsiteX15" fmla="*/ 6397878 w 9765849"/>
              <a:gd name="connsiteY15" fmla="*/ 53203 h 4586594"/>
              <a:gd name="connsiteX16" fmla="*/ 9000048 w 9765849"/>
              <a:gd name="connsiteY16" fmla="*/ 13361 h 4586594"/>
              <a:gd name="connsiteX17" fmla="*/ 9502853 w 9765849"/>
              <a:gd name="connsiteY17" fmla="*/ 3458 h 4586594"/>
              <a:gd name="connsiteX0" fmla="*/ 9693055 w 9956051"/>
              <a:gd name="connsiteY0" fmla="*/ 3458 h 4586594"/>
              <a:gd name="connsiteX1" fmla="*/ 9921466 w 9956051"/>
              <a:gd name="connsiteY1" fmla="*/ 99833 h 4586594"/>
              <a:gd name="connsiteX2" fmla="*/ 9929310 w 9956051"/>
              <a:gd name="connsiteY2" fmla="*/ 1857735 h 4586594"/>
              <a:gd name="connsiteX3" fmla="*/ 9921836 w 9956051"/>
              <a:gd name="connsiteY3" fmla="*/ 4161359 h 4586594"/>
              <a:gd name="connsiteX4" fmla="*/ 9410458 w 9956051"/>
              <a:gd name="connsiteY4" fmla="*/ 4182508 h 4586594"/>
              <a:gd name="connsiteX5" fmla="*/ 8628320 w 9956051"/>
              <a:gd name="connsiteY5" fmla="*/ 4204129 h 4586594"/>
              <a:gd name="connsiteX6" fmla="*/ 8243691 w 9956051"/>
              <a:gd name="connsiteY6" fmla="*/ 4209361 h 4586594"/>
              <a:gd name="connsiteX7" fmla="*/ 7443647 w 9956051"/>
              <a:gd name="connsiteY7" fmla="*/ 4586012 h 4586594"/>
              <a:gd name="connsiteX8" fmla="*/ 7614192 w 9956051"/>
              <a:gd name="connsiteY8" fmla="*/ 4205667 h 4586594"/>
              <a:gd name="connsiteX9" fmla="*/ 7423634 w 9956051"/>
              <a:gd name="connsiteY9" fmla="*/ 4213740 h 4586594"/>
              <a:gd name="connsiteX10" fmla="*/ 6195637 w 9956051"/>
              <a:gd name="connsiteY10" fmla="*/ 4246431 h 4586594"/>
              <a:gd name="connsiteX11" fmla="*/ 445215 w 9956051"/>
              <a:gd name="connsiteY11" fmla="*/ 4298453 h 4586594"/>
              <a:gd name="connsiteX12" fmla="*/ 299658 w 9956051"/>
              <a:gd name="connsiteY12" fmla="*/ 2523145 h 4586594"/>
              <a:gd name="connsiteX13" fmla="*/ 215834 w 9956051"/>
              <a:gd name="connsiteY13" fmla="*/ 476529 h 4586594"/>
              <a:gd name="connsiteX14" fmla="*/ 399481 w 9956051"/>
              <a:gd name="connsiteY14" fmla="*/ 16797 h 4586594"/>
              <a:gd name="connsiteX15" fmla="*/ 6588080 w 9956051"/>
              <a:gd name="connsiteY15" fmla="*/ 53203 h 4586594"/>
              <a:gd name="connsiteX16" fmla="*/ 9190250 w 9956051"/>
              <a:gd name="connsiteY16" fmla="*/ 13361 h 4586594"/>
              <a:gd name="connsiteX17" fmla="*/ 9693055 w 9956051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511995 w 9774991"/>
              <a:gd name="connsiteY0" fmla="*/ 3458 h 4586594"/>
              <a:gd name="connsiteX1" fmla="*/ 9740406 w 9774991"/>
              <a:gd name="connsiteY1" fmla="*/ 99833 h 4586594"/>
              <a:gd name="connsiteX2" fmla="*/ 9748250 w 9774991"/>
              <a:gd name="connsiteY2" fmla="*/ 1857735 h 4586594"/>
              <a:gd name="connsiteX3" fmla="*/ 9740776 w 9774991"/>
              <a:gd name="connsiteY3" fmla="*/ 4161359 h 4586594"/>
              <a:gd name="connsiteX4" fmla="*/ 9229398 w 9774991"/>
              <a:gd name="connsiteY4" fmla="*/ 4182508 h 4586594"/>
              <a:gd name="connsiteX5" fmla="*/ 8447260 w 9774991"/>
              <a:gd name="connsiteY5" fmla="*/ 4204129 h 4586594"/>
              <a:gd name="connsiteX6" fmla="*/ 8062631 w 9774991"/>
              <a:gd name="connsiteY6" fmla="*/ 4209361 h 4586594"/>
              <a:gd name="connsiteX7" fmla="*/ 7262587 w 9774991"/>
              <a:gd name="connsiteY7" fmla="*/ 4586012 h 4586594"/>
              <a:gd name="connsiteX8" fmla="*/ 7433132 w 9774991"/>
              <a:gd name="connsiteY8" fmla="*/ 4205667 h 4586594"/>
              <a:gd name="connsiteX9" fmla="*/ 7242574 w 9774991"/>
              <a:gd name="connsiteY9" fmla="*/ 4213740 h 4586594"/>
              <a:gd name="connsiteX10" fmla="*/ 6014577 w 9774991"/>
              <a:gd name="connsiteY10" fmla="*/ 4246431 h 4586594"/>
              <a:gd name="connsiteX11" fmla="*/ 264155 w 9774991"/>
              <a:gd name="connsiteY11" fmla="*/ 4298453 h 4586594"/>
              <a:gd name="connsiteX12" fmla="*/ 118598 w 9774991"/>
              <a:gd name="connsiteY12" fmla="*/ 2523145 h 4586594"/>
              <a:gd name="connsiteX13" fmla="*/ 34774 w 9774991"/>
              <a:gd name="connsiteY13" fmla="*/ 476529 h 4586594"/>
              <a:gd name="connsiteX14" fmla="*/ 187098 w 9774991"/>
              <a:gd name="connsiteY14" fmla="*/ 93555 h 4586594"/>
              <a:gd name="connsiteX15" fmla="*/ 6407020 w 9774991"/>
              <a:gd name="connsiteY15" fmla="*/ 53203 h 4586594"/>
              <a:gd name="connsiteX16" fmla="*/ 9009190 w 9774991"/>
              <a:gd name="connsiteY16" fmla="*/ 13361 h 4586594"/>
              <a:gd name="connsiteX17" fmla="*/ 9511995 w 9774991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77082 w 9745053"/>
              <a:gd name="connsiteY15" fmla="*/ 53203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87207 w 9745053"/>
              <a:gd name="connsiteY15" fmla="*/ 9477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1430 w 9744426"/>
              <a:gd name="connsiteY0" fmla="*/ 3458 h 4586594"/>
              <a:gd name="connsiteX1" fmla="*/ 9709841 w 9744426"/>
              <a:gd name="connsiteY1" fmla="*/ 99833 h 4586594"/>
              <a:gd name="connsiteX2" fmla="*/ 9717685 w 9744426"/>
              <a:gd name="connsiteY2" fmla="*/ 1857735 h 4586594"/>
              <a:gd name="connsiteX3" fmla="*/ 9710211 w 9744426"/>
              <a:gd name="connsiteY3" fmla="*/ 4161359 h 4586594"/>
              <a:gd name="connsiteX4" fmla="*/ 9198833 w 9744426"/>
              <a:gd name="connsiteY4" fmla="*/ 4182508 h 4586594"/>
              <a:gd name="connsiteX5" fmla="*/ 8416695 w 9744426"/>
              <a:gd name="connsiteY5" fmla="*/ 4204129 h 4586594"/>
              <a:gd name="connsiteX6" fmla="*/ 8032066 w 9744426"/>
              <a:gd name="connsiteY6" fmla="*/ 4209361 h 4586594"/>
              <a:gd name="connsiteX7" fmla="*/ 7232022 w 9744426"/>
              <a:gd name="connsiteY7" fmla="*/ 4586012 h 4586594"/>
              <a:gd name="connsiteX8" fmla="*/ 7402567 w 9744426"/>
              <a:gd name="connsiteY8" fmla="*/ 4205667 h 4586594"/>
              <a:gd name="connsiteX9" fmla="*/ 7212009 w 9744426"/>
              <a:gd name="connsiteY9" fmla="*/ 4213740 h 4586594"/>
              <a:gd name="connsiteX10" fmla="*/ 5984012 w 9744426"/>
              <a:gd name="connsiteY10" fmla="*/ 4246431 h 4586594"/>
              <a:gd name="connsiteX11" fmla="*/ 233590 w 9744426"/>
              <a:gd name="connsiteY11" fmla="*/ 4298453 h 4586594"/>
              <a:gd name="connsiteX12" fmla="*/ 88033 w 9744426"/>
              <a:gd name="connsiteY12" fmla="*/ 2523145 h 4586594"/>
              <a:gd name="connsiteX13" fmla="*/ 5158 w 9744426"/>
              <a:gd name="connsiteY13" fmla="*/ 530948 h 4586594"/>
              <a:gd name="connsiteX14" fmla="*/ 156533 w 9744426"/>
              <a:gd name="connsiteY14" fmla="*/ 93555 h 4586594"/>
              <a:gd name="connsiteX15" fmla="*/ 6386580 w 9744426"/>
              <a:gd name="connsiteY15" fmla="*/ 9477 h 4586594"/>
              <a:gd name="connsiteX16" fmla="*/ 8978625 w 9744426"/>
              <a:gd name="connsiteY16" fmla="*/ 13361 h 4586594"/>
              <a:gd name="connsiteX17" fmla="*/ 9481430 w 9744426"/>
              <a:gd name="connsiteY17" fmla="*/ 3458 h 4586594"/>
              <a:gd name="connsiteX0" fmla="*/ 9481117 w 9744113"/>
              <a:gd name="connsiteY0" fmla="*/ 3458 h 4586594"/>
              <a:gd name="connsiteX1" fmla="*/ 9709528 w 9744113"/>
              <a:gd name="connsiteY1" fmla="*/ 99833 h 4586594"/>
              <a:gd name="connsiteX2" fmla="*/ 9717372 w 9744113"/>
              <a:gd name="connsiteY2" fmla="*/ 1857735 h 4586594"/>
              <a:gd name="connsiteX3" fmla="*/ 9709898 w 9744113"/>
              <a:gd name="connsiteY3" fmla="*/ 4161359 h 4586594"/>
              <a:gd name="connsiteX4" fmla="*/ 9198520 w 9744113"/>
              <a:gd name="connsiteY4" fmla="*/ 4182508 h 4586594"/>
              <a:gd name="connsiteX5" fmla="*/ 8416382 w 9744113"/>
              <a:gd name="connsiteY5" fmla="*/ 4204129 h 4586594"/>
              <a:gd name="connsiteX6" fmla="*/ 8031753 w 9744113"/>
              <a:gd name="connsiteY6" fmla="*/ 4209361 h 4586594"/>
              <a:gd name="connsiteX7" fmla="*/ 7231709 w 9744113"/>
              <a:gd name="connsiteY7" fmla="*/ 4586012 h 4586594"/>
              <a:gd name="connsiteX8" fmla="*/ 7402254 w 9744113"/>
              <a:gd name="connsiteY8" fmla="*/ 4205667 h 4586594"/>
              <a:gd name="connsiteX9" fmla="*/ 7211696 w 9744113"/>
              <a:gd name="connsiteY9" fmla="*/ 4213740 h 4586594"/>
              <a:gd name="connsiteX10" fmla="*/ 5983699 w 9744113"/>
              <a:gd name="connsiteY10" fmla="*/ 4246431 h 4586594"/>
              <a:gd name="connsiteX11" fmla="*/ 233277 w 9744113"/>
              <a:gd name="connsiteY11" fmla="*/ 4298453 h 4586594"/>
              <a:gd name="connsiteX12" fmla="*/ 87720 w 9744113"/>
              <a:gd name="connsiteY12" fmla="*/ 2523145 h 4586594"/>
              <a:gd name="connsiteX13" fmla="*/ 4845 w 9744113"/>
              <a:gd name="connsiteY13" fmla="*/ 530948 h 4586594"/>
              <a:gd name="connsiteX14" fmla="*/ 156980 w 9744113"/>
              <a:gd name="connsiteY14" fmla="*/ 137092 h 4586594"/>
              <a:gd name="connsiteX15" fmla="*/ 6386267 w 9744113"/>
              <a:gd name="connsiteY15" fmla="*/ 9477 h 4586594"/>
              <a:gd name="connsiteX16" fmla="*/ 8978312 w 9744113"/>
              <a:gd name="connsiteY16" fmla="*/ 13361 h 4586594"/>
              <a:gd name="connsiteX17" fmla="*/ 9481117 w 9744113"/>
              <a:gd name="connsiteY17" fmla="*/ 3458 h 4586594"/>
              <a:gd name="connsiteX0" fmla="*/ 9477408 w 9740404"/>
              <a:gd name="connsiteY0" fmla="*/ 3458 h 4586594"/>
              <a:gd name="connsiteX1" fmla="*/ 9705819 w 9740404"/>
              <a:gd name="connsiteY1" fmla="*/ 99833 h 4586594"/>
              <a:gd name="connsiteX2" fmla="*/ 9713663 w 9740404"/>
              <a:gd name="connsiteY2" fmla="*/ 1857735 h 4586594"/>
              <a:gd name="connsiteX3" fmla="*/ 9706189 w 9740404"/>
              <a:gd name="connsiteY3" fmla="*/ 4161359 h 4586594"/>
              <a:gd name="connsiteX4" fmla="*/ 9194811 w 9740404"/>
              <a:gd name="connsiteY4" fmla="*/ 4182508 h 4586594"/>
              <a:gd name="connsiteX5" fmla="*/ 8412673 w 9740404"/>
              <a:gd name="connsiteY5" fmla="*/ 4204129 h 4586594"/>
              <a:gd name="connsiteX6" fmla="*/ 8028044 w 9740404"/>
              <a:gd name="connsiteY6" fmla="*/ 4209361 h 4586594"/>
              <a:gd name="connsiteX7" fmla="*/ 7228000 w 9740404"/>
              <a:gd name="connsiteY7" fmla="*/ 4586012 h 4586594"/>
              <a:gd name="connsiteX8" fmla="*/ 7398545 w 9740404"/>
              <a:gd name="connsiteY8" fmla="*/ 4205667 h 4586594"/>
              <a:gd name="connsiteX9" fmla="*/ 7207987 w 9740404"/>
              <a:gd name="connsiteY9" fmla="*/ 4213740 h 4586594"/>
              <a:gd name="connsiteX10" fmla="*/ 5979990 w 9740404"/>
              <a:gd name="connsiteY10" fmla="*/ 4246431 h 4586594"/>
              <a:gd name="connsiteX11" fmla="*/ 229568 w 9740404"/>
              <a:gd name="connsiteY11" fmla="*/ 4298453 h 4586594"/>
              <a:gd name="connsiteX12" fmla="*/ 84011 w 9740404"/>
              <a:gd name="connsiteY12" fmla="*/ 2523145 h 4586594"/>
              <a:gd name="connsiteX13" fmla="*/ 1136 w 9740404"/>
              <a:gd name="connsiteY13" fmla="*/ 530948 h 4586594"/>
              <a:gd name="connsiteX14" fmla="*/ 153271 w 9740404"/>
              <a:gd name="connsiteY14" fmla="*/ 137092 h 4586594"/>
              <a:gd name="connsiteX15" fmla="*/ 6382558 w 9740404"/>
              <a:gd name="connsiteY15" fmla="*/ 9477 h 4586594"/>
              <a:gd name="connsiteX16" fmla="*/ 8974603 w 9740404"/>
              <a:gd name="connsiteY16" fmla="*/ 13361 h 4586594"/>
              <a:gd name="connsiteX17" fmla="*/ 9477408 w 9740404"/>
              <a:gd name="connsiteY17" fmla="*/ 3458 h 4586594"/>
              <a:gd name="connsiteX0" fmla="*/ 9486740 w 9749736"/>
              <a:gd name="connsiteY0" fmla="*/ 3458 h 4586594"/>
              <a:gd name="connsiteX1" fmla="*/ 9715151 w 9749736"/>
              <a:gd name="connsiteY1" fmla="*/ 99833 h 4586594"/>
              <a:gd name="connsiteX2" fmla="*/ 9722995 w 9749736"/>
              <a:gd name="connsiteY2" fmla="*/ 1857735 h 4586594"/>
              <a:gd name="connsiteX3" fmla="*/ 9715521 w 9749736"/>
              <a:gd name="connsiteY3" fmla="*/ 4161359 h 4586594"/>
              <a:gd name="connsiteX4" fmla="*/ 9204143 w 9749736"/>
              <a:gd name="connsiteY4" fmla="*/ 4182508 h 4586594"/>
              <a:gd name="connsiteX5" fmla="*/ 8422005 w 9749736"/>
              <a:gd name="connsiteY5" fmla="*/ 4204129 h 4586594"/>
              <a:gd name="connsiteX6" fmla="*/ 8037376 w 9749736"/>
              <a:gd name="connsiteY6" fmla="*/ 4209361 h 4586594"/>
              <a:gd name="connsiteX7" fmla="*/ 7237332 w 9749736"/>
              <a:gd name="connsiteY7" fmla="*/ 4586012 h 4586594"/>
              <a:gd name="connsiteX8" fmla="*/ 7407877 w 9749736"/>
              <a:gd name="connsiteY8" fmla="*/ 4205667 h 4586594"/>
              <a:gd name="connsiteX9" fmla="*/ 7217319 w 9749736"/>
              <a:gd name="connsiteY9" fmla="*/ 4213740 h 4586594"/>
              <a:gd name="connsiteX10" fmla="*/ 5989322 w 9749736"/>
              <a:gd name="connsiteY10" fmla="*/ 4246431 h 4586594"/>
              <a:gd name="connsiteX11" fmla="*/ 238900 w 9749736"/>
              <a:gd name="connsiteY11" fmla="*/ 4298453 h 4586594"/>
              <a:gd name="connsiteX12" fmla="*/ 93343 w 9749736"/>
              <a:gd name="connsiteY12" fmla="*/ 2523145 h 4586594"/>
              <a:gd name="connsiteX13" fmla="*/ 10468 w 9749736"/>
              <a:gd name="connsiteY13" fmla="*/ 530948 h 4586594"/>
              <a:gd name="connsiteX14" fmla="*/ 97489 w 9749736"/>
              <a:gd name="connsiteY14" fmla="*/ 149115 h 4586594"/>
              <a:gd name="connsiteX15" fmla="*/ 6391890 w 9749736"/>
              <a:gd name="connsiteY15" fmla="*/ 9477 h 4586594"/>
              <a:gd name="connsiteX16" fmla="*/ 8983935 w 9749736"/>
              <a:gd name="connsiteY16" fmla="*/ 13361 h 4586594"/>
              <a:gd name="connsiteX17" fmla="*/ 9486740 w 9749736"/>
              <a:gd name="connsiteY17" fmla="*/ 3458 h 4586594"/>
              <a:gd name="connsiteX0" fmla="*/ 9486740 w 9793439"/>
              <a:gd name="connsiteY0" fmla="*/ 75473 h 4658609"/>
              <a:gd name="connsiteX1" fmla="*/ 9715151 w 9793439"/>
              <a:gd name="connsiteY1" fmla="*/ 171848 h 4658609"/>
              <a:gd name="connsiteX2" fmla="*/ 9779506 w 9793439"/>
              <a:gd name="connsiteY2" fmla="*/ 2048524 h 4658609"/>
              <a:gd name="connsiteX3" fmla="*/ 9715521 w 9793439"/>
              <a:gd name="connsiteY3" fmla="*/ 4233374 h 4658609"/>
              <a:gd name="connsiteX4" fmla="*/ 9204143 w 9793439"/>
              <a:gd name="connsiteY4" fmla="*/ 4254523 h 4658609"/>
              <a:gd name="connsiteX5" fmla="*/ 8422005 w 9793439"/>
              <a:gd name="connsiteY5" fmla="*/ 4276144 h 4658609"/>
              <a:gd name="connsiteX6" fmla="*/ 8037376 w 9793439"/>
              <a:gd name="connsiteY6" fmla="*/ 4281376 h 4658609"/>
              <a:gd name="connsiteX7" fmla="*/ 7237332 w 9793439"/>
              <a:gd name="connsiteY7" fmla="*/ 4658027 h 4658609"/>
              <a:gd name="connsiteX8" fmla="*/ 7407877 w 9793439"/>
              <a:gd name="connsiteY8" fmla="*/ 4277682 h 4658609"/>
              <a:gd name="connsiteX9" fmla="*/ 7217319 w 9793439"/>
              <a:gd name="connsiteY9" fmla="*/ 4285755 h 4658609"/>
              <a:gd name="connsiteX10" fmla="*/ 5989322 w 9793439"/>
              <a:gd name="connsiteY10" fmla="*/ 4318446 h 4658609"/>
              <a:gd name="connsiteX11" fmla="*/ 238900 w 9793439"/>
              <a:gd name="connsiteY11" fmla="*/ 4370468 h 4658609"/>
              <a:gd name="connsiteX12" fmla="*/ 93343 w 9793439"/>
              <a:gd name="connsiteY12" fmla="*/ 2595160 h 4658609"/>
              <a:gd name="connsiteX13" fmla="*/ 10468 w 9793439"/>
              <a:gd name="connsiteY13" fmla="*/ 602963 h 4658609"/>
              <a:gd name="connsiteX14" fmla="*/ 97489 w 9793439"/>
              <a:gd name="connsiteY14" fmla="*/ 221130 h 4658609"/>
              <a:gd name="connsiteX15" fmla="*/ 6391890 w 9793439"/>
              <a:gd name="connsiteY15" fmla="*/ 81492 h 4658609"/>
              <a:gd name="connsiteX16" fmla="*/ 8983935 w 9793439"/>
              <a:gd name="connsiteY16" fmla="*/ 85376 h 4658609"/>
              <a:gd name="connsiteX17" fmla="*/ 9486740 w 9793439"/>
              <a:gd name="connsiteY17" fmla="*/ 75473 h 4658609"/>
              <a:gd name="connsiteX0" fmla="*/ 9486740 w 9792089"/>
              <a:gd name="connsiteY0" fmla="*/ 3458 h 4586594"/>
              <a:gd name="connsiteX1" fmla="*/ 9715151 w 9792089"/>
              <a:gd name="connsiteY1" fmla="*/ 99833 h 4586594"/>
              <a:gd name="connsiteX2" fmla="*/ 9779506 w 9792089"/>
              <a:gd name="connsiteY2" fmla="*/ 1976509 h 4586594"/>
              <a:gd name="connsiteX3" fmla="*/ 9715521 w 9792089"/>
              <a:gd name="connsiteY3" fmla="*/ 4161359 h 4586594"/>
              <a:gd name="connsiteX4" fmla="*/ 9204143 w 9792089"/>
              <a:gd name="connsiteY4" fmla="*/ 4182508 h 4586594"/>
              <a:gd name="connsiteX5" fmla="*/ 8422005 w 9792089"/>
              <a:gd name="connsiteY5" fmla="*/ 4204129 h 4586594"/>
              <a:gd name="connsiteX6" fmla="*/ 8037376 w 9792089"/>
              <a:gd name="connsiteY6" fmla="*/ 4209361 h 4586594"/>
              <a:gd name="connsiteX7" fmla="*/ 7237332 w 9792089"/>
              <a:gd name="connsiteY7" fmla="*/ 4586012 h 4586594"/>
              <a:gd name="connsiteX8" fmla="*/ 7407877 w 9792089"/>
              <a:gd name="connsiteY8" fmla="*/ 4205667 h 4586594"/>
              <a:gd name="connsiteX9" fmla="*/ 7217319 w 9792089"/>
              <a:gd name="connsiteY9" fmla="*/ 4213740 h 4586594"/>
              <a:gd name="connsiteX10" fmla="*/ 5989322 w 9792089"/>
              <a:gd name="connsiteY10" fmla="*/ 4246431 h 4586594"/>
              <a:gd name="connsiteX11" fmla="*/ 238900 w 9792089"/>
              <a:gd name="connsiteY11" fmla="*/ 4298453 h 4586594"/>
              <a:gd name="connsiteX12" fmla="*/ 93343 w 9792089"/>
              <a:gd name="connsiteY12" fmla="*/ 2523145 h 4586594"/>
              <a:gd name="connsiteX13" fmla="*/ 10468 w 9792089"/>
              <a:gd name="connsiteY13" fmla="*/ 530948 h 4586594"/>
              <a:gd name="connsiteX14" fmla="*/ 97489 w 9792089"/>
              <a:gd name="connsiteY14" fmla="*/ 149115 h 4586594"/>
              <a:gd name="connsiteX15" fmla="*/ 6391890 w 9792089"/>
              <a:gd name="connsiteY15" fmla="*/ 9477 h 4586594"/>
              <a:gd name="connsiteX16" fmla="*/ 8983935 w 9792089"/>
              <a:gd name="connsiteY16" fmla="*/ 13361 h 4586594"/>
              <a:gd name="connsiteX17" fmla="*/ 9486740 w 9792089"/>
              <a:gd name="connsiteY17" fmla="*/ 3458 h 458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92089" h="4586594">
                <a:moveTo>
                  <a:pt x="9486740" y="3458"/>
                </a:moveTo>
                <a:cubicBezTo>
                  <a:pt x="9608609" y="17870"/>
                  <a:pt x="9702239" y="-44549"/>
                  <a:pt x="9715151" y="99833"/>
                </a:cubicBezTo>
                <a:cubicBezTo>
                  <a:pt x="9744763" y="430954"/>
                  <a:pt x="9820064" y="1179006"/>
                  <a:pt x="9779506" y="1976509"/>
                </a:cubicBezTo>
                <a:cubicBezTo>
                  <a:pt x="9821453" y="2872786"/>
                  <a:pt x="9747762" y="4009775"/>
                  <a:pt x="9715521" y="4161359"/>
                </a:cubicBezTo>
                <a:cubicBezTo>
                  <a:pt x="9446860" y="4212001"/>
                  <a:pt x="9419729" y="4175380"/>
                  <a:pt x="9204143" y="4182508"/>
                </a:cubicBezTo>
                <a:lnTo>
                  <a:pt x="8422005" y="4204129"/>
                </a:lnTo>
                <a:lnTo>
                  <a:pt x="8037376" y="4209361"/>
                </a:lnTo>
                <a:cubicBezTo>
                  <a:pt x="7952820" y="4216563"/>
                  <a:pt x="7868491" y="4404455"/>
                  <a:pt x="7237332" y="4586012"/>
                </a:cubicBezTo>
                <a:cubicBezTo>
                  <a:pt x="7212892" y="4601135"/>
                  <a:pt x="7434449" y="4317853"/>
                  <a:pt x="7407877" y="4205667"/>
                </a:cubicBezTo>
                <a:lnTo>
                  <a:pt x="7217319" y="4213740"/>
                </a:lnTo>
                <a:lnTo>
                  <a:pt x="5989322" y="4246431"/>
                </a:lnTo>
                <a:cubicBezTo>
                  <a:pt x="4635231" y="4269266"/>
                  <a:pt x="2061843" y="4343979"/>
                  <a:pt x="238900" y="4298453"/>
                </a:cubicBezTo>
                <a:cubicBezTo>
                  <a:pt x="67346" y="4318795"/>
                  <a:pt x="106883" y="4077771"/>
                  <a:pt x="93343" y="2523145"/>
                </a:cubicBezTo>
                <a:cubicBezTo>
                  <a:pt x="78840" y="1882752"/>
                  <a:pt x="9777" y="926620"/>
                  <a:pt x="10468" y="530948"/>
                </a:cubicBezTo>
                <a:cubicBezTo>
                  <a:pt x="11159" y="135276"/>
                  <a:pt x="-45388" y="172775"/>
                  <a:pt x="97489" y="149115"/>
                </a:cubicBezTo>
                <a:cubicBezTo>
                  <a:pt x="1625900" y="105255"/>
                  <a:pt x="4329024" y="-2658"/>
                  <a:pt x="6391890" y="9477"/>
                </a:cubicBezTo>
                <a:lnTo>
                  <a:pt x="8983935" y="13361"/>
                </a:lnTo>
                <a:cubicBezTo>
                  <a:pt x="9151710" y="25102"/>
                  <a:pt x="9364871" y="-10954"/>
                  <a:pt x="9486740" y="3458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09E72EC-1178-47C7-A287-A05A6D497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-60000" flipH="1">
            <a:off x="1390656" y="1015766"/>
            <a:ext cx="9361145" cy="4365520"/>
          </a:xfrm>
          <a:custGeom>
            <a:avLst/>
            <a:gdLst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405213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23535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72133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8804"/>
              <a:gd name="connsiteX1" fmla="*/ 9719033 w 9735159"/>
              <a:gd name="connsiteY1" fmla="*/ 122134 h 4588804"/>
              <a:gd name="connsiteX2" fmla="*/ 9675361 w 9735159"/>
              <a:gd name="connsiteY2" fmla="*/ 1854278 h 4588804"/>
              <a:gd name="connsiteX3" fmla="*/ 9667887 w 9735159"/>
              <a:gd name="connsiteY3" fmla="*/ 4129680 h 4588804"/>
              <a:gd name="connsiteX4" fmla="*/ 9156509 w 9735159"/>
              <a:gd name="connsiteY4" fmla="*/ 4179051 h 4588804"/>
              <a:gd name="connsiteX5" fmla="*/ 8374371 w 9735159"/>
              <a:gd name="connsiteY5" fmla="*/ 4200672 h 4588804"/>
              <a:gd name="connsiteX6" fmla="*/ 7989742 w 9735159"/>
              <a:gd name="connsiteY6" fmla="*/ 4205904 h 4588804"/>
              <a:gd name="connsiteX7" fmla="*/ 7685624 w 9735159"/>
              <a:gd name="connsiteY7" fmla="*/ 4466489 h 4588804"/>
              <a:gd name="connsiteX8" fmla="*/ 7161476 w 9735159"/>
              <a:gd name="connsiteY8" fmla="*/ 4588200 h 4588804"/>
              <a:gd name="connsiteX9" fmla="*/ 7423142 w 9735159"/>
              <a:gd name="connsiteY9" fmla="*/ 4218401 h 4588804"/>
              <a:gd name="connsiteX10" fmla="*/ 7322085 w 9735159"/>
              <a:gd name="connsiteY10" fmla="*/ 4198994 h 4588804"/>
              <a:gd name="connsiteX11" fmla="*/ 5976239 w 9735159"/>
              <a:gd name="connsiteY11" fmla="*/ 4198994 h 4588804"/>
              <a:gd name="connsiteX12" fmla="*/ 5703149 w 9735159"/>
              <a:gd name="connsiteY12" fmla="*/ 4203217 h 4588804"/>
              <a:gd name="connsiteX13" fmla="*/ 204518 w 9735159"/>
              <a:gd name="connsiteY13" fmla="*/ 4241988 h 4588804"/>
              <a:gd name="connsiteX14" fmla="*/ 45709 w 9735159"/>
              <a:gd name="connsiteY14" fmla="*/ 2519688 h 4588804"/>
              <a:gd name="connsiteX15" fmla="*/ 0 w 9735159"/>
              <a:gd name="connsiteY15" fmla="*/ 105770 h 4588804"/>
              <a:gd name="connsiteX16" fmla="*/ 6334131 w 9735159"/>
              <a:gd name="connsiteY16" fmla="*/ 49746 h 4588804"/>
              <a:gd name="connsiteX17" fmla="*/ 8936301 w 9735159"/>
              <a:gd name="connsiteY17" fmla="*/ 9904 h 4588804"/>
              <a:gd name="connsiteX18" fmla="*/ 9439106 w 9735159"/>
              <a:gd name="connsiteY18" fmla="*/ 1 h 4588804"/>
              <a:gd name="connsiteX0" fmla="*/ 9439106 w 9735159"/>
              <a:gd name="connsiteY0" fmla="*/ 1 h 4583171"/>
              <a:gd name="connsiteX1" fmla="*/ 9719033 w 9735159"/>
              <a:gd name="connsiteY1" fmla="*/ 122134 h 4583171"/>
              <a:gd name="connsiteX2" fmla="*/ 9675361 w 9735159"/>
              <a:gd name="connsiteY2" fmla="*/ 1854278 h 4583171"/>
              <a:gd name="connsiteX3" fmla="*/ 9667887 w 9735159"/>
              <a:gd name="connsiteY3" fmla="*/ 4129680 h 4583171"/>
              <a:gd name="connsiteX4" fmla="*/ 9156509 w 9735159"/>
              <a:gd name="connsiteY4" fmla="*/ 4179051 h 4583171"/>
              <a:gd name="connsiteX5" fmla="*/ 8374371 w 9735159"/>
              <a:gd name="connsiteY5" fmla="*/ 4200672 h 4583171"/>
              <a:gd name="connsiteX6" fmla="*/ 7989742 w 9735159"/>
              <a:gd name="connsiteY6" fmla="*/ 4205904 h 4583171"/>
              <a:gd name="connsiteX7" fmla="*/ 7685624 w 9735159"/>
              <a:gd name="connsiteY7" fmla="*/ 4466489 h 4583171"/>
              <a:gd name="connsiteX8" fmla="*/ 7189698 w 9735159"/>
              <a:gd name="connsiteY8" fmla="*/ 4582555 h 4583171"/>
              <a:gd name="connsiteX9" fmla="*/ 7423142 w 9735159"/>
              <a:gd name="connsiteY9" fmla="*/ 4218401 h 4583171"/>
              <a:gd name="connsiteX10" fmla="*/ 7322085 w 9735159"/>
              <a:gd name="connsiteY10" fmla="*/ 4198994 h 4583171"/>
              <a:gd name="connsiteX11" fmla="*/ 5976239 w 9735159"/>
              <a:gd name="connsiteY11" fmla="*/ 4198994 h 4583171"/>
              <a:gd name="connsiteX12" fmla="*/ 5703149 w 9735159"/>
              <a:gd name="connsiteY12" fmla="*/ 4203217 h 4583171"/>
              <a:gd name="connsiteX13" fmla="*/ 204518 w 9735159"/>
              <a:gd name="connsiteY13" fmla="*/ 4241988 h 4583171"/>
              <a:gd name="connsiteX14" fmla="*/ 45709 w 9735159"/>
              <a:gd name="connsiteY14" fmla="*/ 2519688 h 4583171"/>
              <a:gd name="connsiteX15" fmla="*/ 0 w 9735159"/>
              <a:gd name="connsiteY15" fmla="*/ 105770 h 4583171"/>
              <a:gd name="connsiteX16" fmla="*/ 6334131 w 9735159"/>
              <a:gd name="connsiteY16" fmla="*/ 49746 h 4583171"/>
              <a:gd name="connsiteX17" fmla="*/ 8936301 w 9735159"/>
              <a:gd name="connsiteY17" fmla="*/ 9904 h 4583171"/>
              <a:gd name="connsiteX18" fmla="*/ 9439106 w 9735159"/>
              <a:gd name="connsiteY18" fmla="*/ 1 h 4583171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23142 w 9735159"/>
              <a:gd name="connsiteY9" fmla="*/ 4218401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976239 w 9735159"/>
              <a:gd name="connsiteY11" fmla="*/ 4198994 h 4585292"/>
              <a:gd name="connsiteX12" fmla="*/ 5703149 w 9735159"/>
              <a:gd name="connsiteY12" fmla="*/ 4203217 h 4585292"/>
              <a:gd name="connsiteX13" fmla="*/ 204518 w 9735159"/>
              <a:gd name="connsiteY13" fmla="*/ 4241988 h 4585292"/>
              <a:gd name="connsiteX14" fmla="*/ 45709 w 9735159"/>
              <a:gd name="connsiteY14" fmla="*/ 2519688 h 4585292"/>
              <a:gd name="connsiteX15" fmla="*/ 0 w 9735159"/>
              <a:gd name="connsiteY15" fmla="*/ 105770 h 4585292"/>
              <a:gd name="connsiteX16" fmla="*/ 6334131 w 9735159"/>
              <a:gd name="connsiteY16" fmla="*/ 49746 h 4585292"/>
              <a:gd name="connsiteX17" fmla="*/ 8936301 w 9735159"/>
              <a:gd name="connsiteY17" fmla="*/ 9904 h 4585292"/>
              <a:gd name="connsiteX18" fmla="*/ 9439106 w 9735159"/>
              <a:gd name="connsiteY18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322085 w 9735159"/>
              <a:gd name="connsiteY10" fmla="*/ 4198994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5292"/>
              <a:gd name="connsiteX1" fmla="*/ 9719033 w 9735159"/>
              <a:gd name="connsiteY1" fmla="*/ 122134 h 4585292"/>
              <a:gd name="connsiteX2" fmla="*/ 9675361 w 9735159"/>
              <a:gd name="connsiteY2" fmla="*/ 1854278 h 4585292"/>
              <a:gd name="connsiteX3" fmla="*/ 9667887 w 9735159"/>
              <a:gd name="connsiteY3" fmla="*/ 4129680 h 4585292"/>
              <a:gd name="connsiteX4" fmla="*/ 9156509 w 9735159"/>
              <a:gd name="connsiteY4" fmla="*/ 4179051 h 4585292"/>
              <a:gd name="connsiteX5" fmla="*/ 8374371 w 9735159"/>
              <a:gd name="connsiteY5" fmla="*/ 4200672 h 4585292"/>
              <a:gd name="connsiteX6" fmla="*/ 7989742 w 9735159"/>
              <a:gd name="connsiteY6" fmla="*/ 4205904 h 4585292"/>
              <a:gd name="connsiteX7" fmla="*/ 7685624 w 9735159"/>
              <a:gd name="connsiteY7" fmla="*/ 4466489 h 4585292"/>
              <a:gd name="connsiteX8" fmla="*/ 7189698 w 9735159"/>
              <a:gd name="connsiteY8" fmla="*/ 4582555 h 4585292"/>
              <a:gd name="connsiteX9" fmla="*/ 7406209 w 9735159"/>
              <a:gd name="connsiteY9" fmla="*/ 4195824 h 4585292"/>
              <a:gd name="connsiteX10" fmla="*/ 7169685 w 9735159"/>
              <a:gd name="connsiteY10" fmla="*/ 4210283 h 4585292"/>
              <a:gd name="connsiteX11" fmla="*/ 5703149 w 9735159"/>
              <a:gd name="connsiteY11" fmla="*/ 4203217 h 4585292"/>
              <a:gd name="connsiteX12" fmla="*/ 204518 w 9735159"/>
              <a:gd name="connsiteY12" fmla="*/ 4241988 h 4585292"/>
              <a:gd name="connsiteX13" fmla="*/ 45709 w 9735159"/>
              <a:gd name="connsiteY13" fmla="*/ 2519688 h 4585292"/>
              <a:gd name="connsiteX14" fmla="*/ 0 w 9735159"/>
              <a:gd name="connsiteY14" fmla="*/ 105770 h 4585292"/>
              <a:gd name="connsiteX15" fmla="*/ 6334131 w 9735159"/>
              <a:gd name="connsiteY15" fmla="*/ 49746 h 4585292"/>
              <a:gd name="connsiteX16" fmla="*/ 8936301 w 9735159"/>
              <a:gd name="connsiteY16" fmla="*/ 9904 h 4585292"/>
              <a:gd name="connsiteX17" fmla="*/ 9439106 w 9735159"/>
              <a:gd name="connsiteY17" fmla="*/ 1 h 4585292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29680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685624 w 9735159"/>
              <a:gd name="connsiteY7" fmla="*/ 4466489 h 4583125"/>
              <a:gd name="connsiteX8" fmla="*/ 7189698 w 9735159"/>
              <a:gd name="connsiteY8" fmla="*/ 4582555 h 4583125"/>
              <a:gd name="connsiteX9" fmla="*/ 7406209 w 9735159"/>
              <a:gd name="connsiteY9" fmla="*/ 4195824 h 4583125"/>
              <a:gd name="connsiteX10" fmla="*/ 7169685 w 9735159"/>
              <a:gd name="connsiteY10" fmla="*/ 4210283 h 4583125"/>
              <a:gd name="connsiteX11" fmla="*/ 5703149 w 9735159"/>
              <a:gd name="connsiteY11" fmla="*/ 4203217 h 4583125"/>
              <a:gd name="connsiteX12" fmla="*/ 204518 w 9735159"/>
              <a:gd name="connsiteY12" fmla="*/ 4241988 h 4583125"/>
              <a:gd name="connsiteX13" fmla="*/ 45709 w 9735159"/>
              <a:gd name="connsiteY13" fmla="*/ 2519688 h 4583125"/>
              <a:gd name="connsiteX14" fmla="*/ 0 w 9735159"/>
              <a:gd name="connsiteY14" fmla="*/ 105770 h 4583125"/>
              <a:gd name="connsiteX15" fmla="*/ 6334131 w 9735159"/>
              <a:gd name="connsiteY15" fmla="*/ 49746 h 4583125"/>
              <a:gd name="connsiteX16" fmla="*/ 8936301 w 9735159"/>
              <a:gd name="connsiteY16" fmla="*/ 9904 h 4583125"/>
              <a:gd name="connsiteX17" fmla="*/ 9439106 w 9735159"/>
              <a:gd name="connsiteY17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25"/>
              <a:gd name="connsiteX1" fmla="*/ 9719033 w 9735159"/>
              <a:gd name="connsiteY1" fmla="*/ 122134 h 4583125"/>
              <a:gd name="connsiteX2" fmla="*/ 9675361 w 9735159"/>
              <a:gd name="connsiteY2" fmla="*/ 1854278 h 4583125"/>
              <a:gd name="connsiteX3" fmla="*/ 9667887 w 9735159"/>
              <a:gd name="connsiteY3" fmla="*/ 4157902 h 4583125"/>
              <a:gd name="connsiteX4" fmla="*/ 9156509 w 9735159"/>
              <a:gd name="connsiteY4" fmla="*/ 4179051 h 4583125"/>
              <a:gd name="connsiteX5" fmla="*/ 8374371 w 9735159"/>
              <a:gd name="connsiteY5" fmla="*/ 4200672 h 4583125"/>
              <a:gd name="connsiteX6" fmla="*/ 7989742 w 9735159"/>
              <a:gd name="connsiteY6" fmla="*/ 4205904 h 4583125"/>
              <a:gd name="connsiteX7" fmla="*/ 7189698 w 9735159"/>
              <a:gd name="connsiteY7" fmla="*/ 4582555 h 4583125"/>
              <a:gd name="connsiteX8" fmla="*/ 7406209 w 9735159"/>
              <a:gd name="connsiteY8" fmla="*/ 4195824 h 4583125"/>
              <a:gd name="connsiteX9" fmla="*/ 7169685 w 9735159"/>
              <a:gd name="connsiteY9" fmla="*/ 4210283 h 4583125"/>
              <a:gd name="connsiteX10" fmla="*/ 5703149 w 9735159"/>
              <a:gd name="connsiteY10" fmla="*/ 4203217 h 4583125"/>
              <a:gd name="connsiteX11" fmla="*/ 204518 w 9735159"/>
              <a:gd name="connsiteY11" fmla="*/ 4241988 h 4583125"/>
              <a:gd name="connsiteX12" fmla="*/ 45709 w 9735159"/>
              <a:gd name="connsiteY12" fmla="*/ 2519688 h 4583125"/>
              <a:gd name="connsiteX13" fmla="*/ 0 w 9735159"/>
              <a:gd name="connsiteY13" fmla="*/ 105770 h 4583125"/>
              <a:gd name="connsiteX14" fmla="*/ 6334131 w 9735159"/>
              <a:gd name="connsiteY14" fmla="*/ 49746 h 4583125"/>
              <a:gd name="connsiteX15" fmla="*/ 8936301 w 9735159"/>
              <a:gd name="connsiteY15" fmla="*/ 9904 h 4583125"/>
              <a:gd name="connsiteX16" fmla="*/ 9439106 w 9735159"/>
              <a:gd name="connsiteY16" fmla="*/ 1 h 4583125"/>
              <a:gd name="connsiteX0" fmla="*/ 9439106 w 9735159"/>
              <a:gd name="connsiteY0" fmla="*/ 1 h 4583178"/>
              <a:gd name="connsiteX1" fmla="*/ 9719033 w 9735159"/>
              <a:gd name="connsiteY1" fmla="*/ 122134 h 4583178"/>
              <a:gd name="connsiteX2" fmla="*/ 9675361 w 9735159"/>
              <a:gd name="connsiteY2" fmla="*/ 1854278 h 4583178"/>
              <a:gd name="connsiteX3" fmla="*/ 9667887 w 9735159"/>
              <a:gd name="connsiteY3" fmla="*/ 4157902 h 4583178"/>
              <a:gd name="connsiteX4" fmla="*/ 9156509 w 9735159"/>
              <a:gd name="connsiteY4" fmla="*/ 4179051 h 4583178"/>
              <a:gd name="connsiteX5" fmla="*/ 8374371 w 9735159"/>
              <a:gd name="connsiteY5" fmla="*/ 4200672 h 4583178"/>
              <a:gd name="connsiteX6" fmla="*/ 7989742 w 9735159"/>
              <a:gd name="connsiteY6" fmla="*/ 4205904 h 4583178"/>
              <a:gd name="connsiteX7" fmla="*/ 7189698 w 9735159"/>
              <a:gd name="connsiteY7" fmla="*/ 4582555 h 4583178"/>
              <a:gd name="connsiteX8" fmla="*/ 7389118 w 9735159"/>
              <a:gd name="connsiteY8" fmla="*/ 4221461 h 4583178"/>
              <a:gd name="connsiteX9" fmla="*/ 7169685 w 9735159"/>
              <a:gd name="connsiteY9" fmla="*/ 4210283 h 4583178"/>
              <a:gd name="connsiteX10" fmla="*/ 5703149 w 9735159"/>
              <a:gd name="connsiteY10" fmla="*/ 4203217 h 4583178"/>
              <a:gd name="connsiteX11" fmla="*/ 204518 w 9735159"/>
              <a:gd name="connsiteY11" fmla="*/ 4241988 h 4583178"/>
              <a:gd name="connsiteX12" fmla="*/ 45709 w 9735159"/>
              <a:gd name="connsiteY12" fmla="*/ 2519688 h 4583178"/>
              <a:gd name="connsiteX13" fmla="*/ 0 w 9735159"/>
              <a:gd name="connsiteY13" fmla="*/ 105770 h 4583178"/>
              <a:gd name="connsiteX14" fmla="*/ 6334131 w 9735159"/>
              <a:gd name="connsiteY14" fmla="*/ 49746 h 4583178"/>
              <a:gd name="connsiteX15" fmla="*/ 8936301 w 9735159"/>
              <a:gd name="connsiteY15" fmla="*/ 9904 h 4583178"/>
              <a:gd name="connsiteX16" fmla="*/ 9439106 w 9735159"/>
              <a:gd name="connsiteY16" fmla="*/ 1 h 4583178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204518 w 9702102"/>
              <a:gd name="connsiteY11" fmla="*/ 4245444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703149 w 9702102"/>
              <a:gd name="connsiteY10" fmla="*/ 4206673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39106 w 9702102"/>
              <a:gd name="connsiteY0" fmla="*/ 3457 h 4586634"/>
              <a:gd name="connsiteX1" fmla="*/ 9667517 w 9702102"/>
              <a:gd name="connsiteY1" fmla="*/ 99832 h 4586634"/>
              <a:gd name="connsiteX2" fmla="*/ 9675361 w 9702102"/>
              <a:gd name="connsiteY2" fmla="*/ 1857734 h 4586634"/>
              <a:gd name="connsiteX3" fmla="*/ 9667887 w 9702102"/>
              <a:gd name="connsiteY3" fmla="*/ 4161358 h 4586634"/>
              <a:gd name="connsiteX4" fmla="*/ 9156509 w 9702102"/>
              <a:gd name="connsiteY4" fmla="*/ 4182507 h 4586634"/>
              <a:gd name="connsiteX5" fmla="*/ 8374371 w 9702102"/>
              <a:gd name="connsiteY5" fmla="*/ 4204128 h 4586634"/>
              <a:gd name="connsiteX6" fmla="*/ 7989742 w 9702102"/>
              <a:gd name="connsiteY6" fmla="*/ 4209360 h 4586634"/>
              <a:gd name="connsiteX7" fmla="*/ 7189698 w 9702102"/>
              <a:gd name="connsiteY7" fmla="*/ 4586011 h 4586634"/>
              <a:gd name="connsiteX8" fmla="*/ 7389118 w 9702102"/>
              <a:gd name="connsiteY8" fmla="*/ 4224917 h 4586634"/>
              <a:gd name="connsiteX9" fmla="*/ 7169685 w 9702102"/>
              <a:gd name="connsiteY9" fmla="*/ 4213739 h 4586634"/>
              <a:gd name="connsiteX10" fmla="*/ 5941688 w 9702102"/>
              <a:gd name="connsiteY10" fmla="*/ 4246430 h 4586634"/>
              <a:gd name="connsiteX11" fmla="*/ 191266 w 9702102"/>
              <a:gd name="connsiteY11" fmla="*/ 4298452 h 4586634"/>
              <a:gd name="connsiteX12" fmla="*/ 45709 w 9702102"/>
              <a:gd name="connsiteY12" fmla="*/ 2523144 h 4586634"/>
              <a:gd name="connsiteX13" fmla="*/ 0 w 9702102"/>
              <a:gd name="connsiteY13" fmla="*/ 109226 h 4586634"/>
              <a:gd name="connsiteX14" fmla="*/ 6334131 w 9702102"/>
              <a:gd name="connsiteY14" fmla="*/ 53202 h 4586634"/>
              <a:gd name="connsiteX15" fmla="*/ 8936301 w 9702102"/>
              <a:gd name="connsiteY15" fmla="*/ 13360 h 4586634"/>
              <a:gd name="connsiteX16" fmla="*/ 9439106 w 9702102"/>
              <a:gd name="connsiteY16" fmla="*/ 3457 h 4586634"/>
              <a:gd name="connsiteX0" fmla="*/ 9452358 w 9715354"/>
              <a:gd name="connsiteY0" fmla="*/ 3457 h 4586634"/>
              <a:gd name="connsiteX1" fmla="*/ 9680769 w 9715354"/>
              <a:gd name="connsiteY1" fmla="*/ 99832 h 4586634"/>
              <a:gd name="connsiteX2" fmla="*/ 9688613 w 9715354"/>
              <a:gd name="connsiteY2" fmla="*/ 1857734 h 4586634"/>
              <a:gd name="connsiteX3" fmla="*/ 9681139 w 9715354"/>
              <a:gd name="connsiteY3" fmla="*/ 4161358 h 4586634"/>
              <a:gd name="connsiteX4" fmla="*/ 9169761 w 9715354"/>
              <a:gd name="connsiteY4" fmla="*/ 4182507 h 4586634"/>
              <a:gd name="connsiteX5" fmla="*/ 8387623 w 9715354"/>
              <a:gd name="connsiteY5" fmla="*/ 4204128 h 4586634"/>
              <a:gd name="connsiteX6" fmla="*/ 8002994 w 9715354"/>
              <a:gd name="connsiteY6" fmla="*/ 4209360 h 4586634"/>
              <a:gd name="connsiteX7" fmla="*/ 7202950 w 9715354"/>
              <a:gd name="connsiteY7" fmla="*/ 4586011 h 4586634"/>
              <a:gd name="connsiteX8" fmla="*/ 7402370 w 9715354"/>
              <a:gd name="connsiteY8" fmla="*/ 4224917 h 4586634"/>
              <a:gd name="connsiteX9" fmla="*/ 7182937 w 9715354"/>
              <a:gd name="connsiteY9" fmla="*/ 4213739 h 4586634"/>
              <a:gd name="connsiteX10" fmla="*/ 5954940 w 9715354"/>
              <a:gd name="connsiteY10" fmla="*/ 4246430 h 4586634"/>
              <a:gd name="connsiteX11" fmla="*/ 204518 w 9715354"/>
              <a:gd name="connsiteY11" fmla="*/ 4298452 h 4586634"/>
              <a:gd name="connsiteX12" fmla="*/ 58961 w 9715354"/>
              <a:gd name="connsiteY12" fmla="*/ 2523144 h 4586634"/>
              <a:gd name="connsiteX13" fmla="*/ 0 w 9715354"/>
              <a:gd name="connsiteY13" fmla="*/ 29712 h 4586634"/>
              <a:gd name="connsiteX14" fmla="*/ 6347383 w 9715354"/>
              <a:gd name="connsiteY14" fmla="*/ 53202 h 4586634"/>
              <a:gd name="connsiteX15" fmla="*/ 8949553 w 9715354"/>
              <a:gd name="connsiteY15" fmla="*/ 13360 h 4586634"/>
              <a:gd name="connsiteX16" fmla="*/ 9452358 w 9715354"/>
              <a:gd name="connsiteY16" fmla="*/ 3457 h 4586634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452358 w 9715354"/>
              <a:gd name="connsiteY0" fmla="*/ 3457 h 4586593"/>
              <a:gd name="connsiteX1" fmla="*/ 9680769 w 9715354"/>
              <a:gd name="connsiteY1" fmla="*/ 99832 h 4586593"/>
              <a:gd name="connsiteX2" fmla="*/ 9688613 w 9715354"/>
              <a:gd name="connsiteY2" fmla="*/ 1857734 h 4586593"/>
              <a:gd name="connsiteX3" fmla="*/ 9681139 w 9715354"/>
              <a:gd name="connsiteY3" fmla="*/ 4161358 h 4586593"/>
              <a:gd name="connsiteX4" fmla="*/ 9169761 w 9715354"/>
              <a:gd name="connsiteY4" fmla="*/ 4182507 h 4586593"/>
              <a:gd name="connsiteX5" fmla="*/ 8387623 w 9715354"/>
              <a:gd name="connsiteY5" fmla="*/ 4204128 h 4586593"/>
              <a:gd name="connsiteX6" fmla="*/ 8002994 w 9715354"/>
              <a:gd name="connsiteY6" fmla="*/ 4209360 h 4586593"/>
              <a:gd name="connsiteX7" fmla="*/ 7202950 w 9715354"/>
              <a:gd name="connsiteY7" fmla="*/ 4586011 h 4586593"/>
              <a:gd name="connsiteX8" fmla="*/ 7373495 w 9715354"/>
              <a:gd name="connsiteY8" fmla="*/ 4205666 h 4586593"/>
              <a:gd name="connsiteX9" fmla="*/ 7182937 w 9715354"/>
              <a:gd name="connsiteY9" fmla="*/ 4213739 h 4586593"/>
              <a:gd name="connsiteX10" fmla="*/ 5954940 w 9715354"/>
              <a:gd name="connsiteY10" fmla="*/ 4246430 h 4586593"/>
              <a:gd name="connsiteX11" fmla="*/ 204518 w 9715354"/>
              <a:gd name="connsiteY11" fmla="*/ 4298452 h 4586593"/>
              <a:gd name="connsiteX12" fmla="*/ 58961 w 9715354"/>
              <a:gd name="connsiteY12" fmla="*/ 2523144 h 4586593"/>
              <a:gd name="connsiteX13" fmla="*/ 0 w 9715354"/>
              <a:gd name="connsiteY13" fmla="*/ 29712 h 4586593"/>
              <a:gd name="connsiteX14" fmla="*/ 6347383 w 9715354"/>
              <a:gd name="connsiteY14" fmla="*/ 53202 h 4586593"/>
              <a:gd name="connsiteX15" fmla="*/ 8949553 w 9715354"/>
              <a:gd name="connsiteY15" fmla="*/ 13360 h 4586593"/>
              <a:gd name="connsiteX16" fmla="*/ 9452358 w 9715354"/>
              <a:gd name="connsiteY16" fmla="*/ 3457 h 4586593"/>
              <a:gd name="connsiteX0" fmla="*/ 9530791 w 9793787"/>
              <a:gd name="connsiteY0" fmla="*/ 166219 h 4749355"/>
              <a:gd name="connsiteX1" fmla="*/ 9759202 w 9793787"/>
              <a:gd name="connsiteY1" fmla="*/ 262594 h 4749355"/>
              <a:gd name="connsiteX2" fmla="*/ 9767046 w 9793787"/>
              <a:gd name="connsiteY2" fmla="*/ 2020496 h 4749355"/>
              <a:gd name="connsiteX3" fmla="*/ 9759572 w 9793787"/>
              <a:gd name="connsiteY3" fmla="*/ 4324120 h 4749355"/>
              <a:gd name="connsiteX4" fmla="*/ 9248194 w 9793787"/>
              <a:gd name="connsiteY4" fmla="*/ 4345269 h 4749355"/>
              <a:gd name="connsiteX5" fmla="*/ 8466056 w 9793787"/>
              <a:gd name="connsiteY5" fmla="*/ 4366890 h 4749355"/>
              <a:gd name="connsiteX6" fmla="*/ 8081427 w 9793787"/>
              <a:gd name="connsiteY6" fmla="*/ 4372122 h 4749355"/>
              <a:gd name="connsiteX7" fmla="*/ 7281383 w 9793787"/>
              <a:gd name="connsiteY7" fmla="*/ 4748773 h 4749355"/>
              <a:gd name="connsiteX8" fmla="*/ 7451928 w 9793787"/>
              <a:gd name="connsiteY8" fmla="*/ 4368428 h 4749355"/>
              <a:gd name="connsiteX9" fmla="*/ 7261370 w 9793787"/>
              <a:gd name="connsiteY9" fmla="*/ 4376501 h 4749355"/>
              <a:gd name="connsiteX10" fmla="*/ 6033373 w 9793787"/>
              <a:gd name="connsiteY10" fmla="*/ 4409192 h 4749355"/>
              <a:gd name="connsiteX11" fmla="*/ 282951 w 9793787"/>
              <a:gd name="connsiteY11" fmla="*/ 4461214 h 4749355"/>
              <a:gd name="connsiteX12" fmla="*/ 137394 w 9793787"/>
              <a:gd name="connsiteY12" fmla="*/ 2685906 h 4749355"/>
              <a:gd name="connsiteX13" fmla="*/ 78433 w 9793787"/>
              <a:gd name="connsiteY13" fmla="*/ 192474 h 4749355"/>
              <a:gd name="connsiteX14" fmla="*/ 650812 w 9793787"/>
              <a:gd name="connsiteY14" fmla="*/ 172339 h 4749355"/>
              <a:gd name="connsiteX15" fmla="*/ 6425816 w 9793787"/>
              <a:gd name="connsiteY15" fmla="*/ 215964 h 4749355"/>
              <a:gd name="connsiteX16" fmla="*/ 9027986 w 9793787"/>
              <a:gd name="connsiteY16" fmla="*/ 176122 h 4749355"/>
              <a:gd name="connsiteX17" fmla="*/ 9530791 w 9793787"/>
              <a:gd name="connsiteY17" fmla="*/ 166219 h 4749355"/>
              <a:gd name="connsiteX0" fmla="*/ 9543478 w 9806474"/>
              <a:gd name="connsiteY0" fmla="*/ 3458 h 4586594"/>
              <a:gd name="connsiteX1" fmla="*/ 9771889 w 9806474"/>
              <a:gd name="connsiteY1" fmla="*/ 99833 h 4586594"/>
              <a:gd name="connsiteX2" fmla="*/ 9779733 w 9806474"/>
              <a:gd name="connsiteY2" fmla="*/ 1857735 h 4586594"/>
              <a:gd name="connsiteX3" fmla="*/ 9772259 w 9806474"/>
              <a:gd name="connsiteY3" fmla="*/ 4161359 h 4586594"/>
              <a:gd name="connsiteX4" fmla="*/ 9260881 w 9806474"/>
              <a:gd name="connsiteY4" fmla="*/ 4182508 h 4586594"/>
              <a:gd name="connsiteX5" fmla="*/ 8478743 w 9806474"/>
              <a:gd name="connsiteY5" fmla="*/ 4204129 h 4586594"/>
              <a:gd name="connsiteX6" fmla="*/ 8094114 w 9806474"/>
              <a:gd name="connsiteY6" fmla="*/ 4209361 h 4586594"/>
              <a:gd name="connsiteX7" fmla="*/ 7294070 w 9806474"/>
              <a:gd name="connsiteY7" fmla="*/ 4586012 h 4586594"/>
              <a:gd name="connsiteX8" fmla="*/ 7464615 w 9806474"/>
              <a:gd name="connsiteY8" fmla="*/ 4205667 h 4586594"/>
              <a:gd name="connsiteX9" fmla="*/ 7274057 w 9806474"/>
              <a:gd name="connsiteY9" fmla="*/ 4213740 h 4586594"/>
              <a:gd name="connsiteX10" fmla="*/ 6046060 w 9806474"/>
              <a:gd name="connsiteY10" fmla="*/ 4246431 h 4586594"/>
              <a:gd name="connsiteX11" fmla="*/ 295638 w 9806474"/>
              <a:gd name="connsiteY11" fmla="*/ 4298453 h 4586594"/>
              <a:gd name="connsiteX12" fmla="*/ 150081 w 9806474"/>
              <a:gd name="connsiteY12" fmla="*/ 2523145 h 4586594"/>
              <a:gd name="connsiteX13" fmla="*/ 66257 w 9806474"/>
              <a:gd name="connsiteY13" fmla="*/ 476529 h 4586594"/>
              <a:gd name="connsiteX14" fmla="*/ 663499 w 9806474"/>
              <a:gd name="connsiteY14" fmla="*/ 9578 h 4586594"/>
              <a:gd name="connsiteX15" fmla="*/ 6438503 w 9806474"/>
              <a:gd name="connsiteY15" fmla="*/ 53203 h 4586594"/>
              <a:gd name="connsiteX16" fmla="*/ 9040673 w 9806474"/>
              <a:gd name="connsiteY16" fmla="*/ 13361 h 4586594"/>
              <a:gd name="connsiteX17" fmla="*/ 9543478 w 9806474"/>
              <a:gd name="connsiteY17" fmla="*/ 3458 h 4586594"/>
              <a:gd name="connsiteX0" fmla="*/ 9502853 w 9765849"/>
              <a:gd name="connsiteY0" fmla="*/ 3458 h 4586594"/>
              <a:gd name="connsiteX1" fmla="*/ 9731264 w 9765849"/>
              <a:gd name="connsiteY1" fmla="*/ 99833 h 4586594"/>
              <a:gd name="connsiteX2" fmla="*/ 9739108 w 9765849"/>
              <a:gd name="connsiteY2" fmla="*/ 1857735 h 4586594"/>
              <a:gd name="connsiteX3" fmla="*/ 9731634 w 9765849"/>
              <a:gd name="connsiteY3" fmla="*/ 4161359 h 4586594"/>
              <a:gd name="connsiteX4" fmla="*/ 9220256 w 9765849"/>
              <a:gd name="connsiteY4" fmla="*/ 4182508 h 4586594"/>
              <a:gd name="connsiteX5" fmla="*/ 8438118 w 9765849"/>
              <a:gd name="connsiteY5" fmla="*/ 4204129 h 4586594"/>
              <a:gd name="connsiteX6" fmla="*/ 8053489 w 9765849"/>
              <a:gd name="connsiteY6" fmla="*/ 4209361 h 4586594"/>
              <a:gd name="connsiteX7" fmla="*/ 7253445 w 9765849"/>
              <a:gd name="connsiteY7" fmla="*/ 4586012 h 4586594"/>
              <a:gd name="connsiteX8" fmla="*/ 7423990 w 9765849"/>
              <a:gd name="connsiteY8" fmla="*/ 4205667 h 4586594"/>
              <a:gd name="connsiteX9" fmla="*/ 7233432 w 9765849"/>
              <a:gd name="connsiteY9" fmla="*/ 4213740 h 4586594"/>
              <a:gd name="connsiteX10" fmla="*/ 6005435 w 9765849"/>
              <a:gd name="connsiteY10" fmla="*/ 4246431 h 4586594"/>
              <a:gd name="connsiteX11" fmla="*/ 255013 w 9765849"/>
              <a:gd name="connsiteY11" fmla="*/ 4298453 h 4586594"/>
              <a:gd name="connsiteX12" fmla="*/ 109456 w 9765849"/>
              <a:gd name="connsiteY12" fmla="*/ 2523145 h 4586594"/>
              <a:gd name="connsiteX13" fmla="*/ 25632 w 9765849"/>
              <a:gd name="connsiteY13" fmla="*/ 476529 h 4586594"/>
              <a:gd name="connsiteX14" fmla="*/ 622874 w 9765849"/>
              <a:gd name="connsiteY14" fmla="*/ 9578 h 4586594"/>
              <a:gd name="connsiteX15" fmla="*/ 6397878 w 9765849"/>
              <a:gd name="connsiteY15" fmla="*/ 53203 h 4586594"/>
              <a:gd name="connsiteX16" fmla="*/ 9000048 w 9765849"/>
              <a:gd name="connsiteY16" fmla="*/ 13361 h 4586594"/>
              <a:gd name="connsiteX17" fmla="*/ 9502853 w 9765849"/>
              <a:gd name="connsiteY17" fmla="*/ 3458 h 4586594"/>
              <a:gd name="connsiteX0" fmla="*/ 9693055 w 9956051"/>
              <a:gd name="connsiteY0" fmla="*/ 3458 h 4586594"/>
              <a:gd name="connsiteX1" fmla="*/ 9921466 w 9956051"/>
              <a:gd name="connsiteY1" fmla="*/ 99833 h 4586594"/>
              <a:gd name="connsiteX2" fmla="*/ 9929310 w 9956051"/>
              <a:gd name="connsiteY2" fmla="*/ 1857735 h 4586594"/>
              <a:gd name="connsiteX3" fmla="*/ 9921836 w 9956051"/>
              <a:gd name="connsiteY3" fmla="*/ 4161359 h 4586594"/>
              <a:gd name="connsiteX4" fmla="*/ 9410458 w 9956051"/>
              <a:gd name="connsiteY4" fmla="*/ 4182508 h 4586594"/>
              <a:gd name="connsiteX5" fmla="*/ 8628320 w 9956051"/>
              <a:gd name="connsiteY5" fmla="*/ 4204129 h 4586594"/>
              <a:gd name="connsiteX6" fmla="*/ 8243691 w 9956051"/>
              <a:gd name="connsiteY6" fmla="*/ 4209361 h 4586594"/>
              <a:gd name="connsiteX7" fmla="*/ 7443647 w 9956051"/>
              <a:gd name="connsiteY7" fmla="*/ 4586012 h 4586594"/>
              <a:gd name="connsiteX8" fmla="*/ 7614192 w 9956051"/>
              <a:gd name="connsiteY8" fmla="*/ 4205667 h 4586594"/>
              <a:gd name="connsiteX9" fmla="*/ 7423634 w 9956051"/>
              <a:gd name="connsiteY9" fmla="*/ 4213740 h 4586594"/>
              <a:gd name="connsiteX10" fmla="*/ 6195637 w 9956051"/>
              <a:gd name="connsiteY10" fmla="*/ 4246431 h 4586594"/>
              <a:gd name="connsiteX11" fmla="*/ 445215 w 9956051"/>
              <a:gd name="connsiteY11" fmla="*/ 4298453 h 4586594"/>
              <a:gd name="connsiteX12" fmla="*/ 299658 w 9956051"/>
              <a:gd name="connsiteY12" fmla="*/ 2523145 h 4586594"/>
              <a:gd name="connsiteX13" fmla="*/ 215834 w 9956051"/>
              <a:gd name="connsiteY13" fmla="*/ 476529 h 4586594"/>
              <a:gd name="connsiteX14" fmla="*/ 399481 w 9956051"/>
              <a:gd name="connsiteY14" fmla="*/ 16797 h 4586594"/>
              <a:gd name="connsiteX15" fmla="*/ 6588080 w 9956051"/>
              <a:gd name="connsiteY15" fmla="*/ 53203 h 4586594"/>
              <a:gd name="connsiteX16" fmla="*/ 9190250 w 9956051"/>
              <a:gd name="connsiteY16" fmla="*/ 13361 h 4586594"/>
              <a:gd name="connsiteX17" fmla="*/ 9693055 w 9956051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494966 w 9757962"/>
              <a:gd name="connsiteY0" fmla="*/ 3458 h 4586594"/>
              <a:gd name="connsiteX1" fmla="*/ 9723377 w 9757962"/>
              <a:gd name="connsiteY1" fmla="*/ 99833 h 4586594"/>
              <a:gd name="connsiteX2" fmla="*/ 9731221 w 9757962"/>
              <a:gd name="connsiteY2" fmla="*/ 1857735 h 4586594"/>
              <a:gd name="connsiteX3" fmla="*/ 9723747 w 9757962"/>
              <a:gd name="connsiteY3" fmla="*/ 4161359 h 4586594"/>
              <a:gd name="connsiteX4" fmla="*/ 9212369 w 9757962"/>
              <a:gd name="connsiteY4" fmla="*/ 4182508 h 4586594"/>
              <a:gd name="connsiteX5" fmla="*/ 8430231 w 9757962"/>
              <a:gd name="connsiteY5" fmla="*/ 4204129 h 4586594"/>
              <a:gd name="connsiteX6" fmla="*/ 8045602 w 9757962"/>
              <a:gd name="connsiteY6" fmla="*/ 4209361 h 4586594"/>
              <a:gd name="connsiteX7" fmla="*/ 7245558 w 9757962"/>
              <a:gd name="connsiteY7" fmla="*/ 4586012 h 4586594"/>
              <a:gd name="connsiteX8" fmla="*/ 7416103 w 9757962"/>
              <a:gd name="connsiteY8" fmla="*/ 4205667 h 4586594"/>
              <a:gd name="connsiteX9" fmla="*/ 7225545 w 9757962"/>
              <a:gd name="connsiteY9" fmla="*/ 4213740 h 4586594"/>
              <a:gd name="connsiteX10" fmla="*/ 5997548 w 9757962"/>
              <a:gd name="connsiteY10" fmla="*/ 4246431 h 4586594"/>
              <a:gd name="connsiteX11" fmla="*/ 247126 w 9757962"/>
              <a:gd name="connsiteY11" fmla="*/ 4298453 h 4586594"/>
              <a:gd name="connsiteX12" fmla="*/ 101569 w 9757962"/>
              <a:gd name="connsiteY12" fmla="*/ 2523145 h 4586594"/>
              <a:gd name="connsiteX13" fmla="*/ 17745 w 9757962"/>
              <a:gd name="connsiteY13" fmla="*/ 476529 h 4586594"/>
              <a:gd name="connsiteX14" fmla="*/ 201392 w 9757962"/>
              <a:gd name="connsiteY14" fmla="*/ 16797 h 4586594"/>
              <a:gd name="connsiteX15" fmla="*/ 6389991 w 9757962"/>
              <a:gd name="connsiteY15" fmla="*/ 53203 h 4586594"/>
              <a:gd name="connsiteX16" fmla="*/ 8992161 w 9757962"/>
              <a:gd name="connsiteY16" fmla="*/ 13361 h 4586594"/>
              <a:gd name="connsiteX17" fmla="*/ 9494966 w 9757962"/>
              <a:gd name="connsiteY17" fmla="*/ 3458 h 4586594"/>
              <a:gd name="connsiteX0" fmla="*/ 9511995 w 9774991"/>
              <a:gd name="connsiteY0" fmla="*/ 3458 h 4586594"/>
              <a:gd name="connsiteX1" fmla="*/ 9740406 w 9774991"/>
              <a:gd name="connsiteY1" fmla="*/ 99833 h 4586594"/>
              <a:gd name="connsiteX2" fmla="*/ 9748250 w 9774991"/>
              <a:gd name="connsiteY2" fmla="*/ 1857735 h 4586594"/>
              <a:gd name="connsiteX3" fmla="*/ 9740776 w 9774991"/>
              <a:gd name="connsiteY3" fmla="*/ 4161359 h 4586594"/>
              <a:gd name="connsiteX4" fmla="*/ 9229398 w 9774991"/>
              <a:gd name="connsiteY4" fmla="*/ 4182508 h 4586594"/>
              <a:gd name="connsiteX5" fmla="*/ 8447260 w 9774991"/>
              <a:gd name="connsiteY5" fmla="*/ 4204129 h 4586594"/>
              <a:gd name="connsiteX6" fmla="*/ 8062631 w 9774991"/>
              <a:gd name="connsiteY6" fmla="*/ 4209361 h 4586594"/>
              <a:gd name="connsiteX7" fmla="*/ 7262587 w 9774991"/>
              <a:gd name="connsiteY7" fmla="*/ 4586012 h 4586594"/>
              <a:gd name="connsiteX8" fmla="*/ 7433132 w 9774991"/>
              <a:gd name="connsiteY8" fmla="*/ 4205667 h 4586594"/>
              <a:gd name="connsiteX9" fmla="*/ 7242574 w 9774991"/>
              <a:gd name="connsiteY9" fmla="*/ 4213740 h 4586594"/>
              <a:gd name="connsiteX10" fmla="*/ 6014577 w 9774991"/>
              <a:gd name="connsiteY10" fmla="*/ 4246431 h 4586594"/>
              <a:gd name="connsiteX11" fmla="*/ 264155 w 9774991"/>
              <a:gd name="connsiteY11" fmla="*/ 4298453 h 4586594"/>
              <a:gd name="connsiteX12" fmla="*/ 118598 w 9774991"/>
              <a:gd name="connsiteY12" fmla="*/ 2523145 h 4586594"/>
              <a:gd name="connsiteX13" fmla="*/ 34774 w 9774991"/>
              <a:gd name="connsiteY13" fmla="*/ 476529 h 4586594"/>
              <a:gd name="connsiteX14" fmla="*/ 187098 w 9774991"/>
              <a:gd name="connsiteY14" fmla="*/ 93555 h 4586594"/>
              <a:gd name="connsiteX15" fmla="*/ 6407020 w 9774991"/>
              <a:gd name="connsiteY15" fmla="*/ 53203 h 4586594"/>
              <a:gd name="connsiteX16" fmla="*/ 9009190 w 9774991"/>
              <a:gd name="connsiteY16" fmla="*/ 13361 h 4586594"/>
              <a:gd name="connsiteX17" fmla="*/ 9511995 w 9774991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77082 w 9745053"/>
              <a:gd name="connsiteY15" fmla="*/ 53203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2057 w 9745053"/>
              <a:gd name="connsiteY0" fmla="*/ 3458 h 4586594"/>
              <a:gd name="connsiteX1" fmla="*/ 9710468 w 9745053"/>
              <a:gd name="connsiteY1" fmla="*/ 99833 h 4586594"/>
              <a:gd name="connsiteX2" fmla="*/ 9718312 w 9745053"/>
              <a:gd name="connsiteY2" fmla="*/ 1857735 h 4586594"/>
              <a:gd name="connsiteX3" fmla="*/ 9710838 w 9745053"/>
              <a:gd name="connsiteY3" fmla="*/ 4161359 h 4586594"/>
              <a:gd name="connsiteX4" fmla="*/ 9199460 w 9745053"/>
              <a:gd name="connsiteY4" fmla="*/ 4182508 h 4586594"/>
              <a:gd name="connsiteX5" fmla="*/ 8417322 w 9745053"/>
              <a:gd name="connsiteY5" fmla="*/ 4204129 h 4586594"/>
              <a:gd name="connsiteX6" fmla="*/ 8032693 w 9745053"/>
              <a:gd name="connsiteY6" fmla="*/ 4209361 h 4586594"/>
              <a:gd name="connsiteX7" fmla="*/ 7232649 w 9745053"/>
              <a:gd name="connsiteY7" fmla="*/ 4586012 h 4586594"/>
              <a:gd name="connsiteX8" fmla="*/ 7403194 w 9745053"/>
              <a:gd name="connsiteY8" fmla="*/ 4205667 h 4586594"/>
              <a:gd name="connsiteX9" fmla="*/ 7212636 w 9745053"/>
              <a:gd name="connsiteY9" fmla="*/ 4213740 h 4586594"/>
              <a:gd name="connsiteX10" fmla="*/ 5984639 w 9745053"/>
              <a:gd name="connsiteY10" fmla="*/ 4246431 h 4586594"/>
              <a:gd name="connsiteX11" fmla="*/ 234217 w 9745053"/>
              <a:gd name="connsiteY11" fmla="*/ 4298453 h 4586594"/>
              <a:gd name="connsiteX12" fmla="*/ 88660 w 9745053"/>
              <a:gd name="connsiteY12" fmla="*/ 2523145 h 4586594"/>
              <a:gd name="connsiteX13" fmla="*/ 4836 w 9745053"/>
              <a:gd name="connsiteY13" fmla="*/ 476529 h 4586594"/>
              <a:gd name="connsiteX14" fmla="*/ 157160 w 9745053"/>
              <a:gd name="connsiteY14" fmla="*/ 93555 h 4586594"/>
              <a:gd name="connsiteX15" fmla="*/ 6387207 w 9745053"/>
              <a:gd name="connsiteY15" fmla="*/ 9477 h 4586594"/>
              <a:gd name="connsiteX16" fmla="*/ 8979252 w 9745053"/>
              <a:gd name="connsiteY16" fmla="*/ 13361 h 4586594"/>
              <a:gd name="connsiteX17" fmla="*/ 9482057 w 9745053"/>
              <a:gd name="connsiteY17" fmla="*/ 3458 h 4586594"/>
              <a:gd name="connsiteX0" fmla="*/ 9481430 w 9744426"/>
              <a:gd name="connsiteY0" fmla="*/ 3458 h 4586594"/>
              <a:gd name="connsiteX1" fmla="*/ 9709841 w 9744426"/>
              <a:gd name="connsiteY1" fmla="*/ 99833 h 4586594"/>
              <a:gd name="connsiteX2" fmla="*/ 9717685 w 9744426"/>
              <a:gd name="connsiteY2" fmla="*/ 1857735 h 4586594"/>
              <a:gd name="connsiteX3" fmla="*/ 9710211 w 9744426"/>
              <a:gd name="connsiteY3" fmla="*/ 4161359 h 4586594"/>
              <a:gd name="connsiteX4" fmla="*/ 9198833 w 9744426"/>
              <a:gd name="connsiteY4" fmla="*/ 4182508 h 4586594"/>
              <a:gd name="connsiteX5" fmla="*/ 8416695 w 9744426"/>
              <a:gd name="connsiteY5" fmla="*/ 4204129 h 4586594"/>
              <a:gd name="connsiteX6" fmla="*/ 8032066 w 9744426"/>
              <a:gd name="connsiteY6" fmla="*/ 4209361 h 4586594"/>
              <a:gd name="connsiteX7" fmla="*/ 7232022 w 9744426"/>
              <a:gd name="connsiteY7" fmla="*/ 4586012 h 4586594"/>
              <a:gd name="connsiteX8" fmla="*/ 7402567 w 9744426"/>
              <a:gd name="connsiteY8" fmla="*/ 4205667 h 4586594"/>
              <a:gd name="connsiteX9" fmla="*/ 7212009 w 9744426"/>
              <a:gd name="connsiteY9" fmla="*/ 4213740 h 4586594"/>
              <a:gd name="connsiteX10" fmla="*/ 5984012 w 9744426"/>
              <a:gd name="connsiteY10" fmla="*/ 4246431 h 4586594"/>
              <a:gd name="connsiteX11" fmla="*/ 233590 w 9744426"/>
              <a:gd name="connsiteY11" fmla="*/ 4298453 h 4586594"/>
              <a:gd name="connsiteX12" fmla="*/ 88033 w 9744426"/>
              <a:gd name="connsiteY12" fmla="*/ 2523145 h 4586594"/>
              <a:gd name="connsiteX13" fmla="*/ 5158 w 9744426"/>
              <a:gd name="connsiteY13" fmla="*/ 530948 h 4586594"/>
              <a:gd name="connsiteX14" fmla="*/ 156533 w 9744426"/>
              <a:gd name="connsiteY14" fmla="*/ 93555 h 4586594"/>
              <a:gd name="connsiteX15" fmla="*/ 6386580 w 9744426"/>
              <a:gd name="connsiteY15" fmla="*/ 9477 h 4586594"/>
              <a:gd name="connsiteX16" fmla="*/ 8978625 w 9744426"/>
              <a:gd name="connsiteY16" fmla="*/ 13361 h 4586594"/>
              <a:gd name="connsiteX17" fmla="*/ 9481430 w 9744426"/>
              <a:gd name="connsiteY17" fmla="*/ 3458 h 4586594"/>
              <a:gd name="connsiteX0" fmla="*/ 9481117 w 9744113"/>
              <a:gd name="connsiteY0" fmla="*/ 3458 h 4586594"/>
              <a:gd name="connsiteX1" fmla="*/ 9709528 w 9744113"/>
              <a:gd name="connsiteY1" fmla="*/ 99833 h 4586594"/>
              <a:gd name="connsiteX2" fmla="*/ 9717372 w 9744113"/>
              <a:gd name="connsiteY2" fmla="*/ 1857735 h 4586594"/>
              <a:gd name="connsiteX3" fmla="*/ 9709898 w 9744113"/>
              <a:gd name="connsiteY3" fmla="*/ 4161359 h 4586594"/>
              <a:gd name="connsiteX4" fmla="*/ 9198520 w 9744113"/>
              <a:gd name="connsiteY4" fmla="*/ 4182508 h 4586594"/>
              <a:gd name="connsiteX5" fmla="*/ 8416382 w 9744113"/>
              <a:gd name="connsiteY5" fmla="*/ 4204129 h 4586594"/>
              <a:gd name="connsiteX6" fmla="*/ 8031753 w 9744113"/>
              <a:gd name="connsiteY6" fmla="*/ 4209361 h 4586594"/>
              <a:gd name="connsiteX7" fmla="*/ 7231709 w 9744113"/>
              <a:gd name="connsiteY7" fmla="*/ 4586012 h 4586594"/>
              <a:gd name="connsiteX8" fmla="*/ 7402254 w 9744113"/>
              <a:gd name="connsiteY8" fmla="*/ 4205667 h 4586594"/>
              <a:gd name="connsiteX9" fmla="*/ 7211696 w 9744113"/>
              <a:gd name="connsiteY9" fmla="*/ 4213740 h 4586594"/>
              <a:gd name="connsiteX10" fmla="*/ 5983699 w 9744113"/>
              <a:gd name="connsiteY10" fmla="*/ 4246431 h 4586594"/>
              <a:gd name="connsiteX11" fmla="*/ 233277 w 9744113"/>
              <a:gd name="connsiteY11" fmla="*/ 4298453 h 4586594"/>
              <a:gd name="connsiteX12" fmla="*/ 87720 w 9744113"/>
              <a:gd name="connsiteY12" fmla="*/ 2523145 h 4586594"/>
              <a:gd name="connsiteX13" fmla="*/ 4845 w 9744113"/>
              <a:gd name="connsiteY13" fmla="*/ 530948 h 4586594"/>
              <a:gd name="connsiteX14" fmla="*/ 156980 w 9744113"/>
              <a:gd name="connsiteY14" fmla="*/ 137092 h 4586594"/>
              <a:gd name="connsiteX15" fmla="*/ 6386267 w 9744113"/>
              <a:gd name="connsiteY15" fmla="*/ 9477 h 4586594"/>
              <a:gd name="connsiteX16" fmla="*/ 8978312 w 9744113"/>
              <a:gd name="connsiteY16" fmla="*/ 13361 h 4586594"/>
              <a:gd name="connsiteX17" fmla="*/ 9481117 w 9744113"/>
              <a:gd name="connsiteY17" fmla="*/ 3458 h 4586594"/>
              <a:gd name="connsiteX0" fmla="*/ 9477408 w 9740404"/>
              <a:gd name="connsiteY0" fmla="*/ 3458 h 4586594"/>
              <a:gd name="connsiteX1" fmla="*/ 9705819 w 9740404"/>
              <a:gd name="connsiteY1" fmla="*/ 99833 h 4586594"/>
              <a:gd name="connsiteX2" fmla="*/ 9713663 w 9740404"/>
              <a:gd name="connsiteY2" fmla="*/ 1857735 h 4586594"/>
              <a:gd name="connsiteX3" fmla="*/ 9706189 w 9740404"/>
              <a:gd name="connsiteY3" fmla="*/ 4161359 h 4586594"/>
              <a:gd name="connsiteX4" fmla="*/ 9194811 w 9740404"/>
              <a:gd name="connsiteY4" fmla="*/ 4182508 h 4586594"/>
              <a:gd name="connsiteX5" fmla="*/ 8412673 w 9740404"/>
              <a:gd name="connsiteY5" fmla="*/ 4204129 h 4586594"/>
              <a:gd name="connsiteX6" fmla="*/ 8028044 w 9740404"/>
              <a:gd name="connsiteY6" fmla="*/ 4209361 h 4586594"/>
              <a:gd name="connsiteX7" fmla="*/ 7228000 w 9740404"/>
              <a:gd name="connsiteY7" fmla="*/ 4586012 h 4586594"/>
              <a:gd name="connsiteX8" fmla="*/ 7398545 w 9740404"/>
              <a:gd name="connsiteY8" fmla="*/ 4205667 h 4586594"/>
              <a:gd name="connsiteX9" fmla="*/ 7207987 w 9740404"/>
              <a:gd name="connsiteY9" fmla="*/ 4213740 h 4586594"/>
              <a:gd name="connsiteX10" fmla="*/ 5979990 w 9740404"/>
              <a:gd name="connsiteY10" fmla="*/ 4246431 h 4586594"/>
              <a:gd name="connsiteX11" fmla="*/ 229568 w 9740404"/>
              <a:gd name="connsiteY11" fmla="*/ 4298453 h 4586594"/>
              <a:gd name="connsiteX12" fmla="*/ 84011 w 9740404"/>
              <a:gd name="connsiteY12" fmla="*/ 2523145 h 4586594"/>
              <a:gd name="connsiteX13" fmla="*/ 1136 w 9740404"/>
              <a:gd name="connsiteY13" fmla="*/ 530948 h 4586594"/>
              <a:gd name="connsiteX14" fmla="*/ 153271 w 9740404"/>
              <a:gd name="connsiteY14" fmla="*/ 137092 h 4586594"/>
              <a:gd name="connsiteX15" fmla="*/ 6382558 w 9740404"/>
              <a:gd name="connsiteY15" fmla="*/ 9477 h 4586594"/>
              <a:gd name="connsiteX16" fmla="*/ 8974603 w 9740404"/>
              <a:gd name="connsiteY16" fmla="*/ 13361 h 4586594"/>
              <a:gd name="connsiteX17" fmla="*/ 9477408 w 9740404"/>
              <a:gd name="connsiteY17" fmla="*/ 3458 h 4586594"/>
              <a:gd name="connsiteX0" fmla="*/ 9486740 w 9749736"/>
              <a:gd name="connsiteY0" fmla="*/ 3458 h 4586594"/>
              <a:gd name="connsiteX1" fmla="*/ 9715151 w 9749736"/>
              <a:gd name="connsiteY1" fmla="*/ 99833 h 4586594"/>
              <a:gd name="connsiteX2" fmla="*/ 9722995 w 9749736"/>
              <a:gd name="connsiteY2" fmla="*/ 1857735 h 4586594"/>
              <a:gd name="connsiteX3" fmla="*/ 9715521 w 9749736"/>
              <a:gd name="connsiteY3" fmla="*/ 4161359 h 4586594"/>
              <a:gd name="connsiteX4" fmla="*/ 9204143 w 9749736"/>
              <a:gd name="connsiteY4" fmla="*/ 4182508 h 4586594"/>
              <a:gd name="connsiteX5" fmla="*/ 8422005 w 9749736"/>
              <a:gd name="connsiteY5" fmla="*/ 4204129 h 4586594"/>
              <a:gd name="connsiteX6" fmla="*/ 8037376 w 9749736"/>
              <a:gd name="connsiteY6" fmla="*/ 4209361 h 4586594"/>
              <a:gd name="connsiteX7" fmla="*/ 7237332 w 9749736"/>
              <a:gd name="connsiteY7" fmla="*/ 4586012 h 4586594"/>
              <a:gd name="connsiteX8" fmla="*/ 7407877 w 9749736"/>
              <a:gd name="connsiteY8" fmla="*/ 4205667 h 4586594"/>
              <a:gd name="connsiteX9" fmla="*/ 7217319 w 9749736"/>
              <a:gd name="connsiteY9" fmla="*/ 4213740 h 4586594"/>
              <a:gd name="connsiteX10" fmla="*/ 5989322 w 9749736"/>
              <a:gd name="connsiteY10" fmla="*/ 4246431 h 4586594"/>
              <a:gd name="connsiteX11" fmla="*/ 238900 w 9749736"/>
              <a:gd name="connsiteY11" fmla="*/ 4298453 h 4586594"/>
              <a:gd name="connsiteX12" fmla="*/ 93343 w 9749736"/>
              <a:gd name="connsiteY12" fmla="*/ 2523145 h 4586594"/>
              <a:gd name="connsiteX13" fmla="*/ 10468 w 9749736"/>
              <a:gd name="connsiteY13" fmla="*/ 530948 h 4586594"/>
              <a:gd name="connsiteX14" fmla="*/ 97489 w 9749736"/>
              <a:gd name="connsiteY14" fmla="*/ 149115 h 4586594"/>
              <a:gd name="connsiteX15" fmla="*/ 6391890 w 9749736"/>
              <a:gd name="connsiteY15" fmla="*/ 9477 h 4586594"/>
              <a:gd name="connsiteX16" fmla="*/ 8983935 w 9749736"/>
              <a:gd name="connsiteY16" fmla="*/ 13361 h 4586594"/>
              <a:gd name="connsiteX17" fmla="*/ 9486740 w 9749736"/>
              <a:gd name="connsiteY17" fmla="*/ 3458 h 4586594"/>
              <a:gd name="connsiteX0" fmla="*/ 9486740 w 9793439"/>
              <a:gd name="connsiteY0" fmla="*/ 75473 h 4658609"/>
              <a:gd name="connsiteX1" fmla="*/ 9715151 w 9793439"/>
              <a:gd name="connsiteY1" fmla="*/ 171848 h 4658609"/>
              <a:gd name="connsiteX2" fmla="*/ 9779506 w 9793439"/>
              <a:gd name="connsiteY2" fmla="*/ 2048524 h 4658609"/>
              <a:gd name="connsiteX3" fmla="*/ 9715521 w 9793439"/>
              <a:gd name="connsiteY3" fmla="*/ 4233374 h 4658609"/>
              <a:gd name="connsiteX4" fmla="*/ 9204143 w 9793439"/>
              <a:gd name="connsiteY4" fmla="*/ 4254523 h 4658609"/>
              <a:gd name="connsiteX5" fmla="*/ 8422005 w 9793439"/>
              <a:gd name="connsiteY5" fmla="*/ 4276144 h 4658609"/>
              <a:gd name="connsiteX6" fmla="*/ 8037376 w 9793439"/>
              <a:gd name="connsiteY6" fmla="*/ 4281376 h 4658609"/>
              <a:gd name="connsiteX7" fmla="*/ 7237332 w 9793439"/>
              <a:gd name="connsiteY7" fmla="*/ 4658027 h 4658609"/>
              <a:gd name="connsiteX8" fmla="*/ 7407877 w 9793439"/>
              <a:gd name="connsiteY8" fmla="*/ 4277682 h 4658609"/>
              <a:gd name="connsiteX9" fmla="*/ 7217319 w 9793439"/>
              <a:gd name="connsiteY9" fmla="*/ 4285755 h 4658609"/>
              <a:gd name="connsiteX10" fmla="*/ 5989322 w 9793439"/>
              <a:gd name="connsiteY10" fmla="*/ 4318446 h 4658609"/>
              <a:gd name="connsiteX11" fmla="*/ 238900 w 9793439"/>
              <a:gd name="connsiteY11" fmla="*/ 4370468 h 4658609"/>
              <a:gd name="connsiteX12" fmla="*/ 93343 w 9793439"/>
              <a:gd name="connsiteY12" fmla="*/ 2595160 h 4658609"/>
              <a:gd name="connsiteX13" fmla="*/ 10468 w 9793439"/>
              <a:gd name="connsiteY13" fmla="*/ 602963 h 4658609"/>
              <a:gd name="connsiteX14" fmla="*/ 97489 w 9793439"/>
              <a:gd name="connsiteY14" fmla="*/ 221130 h 4658609"/>
              <a:gd name="connsiteX15" fmla="*/ 6391890 w 9793439"/>
              <a:gd name="connsiteY15" fmla="*/ 81492 h 4658609"/>
              <a:gd name="connsiteX16" fmla="*/ 8983935 w 9793439"/>
              <a:gd name="connsiteY16" fmla="*/ 85376 h 4658609"/>
              <a:gd name="connsiteX17" fmla="*/ 9486740 w 9793439"/>
              <a:gd name="connsiteY17" fmla="*/ 75473 h 4658609"/>
              <a:gd name="connsiteX0" fmla="*/ 9486740 w 9792089"/>
              <a:gd name="connsiteY0" fmla="*/ 3458 h 4586594"/>
              <a:gd name="connsiteX1" fmla="*/ 9715151 w 9792089"/>
              <a:gd name="connsiteY1" fmla="*/ 99833 h 4586594"/>
              <a:gd name="connsiteX2" fmla="*/ 9779506 w 9792089"/>
              <a:gd name="connsiteY2" fmla="*/ 1976509 h 4586594"/>
              <a:gd name="connsiteX3" fmla="*/ 9715521 w 9792089"/>
              <a:gd name="connsiteY3" fmla="*/ 4161359 h 4586594"/>
              <a:gd name="connsiteX4" fmla="*/ 9204143 w 9792089"/>
              <a:gd name="connsiteY4" fmla="*/ 4182508 h 4586594"/>
              <a:gd name="connsiteX5" fmla="*/ 8422005 w 9792089"/>
              <a:gd name="connsiteY5" fmla="*/ 4204129 h 4586594"/>
              <a:gd name="connsiteX6" fmla="*/ 8037376 w 9792089"/>
              <a:gd name="connsiteY6" fmla="*/ 4209361 h 4586594"/>
              <a:gd name="connsiteX7" fmla="*/ 7237332 w 9792089"/>
              <a:gd name="connsiteY7" fmla="*/ 4586012 h 4586594"/>
              <a:gd name="connsiteX8" fmla="*/ 7407877 w 9792089"/>
              <a:gd name="connsiteY8" fmla="*/ 4205667 h 4586594"/>
              <a:gd name="connsiteX9" fmla="*/ 7217319 w 9792089"/>
              <a:gd name="connsiteY9" fmla="*/ 4213740 h 4586594"/>
              <a:gd name="connsiteX10" fmla="*/ 5989322 w 9792089"/>
              <a:gd name="connsiteY10" fmla="*/ 4246431 h 4586594"/>
              <a:gd name="connsiteX11" fmla="*/ 238900 w 9792089"/>
              <a:gd name="connsiteY11" fmla="*/ 4298453 h 4586594"/>
              <a:gd name="connsiteX12" fmla="*/ 93343 w 9792089"/>
              <a:gd name="connsiteY12" fmla="*/ 2523145 h 4586594"/>
              <a:gd name="connsiteX13" fmla="*/ 10468 w 9792089"/>
              <a:gd name="connsiteY13" fmla="*/ 530948 h 4586594"/>
              <a:gd name="connsiteX14" fmla="*/ 97489 w 9792089"/>
              <a:gd name="connsiteY14" fmla="*/ 149115 h 4586594"/>
              <a:gd name="connsiteX15" fmla="*/ 6391890 w 9792089"/>
              <a:gd name="connsiteY15" fmla="*/ 9477 h 4586594"/>
              <a:gd name="connsiteX16" fmla="*/ 8983935 w 9792089"/>
              <a:gd name="connsiteY16" fmla="*/ 13361 h 4586594"/>
              <a:gd name="connsiteX17" fmla="*/ 9486740 w 9792089"/>
              <a:gd name="connsiteY17" fmla="*/ 3458 h 458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92089" h="4586594">
                <a:moveTo>
                  <a:pt x="9486740" y="3458"/>
                </a:moveTo>
                <a:cubicBezTo>
                  <a:pt x="9608609" y="17870"/>
                  <a:pt x="9702239" y="-44549"/>
                  <a:pt x="9715151" y="99833"/>
                </a:cubicBezTo>
                <a:cubicBezTo>
                  <a:pt x="9744763" y="430954"/>
                  <a:pt x="9820064" y="1179006"/>
                  <a:pt x="9779506" y="1976509"/>
                </a:cubicBezTo>
                <a:cubicBezTo>
                  <a:pt x="9821453" y="2872786"/>
                  <a:pt x="9747762" y="4009775"/>
                  <a:pt x="9715521" y="4161359"/>
                </a:cubicBezTo>
                <a:cubicBezTo>
                  <a:pt x="9446860" y="4212001"/>
                  <a:pt x="9419729" y="4175380"/>
                  <a:pt x="9204143" y="4182508"/>
                </a:cubicBezTo>
                <a:lnTo>
                  <a:pt x="8422005" y="4204129"/>
                </a:lnTo>
                <a:lnTo>
                  <a:pt x="8037376" y="4209361"/>
                </a:lnTo>
                <a:cubicBezTo>
                  <a:pt x="7952820" y="4216563"/>
                  <a:pt x="7868491" y="4404455"/>
                  <a:pt x="7237332" y="4586012"/>
                </a:cubicBezTo>
                <a:cubicBezTo>
                  <a:pt x="7212892" y="4601135"/>
                  <a:pt x="7434449" y="4317853"/>
                  <a:pt x="7407877" y="4205667"/>
                </a:cubicBezTo>
                <a:lnTo>
                  <a:pt x="7217319" y="4213740"/>
                </a:lnTo>
                <a:lnTo>
                  <a:pt x="5989322" y="4246431"/>
                </a:lnTo>
                <a:cubicBezTo>
                  <a:pt x="4635231" y="4269266"/>
                  <a:pt x="2061843" y="4343979"/>
                  <a:pt x="238900" y="4298453"/>
                </a:cubicBezTo>
                <a:cubicBezTo>
                  <a:pt x="67346" y="4318795"/>
                  <a:pt x="106883" y="4077771"/>
                  <a:pt x="93343" y="2523145"/>
                </a:cubicBezTo>
                <a:cubicBezTo>
                  <a:pt x="78840" y="1882752"/>
                  <a:pt x="9777" y="926620"/>
                  <a:pt x="10468" y="530948"/>
                </a:cubicBezTo>
                <a:cubicBezTo>
                  <a:pt x="11159" y="135276"/>
                  <a:pt x="-45388" y="172775"/>
                  <a:pt x="97489" y="149115"/>
                </a:cubicBezTo>
                <a:cubicBezTo>
                  <a:pt x="1625900" y="105255"/>
                  <a:pt x="4329024" y="-2658"/>
                  <a:pt x="6391890" y="9477"/>
                </a:cubicBezTo>
                <a:lnTo>
                  <a:pt x="8983935" y="13361"/>
                </a:lnTo>
                <a:cubicBezTo>
                  <a:pt x="9151710" y="25102"/>
                  <a:pt x="9364871" y="-10954"/>
                  <a:pt x="9486740" y="3458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3A66FA-E52C-01D8-FB57-54537914C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6385" y="1764734"/>
            <a:ext cx="7559817" cy="25510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/>
              <a:t>Зачем География современному человеку?</a:t>
            </a:r>
          </a:p>
        </p:txBody>
      </p:sp>
    </p:spTree>
    <p:extLst>
      <p:ext uri="{BB962C8B-B14F-4D97-AF65-F5344CB8AC3E}">
        <p14:creationId xmlns:p14="http://schemas.microsoft.com/office/powerpoint/2010/main" val="407421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1336996-7617-4466-9DB7-0F914D77F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462" y="1370430"/>
            <a:ext cx="10333074" cy="38277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0" dirty="0"/>
              <a:t>1. Процессы развития природы и хозяйства</a:t>
            </a:r>
          </a:p>
          <a:p>
            <a:endParaRPr lang="ru-RU" sz="4000" b="0" dirty="0"/>
          </a:p>
          <a:p>
            <a:r>
              <a:rPr lang="ru-RU" sz="4000" b="0" dirty="0"/>
              <a:t>2.Решение проблем повседневной жизни</a:t>
            </a:r>
          </a:p>
          <a:p>
            <a:endParaRPr lang="ru-RU" sz="4000" b="0" dirty="0"/>
          </a:p>
          <a:p>
            <a:r>
              <a:rPr lang="ru-RU" sz="4000" b="0" dirty="0"/>
              <a:t>3.Выбор профессии</a:t>
            </a:r>
          </a:p>
        </p:txBody>
      </p:sp>
    </p:spTree>
    <p:extLst>
      <p:ext uri="{BB962C8B-B14F-4D97-AF65-F5344CB8AC3E}">
        <p14:creationId xmlns:p14="http://schemas.microsoft.com/office/powerpoint/2010/main" val="2676859627"/>
      </p:ext>
    </p:extLst>
  </p:cSld>
  <p:clrMapOvr>
    <a:masterClrMapping/>
  </p:clrMapOvr>
</p:sld>
</file>

<file path=ppt/theme/theme1.xml><?xml version="1.0" encoding="utf-8"?>
<a:theme xmlns:a="http://schemas.openxmlformats.org/drawingml/2006/main" name="ChitchatVTI">
  <a:themeElements>
    <a:clrScheme name="bubbles">
      <a:dk1>
        <a:sysClr val="windowText" lastClr="000000"/>
      </a:dk1>
      <a:lt1>
        <a:sysClr val="window" lastClr="FFFFFF"/>
      </a:lt1>
      <a:dk2>
        <a:srgbClr val="071819"/>
      </a:dk2>
      <a:lt2>
        <a:srgbClr val="D5F2EB"/>
      </a:lt2>
      <a:accent1>
        <a:srgbClr val="38B698"/>
      </a:accent1>
      <a:accent2>
        <a:srgbClr val="528BD6"/>
      </a:accent2>
      <a:accent3>
        <a:srgbClr val="31A7C7"/>
      </a:accent3>
      <a:accent4>
        <a:srgbClr val="F15843"/>
      </a:accent4>
      <a:accent5>
        <a:srgbClr val="DE3A6D"/>
      </a:accent5>
      <a:accent6>
        <a:srgbClr val="7AAE3C"/>
      </a:accent6>
      <a:hlink>
        <a:srgbClr val="2F9880"/>
      </a:hlink>
      <a:folHlink>
        <a:srgbClr val="396CD1"/>
      </a:folHlink>
    </a:clrScheme>
    <a:fontScheme name="The Hand">
      <a:majorFont>
        <a:latin typeface="The Serif Hand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itchatVTI" id="{08BB1610-1071-4750-BA6F-EA15E875FFCD}" vid="{D7BDF053-2181-45AE-9365-FFAA906CB43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ChitchatVTI</vt:lpstr>
      <vt:lpstr>Что такое  География?</vt:lpstr>
      <vt:lpstr>География</vt:lpstr>
      <vt:lpstr>Презентация PowerPoint</vt:lpstr>
      <vt:lpstr>Название науке географии дал Эрастосфен, более 2000 лет назад  </vt:lpstr>
      <vt:lpstr>Презентация PowerPoint</vt:lpstr>
      <vt:lpstr>Как же расширялись знания о географии?</vt:lpstr>
      <vt:lpstr>Презентация PowerPoint</vt:lpstr>
      <vt:lpstr>Зачем География современному человеку?</vt:lpstr>
      <vt:lpstr>Презентация PowerPoint</vt:lpstr>
      <vt:lpstr>Так зачем?</vt:lpstr>
      <vt:lpstr>География </vt:lpstr>
      <vt:lpstr>Методы получения географической информации?</vt:lpstr>
      <vt:lpstr>Методы получения географической информации?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149</cp:revision>
  <dcterms:created xsi:type="dcterms:W3CDTF">2022-09-02T01:50:02Z</dcterms:created>
  <dcterms:modified xsi:type="dcterms:W3CDTF">2023-01-19T08:00:02Z</dcterms:modified>
</cp:coreProperties>
</file>