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8628A-5731-41A8-9A6D-D1893CF97DBF}" type="datetimeFigureOut">
              <a:rPr lang="ru-RU" smtClean="0"/>
              <a:t>14.01.2023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89506-4526-4097-B65A-2E540BC35C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200" dirty="0" smtClean="0"/>
              <a:t>Furry friends</a:t>
            </a:r>
            <a:endParaRPr lang="ru-RU" sz="7200" dirty="0"/>
          </a:p>
        </p:txBody>
      </p:sp>
      <p:pic>
        <p:nvPicPr>
          <p:cNvPr id="23554" name="Picture 2" descr="https://webmg.ru/wp-content/uploads/2022/10/i-14-125.jpe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3" y="1500174"/>
            <a:ext cx="6086197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5791818"/>
            <a:ext cx="38576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Тихомирова Ксения Александровна</a:t>
            </a:r>
          </a:p>
          <a:p>
            <a:pPr algn="r"/>
            <a:r>
              <a:rPr lang="ru-RU" dirty="0" smtClean="0"/>
              <a:t>МАОУ Редькинская ОШ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New words</a:t>
            </a:r>
            <a:r>
              <a:rPr lang="ru-RU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 (новые слова)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head –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голова          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big -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большой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ears –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уши                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small -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маленький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eyes –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глаза             </a:t>
            </a:r>
            <a:r>
              <a:rPr kumimoji="0" lang="ru-RU" sz="40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fat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- толстый  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nose –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нос                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thin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– худой, тонкий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hands –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руки            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long -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длинный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body –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тело               </a:t>
            </a: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short -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короткий</a:t>
            </a:r>
            <a:endParaRPr kumimoji="0" lang="en-US" sz="4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legs –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ноги, лапы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tail – 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хвост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What’s this</a:t>
            </a:r>
            <a:r>
              <a:rPr lang="ru-RU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? (Что это?)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282" y="1142984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/>
              <a:t>a</a:t>
            </a:r>
            <a:r>
              <a:rPr lang="en-US" sz="2800" dirty="0" smtClean="0"/>
              <a:t> big head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214282" y="3500438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short legs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214282" y="1928802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/>
              <a:t>a</a:t>
            </a:r>
            <a:r>
              <a:rPr lang="en-US" sz="2800" dirty="0" smtClean="0"/>
              <a:t> long tail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214282" y="5072074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 eyes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214282" y="4286256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/>
              <a:t>a</a:t>
            </a:r>
            <a:r>
              <a:rPr lang="en-US" sz="2800" dirty="0" smtClean="0"/>
              <a:t> fat body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Объект 4"/>
          <p:cNvSpPr txBox="1">
            <a:spLocks/>
          </p:cNvSpPr>
          <p:nvPr/>
        </p:nvSpPr>
        <p:spPr>
          <a:xfrm>
            <a:off x="214282" y="2714620"/>
            <a:ext cx="250033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 small nose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Объект 4"/>
          <p:cNvSpPr txBox="1">
            <a:spLocks/>
          </p:cNvSpPr>
          <p:nvPr/>
        </p:nvSpPr>
        <p:spPr>
          <a:xfrm>
            <a:off x="5715008" y="1142984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маленькие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глаза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Объект 4"/>
          <p:cNvSpPr txBox="1">
            <a:spLocks/>
          </p:cNvSpPr>
          <p:nvPr/>
        </p:nvSpPr>
        <p:spPr>
          <a:xfrm>
            <a:off x="5715008" y="1928802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толстое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тело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Объект 4"/>
          <p:cNvSpPr txBox="1">
            <a:spLocks/>
          </p:cNvSpPr>
          <p:nvPr/>
        </p:nvSpPr>
        <p:spPr>
          <a:xfrm>
            <a:off x="5715008" y="2714620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dirty="0" smtClean="0"/>
              <a:t>большая голова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Объект 4"/>
          <p:cNvSpPr txBox="1">
            <a:spLocks/>
          </p:cNvSpPr>
          <p:nvPr/>
        </p:nvSpPr>
        <p:spPr>
          <a:xfrm>
            <a:off x="5715008" y="3500438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длинный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хвост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Объект 4"/>
          <p:cNvSpPr txBox="1">
            <a:spLocks/>
          </p:cNvSpPr>
          <p:nvPr/>
        </p:nvSpPr>
        <p:spPr>
          <a:xfrm>
            <a:off x="5715008" y="4286256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dirty="0" smtClean="0"/>
              <a:t>короткие лапы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Объект 4"/>
          <p:cNvSpPr txBox="1">
            <a:spLocks/>
          </p:cNvSpPr>
          <p:nvPr/>
        </p:nvSpPr>
        <p:spPr>
          <a:xfrm>
            <a:off x="5715008" y="5072074"/>
            <a:ext cx="2857520" cy="571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dirty="0" smtClean="0"/>
              <a:t>маленький нос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0" name="Прямая со стрелкой 19"/>
          <p:cNvCxnSpPr>
            <a:stCxn id="4" idx="3"/>
          </p:cNvCxnSpPr>
          <p:nvPr/>
        </p:nvCxnSpPr>
        <p:spPr>
          <a:xfrm>
            <a:off x="2714612" y="1428736"/>
            <a:ext cx="2857520" cy="15716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  <a:endCxn id="16" idx="1"/>
          </p:cNvCxnSpPr>
          <p:nvPr/>
        </p:nvCxnSpPr>
        <p:spPr>
          <a:xfrm>
            <a:off x="2714612" y="2214554"/>
            <a:ext cx="3000396" cy="15716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3"/>
            <a:endCxn id="18" idx="1"/>
          </p:cNvCxnSpPr>
          <p:nvPr/>
        </p:nvCxnSpPr>
        <p:spPr>
          <a:xfrm>
            <a:off x="2714612" y="3000372"/>
            <a:ext cx="3000396" cy="23574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3"/>
            <a:endCxn id="17" idx="1"/>
          </p:cNvCxnSpPr>
          <p:nvPr/>
        </p:nvCxnSpPr>
        <p:spPr>
          <a:xfrm>
            <a:off x="2714612" y="3786190"/>
            <a:ext cx="3000396" cy="785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8" idx="3"/>
            <a:endCxn id="14" idx="1"/>
          </p:cNvCxnSpPr>
          <p:nvPr/>
        </p:nvCxnSpPr>
        <p:spPr>
          <a:xfrm flipV="1">
            <a:off x="2714612" y="2214554"/>
            <a:ext cx="3000396" cy="235745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3"/>
          </p:cNvCxnSpPr>
          <p:nvPr/>
        </p:nvCxnSpPr>
        <p:spPr>
          <a:xfrm flipV="1">
            <a:off x="2714612" y="1500174"/>
            <a:ext cx="2928958" cy="38576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ysClr val="windowText" lastClr="000000"/>
                </a:solidFill>
                <a:cs typeface="Times New Roman" pitchFamily="18" charset="0"/>
              </a:rPr>
              <a:t>F</a:t>
            </a:r>
            <a:r>
              <a:rPr lang="en-US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ill in the gaps </a:t>
            </a:r>
            <a:r>
              <a:rPr lang="ru-RU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(заполни пропуски)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5500702"/>
            <a:ext cx="8001056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Use these words</a:t>
            </a:r>
            <a:r>
              <a:rPr lang="ru-RU" sz="3200" dirty="0" smtClean="0">
                <a:solidFill>
                  <a:sysClr val="windowText" lastClr="000000"/>
                </a:solidFill>
              </a:rPr>
              <a:t>: </a:t>
            </a:r>
            <a:r>
              <a:rPr lang="en-US" sz="3200" dirty="0" smtClean="0">
                <a:solidFill>
                  <a:sysClr val="windowText" lastClr="000000"/>
                </a:solidFill>
              </a:rPr>
              <a:t>a long tail, big ears, a short tail, a thin body, big eyes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85860"/>
            <a:ext cx="807249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A mouse has got …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An elephant has got …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A snake has got …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A rabbit has got …</a:t>
            </a:r>
          </a:p>
          <a:p>
            <a:pPr marL="342900" indent="-342900">
              <a:buAutoNum type="arabicPeriod"/>
            </a:pPr>
            <a:r>
              <a:rPr lang="en-US" sz="3200" dirty="0" smtClean="0"/>
              <a:t>A frog has got …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26626" name="Picture 2" descr="https://rare-gallery.com/uploads/posts/761690-Frogs-Green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1071546"/>
            <a:ext cx="2468866" cy="164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0" name="Picture 6" descr="https://jloog.com/images/serpent-clipart-safari-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2857496"/>
            <a:ext cx="2357414" cy="2357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2" name="Picture 8" descr="https://w7.pngwing.com/pngs/615/615/png-transparent-cartoon-elephant-drawing-elephants-cartoon-mammal-poster-head.pn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429000"/>
            <a:ext cx="2004874" cy="18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This is Poggo</a:t>
            </a:r>
            <a:r>
              <a:rPr lang="ru-RU" sz="3200" dirty="0" smtClean="0">
                <a:solidFill>
                  <a:sysClr val="windowText" lastClr="000000"/>
                </a:solidFill>
              </a:rPr>
              <a:t>!</a:t>
            </a:r>
            <a:r>
              <a:rPr lang="en-US" sz="3200" dirty="0" smtClean="0">
                <a:solidFill>
                  <a:sysClr val="windowText" lastClr="000000"/>
                </a:solidFill>
              </a:rPr>
              <a:t> Look and say!</a:t>
            </a:r>
          </a:p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(</a:t>
            </a:r>
            <a:r>
              <a:rPr lang="ru-RU" sz="3200" dirty="0" smtClean="0">
                <a:solidFill>
                  <a:sysClr val="windowText" lastClr="000000"/>
                </a:solidFill>
              </a:rPr>
              <a:t>Это Погго! Посмотри и скажи!)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 descr="https://fs.znanio.ru/d5af0e/56/ca/6ea69c7715918c4489c1d507c3d43952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30705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Describe this animal (</a:t>
            </a:r>
            <a:r>
              <a:rPr lang="ru-RU" sz="3200" dirty="0" smtClean="0">
                <a:solidFill>
                  <a:sysClr val="windowText" lastClr="000000"/>
                </a:solidFill>
              </a:rPr>
              <a:t>опиши это животное)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286124"/>
            <a:ext cx="8572560" cy="31700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Use these phrases</a:t>
            </a:r>
            <a:r>
              <a:rPr lang="ru-RU" sz="3200" dirty="0" smtClean="0">
                <a:solidFill>
                  <a:sysClr val="windowText" lastClr="000000"/>
                </a:solidFill>
              </a:rPr>
              <a:t>:</a:t>
            </a:r>
            <a:endParaRPr lang="en-US" sz="32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размер)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цвет 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 has   got   …    (</a:t>
            </a:r>
            <a:r>
              <a:rPr lang="ru-RU" sz="2800" dirty="0">
                <a:solidFill>
                  <a:schemeClr val="tx1"/>
                </a:solidFill>
              </a:rPr>
              <a:t> части  тела 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 smtClean="0"/>
              <a:t>For example</a:t>
            </a:r>
            <a:r>
              <a:rPr lang="ru-RU" sz="2800" dirty="0" smtClean="0"/>
              <a:t>: </a:t>
            </a:r>
            <a:r>
              <a:rPr lang="en-US" sz="2800" dirty="0"/>
              <a:t>It is big. It is </a:t>
            </a:r>
            <a:r>
              <a:rPr lang="en-US" sz="2800" dirty="0" smtClean="0"/>
              <a:t>brown. </a:t>
            </a:r>
            <a:r>
              <a:rPr lang="en-US" sz="2800" dirty="0"/>
              <a:t>It has got a big head, small eyes, a </a:t>
            </a:r>
            <a:r>
              <a:rPr lang="en-US" sz="2800" dirty="0" smtClean="0"/>
              <a:t>long tail</a:t>
            </a:r>
            <a:r>
              <a:rPr lang="en-US" sz="2800" dirty="0"/>
              <a:t>.</a:t>
            </a:r>
          </a:p>
        </p:txBody>
      </p:sp>
      <p:pic>
        <p:nvPicPr>
          <p:cNvPr id="29698" name="Picture 2" descr="https://img2.freepng.ru/20180425/qlq/kisspng-joey-kangaroo-clip-art-kangaroo-cartoon-5ae09e3ce4a916.917192381524670012936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857232"/>
            <a:ext cx="3857652" cy="2400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Describe this animal (</a:t>
            </a:r>
            <a:r>
              <a:rPr lang="ru-RU" sz="3200" dirty="0" smtClean="0">
                <a:solidFill>
                  <a:sysClr val="windowText" lastClr="000000"/>
                </a:solidFill>
              </a:rPr>
              <a:t>опиши это животное)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929066"/>
            <a:ext cx="857256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Use these phrases</a:t>
            </a:r>
            <a:r>
              <a:rPr lang="ru-RU" sz="3200" dirty="0" smtClean="0">
                <a:solidFill>
                  <a:sysClr val="windowText" lastClr="000000"/>
                </a:solidFill>
              </a:rPr>
              <a:t>:</a:t>
            </a:r>
            <a:endParaRPr lang="en-US" sz="32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размер)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цвет 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 has   got   …    (</a:t>
            </a:r>
            <a:r>
              <a:rPr lang="ru-RU" sz="2800" dirty="0">
                <a:solidFill>
                  <a:schemeClr val="tx1"/>
                </a:solidFill>
              </a:rPr>
              <a:t> части  тела 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1746" name="Picture 2" descr="https://kartinkin.net/uploads/posts/2022-03/1647554393_73-kartinkin-net-p-multyashnie-koshki-kartinki-7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928670"/>
            <a:ext cx="327865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Describe this animal (</a:t>
            </a:r>
            <a:r>
              <a:rPr lang="ru-RU" sz="3200" dirty="0" smtClean="0">
                <a:solidFill>
                  <a:sysClr val="windowText" lastClr="000000"/>
                </a:solidFill>
              </a:rPr>
              <a:t>опиши это животное)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4263948"/>
            <a:ext cx="857256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Use these phrases</a:t>
            </a:r>
            <a:r>
              <a:rPr lang="ru-RU" sz="3200" dirty="0" smtClean="0">
                <a:solidFill>
                  <a:sysClr val="windowText" lastClr="000000"/>
                </a:solidFill>
              </a:rPr>
              <a:t>:</a:t>
            </a:r>
            <a:endParaRPr lang="en-US" sz="32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размер)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цвет 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 has   got   …    (</a:t>
            </a:r>
            <a:r>
              <a:rPr lang="ru-RU" sz="2800" dirty="0">
                <a:solidFill>
                  <a:schemeClr val="tx1"/>
                </a:solidFill>
              </a:rPr>
              <a:t> части  тела 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2770" name="Picture 2" descr="https://i.pinimg.com/originals/62/e8/14/62e8145581bdf712c11b575287ed37e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923646"/>
            <a:ext cx="2857520" cy="3434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Describe this animal (</a:t>
            </a:r>
            <a:r>
              <a:rPr lang="ru-RU" sz="3200" dirty="0" smtClean="0">
                <a:solidFill>
                  <a:sysClr val="windowText" lastClr="000000"/>
                </a:solidFill>
              </a:rPr>
              <a:t>опиши это животное)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14313" y="7858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366713" y="938213"/>
            <a:ext cx="8929687" cy="49117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4263948"/>
            <a:ext cx="857256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Use these phrases</a:t>
            </a:r>
            <a:r>
              <a:rPr lang="ru-RU" sz="3200" dirty="0" smtClean="0">
                <a:solidFill>
                  <a:sysClr val="windowText" lastClr="000000"/>
                </a:solidFill>
              </a:rPr>
              <a:t>:</a:t>
            </a:r>
            <a:endParaRPr lang="en-US" sz="3200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размер)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is   …       (</a:t>
            </a:r>
            <a:r>
              <a:rPr lang="ru-RU" sz="2800" dirty="0">
                <a:solidFill>
                  <a:schemeClr val="tx1"/>
                </a:solidFill>
              </a:rPr>
              <a:t> цвет 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It   has   got   …    (</a:t>
            </a:r>
            <a:r>
              <a:rPr lang="ru-RU" sz="2800" dirty="0">
                <a:solidFill>
                  <a:schemeClr val="tx1"/>
                </a:solidFill>
              </a:rPr>
              <a:t> части  тела 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s://otkritkivam.ru/wp-content/uploads/2021/08/risunki-medvedya-dlya-detey-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9" y="868664"/>
            <a:ext cx="3286147" cy="3417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47</TotalTime>
  <Words>320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Furry friends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Furry friends</dc:title>
  <dc:creator>User</dc:creator>
  <cp:lastModifiedBy>User</cp:lastModifiedBy>
  <cp:revision>5</cp:revision>
  <dcterms:created xsi:type="dcterms:W3CDTF">2023-01-14T16:31:00Z</dcterms:created>
  <dcterms:modified xsi:type="dcterms:W3CDTF">2023-01-14T17:18:42Z</dcterms:modified>
</cp:coreProperties>
</file>