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  <p:sldId id="261" r:id="rId5"/>
    <p:sldId id="257" r:id="rId6"/>
    <p:sldId id="268" r:id="rId7"/>
    <p:sldId id="263" r:id="rId8"/>
    <p:sldId id="269" r:id="rId9"/>
    <p:sldId id="270" r:id="rId10"/>
    <p:sldId id="271" r:id="rId11"/>
    <p:sldId id="272" r:id="rId12"/>
    <p:sldId id="273" r:id="rId13"/>
    <p:sldId id="264" r:id="rId14"/>
    <p:sldId id="274" r:id="rId15"/>
    <p:sldId id="265" r:id="rId16"/>
    <p:sldId id="275" r:id="rId17"/>
    <p:sldId id="266" r:id="rId18"/>
    <p:sldId id="276" r:id="rId19"/>
    <p:sldId id="267" r:id="rId20"/>
    <p:sldId id="256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12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8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7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40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3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9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3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438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52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48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78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81E39-6452-4BD2-93D6-A2309BD27B28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2ECD0-21C4-4D65-8811-F891BBF0F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67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33046"/>
            <a:ext cx="12192000" cy="749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90846" y="211015"/>
            <a:ext cx="5917223" cy="66469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Мельницу, осла, кота</a:t>
            </a:r>
          </a:p>
          <a:p>
            <a:pPr marL="0" indent="0" algn="r">
              <a:buNone/>
            </a:pPr>
            <a:endParaRPr lang="ru-RU" sz="4400" b="1" i="1" dirty="0" smtClean="0">
              <a:solidFill>
                <a:srgbClr val="00B050"/>
              </a:solidFill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Маркиз де Карабас</a:t>
            </a:r>
          </a:p>
          <a:p>
            <a:pPr marL="0" indent="0">
              <a:buNone/>
            </a:pPr>
            <a:endParaRPr lang="ru-RU" sz="4400" b="1" i="1" dirty="0" smtClean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Кролика</a:t>
            </a:r>
          </a:p>
          <a:p>
            <a:pPr marL="0" indent="0" algn="r">
              <a:buNone/>
            </a:pPr>
            <a:r>
              <a:rPr lang="ru-RU" sz="4400" b="1" i="1" dirty="0" smtClean="0">
                <a:latin typeface="Book Antiqua" panose="02040602050305030304" pitchFamily="18" charset="0"/>
              </a:rPr>
              <a:t>2</a:t>
            </a: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Людоеду</a:t>
            </a:r>
            <a:endParaRPr lang="ru-RU" sz="4400" b="1" i="1" dirty="0"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chemeClr val="accent2"/>
                </a:solidFill>
                <a:latin typeface="Book Antiqua" panose="02040602050305030304" pitchFamily="18" charset="0"/>
              </a:rPr>
              <a:t>Попросил его превратиться в мышку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88181">
            <a:off x="280557" y="90976"/>
            <a:ext cx="5320144" cy="660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80892" y="219808"/>
            <a:ext cx="6374423" cy="62952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Смерть от веретена</a:t>
            </a:r>
          </a:p>
          <a:p>
            <a:pPr marL="0" indent="0">
              <a:buNone/>
            </a:pPr>
            <a:endParaRPr lang="ru-RU" sz="3200" b="1" i="1" dirty="0" smtClean="0"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3200" b="1" i="1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Фея усыпила всех во дворце, кроме короля и королевы</a:t>
            </a:r>
          </a:p>
          <a:p>
            <a:pPr marL="0" indent="0">
              <a:buNone/>
            </a:pPr>
            <a:r>
              <a:rPr lang="ru-RU" sz="3200" b="1" i="1" dirty="0" smtClean="0">
                <a:latin typeface="Book Antiqua" panose="02040602050305030304" pitchFamily="18" charset="0"/>
              </a:rPr>
              <a:t>16</a:t>
            </a:r>
          </a:p>
          <a:p>
            <a:pPr marL="0" indent="0" algn="r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Собачка </a:t>
            </a:r>
            <a:r>
              <a:rPr lang="ru-RU" sz="3200" b="1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Пуфф</a:t>
            </a:r>
            <a:endParaRPr lang="ru-RU" sz="32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Вокруг вырос густой лес</a:t>
            </a:r>
          </a:p>
          <a:p>
            <a:pPr marL="0" indent="0">
              <a:buNone/>
            </a:pPr>
            <a:endParaRPr lang="ru-RU" sz="3200" b="1" i="1" dirty="0" smtClean="0"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3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Запретить под страхом смертной казни прясть и хранить в доме веретена и прялки</a:t>
            </a:r>
          </a:p>
          <a:p>
            <a:pPr marL="0" indent="0">
              <a:buNone/>
            </a:pPr>
            <a:endParaRPr lang="ru-RU" sz="3200" b="1" i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632" t="713" r="2682" b="18"/>
          <a:stretch/>
        </p:blipFill>
        <p:spPr>
          <a:xfrm rot="21432993">
            <a:off x="274482" y="46999"/>
            <a:ext cx="4863416" cy="669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9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36931" y="290146"/>
            <a:ext cx="6383215" cy="639200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rgbClr val="92D050"/>
                </a:solidFill>
                <a:latin typeface="Book Antiqua" panose="02040602050305030304" pitchFamily="18" charset="0"/>
              </a:rPr>
              <a:t>Случился страшный голод, их нечем было кормить</a:t>
            </a:r>
          </a:p>
          <a:p>
            <a:pPr marL="0" indent="0" algn="r">
              <a:buNone/>
            </a:pPr>
            <a:r>
              <a:rPr lang="ru-RU" sz="3600" b="1" i="1" dirty="0" smtClean="0">
                <a:latin typeface="Book Antiqua" panose="02040602050305030304" pitchFamily="18" charset="0"/>
              </a:rPr>
              <a:t>7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Они нашли дорогу по камешкам, которые бросал на дорогу мальчик-</a:t>
            </a:r>
            <a:r>
              <a:rPr lang="ru-RU" sz="3600" b="1" i="1" dirty="0" err="1" smtClean="0">
                <a:solidFill>
                  <a:srgbClr val="0070C0"/>
                </a:solidFill>
                <a:latin typeface="Book Antiqua" panose="02040602050305030304" pitchFamily="18" charset="0"/>
              </a:rPr>
              <a:t>спальчик</a:t>
            </a:r>
            <a:endParaRPr lang="ru-RU" sz="3600" b="1" i="1" dirty="0" smtClean="0">
              <a:solidFill>
                <a:srgbClr val="0070C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sz="3600" b="1" i="1" dirty="0" smtClean="0"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При помощи крошек хлеба</a:t>
            </a:r>
          </a:p>
          <a:p>
            <a:pPr marL="0" indent="0" algn="r">
              <a:buNone/>
            </a:pPr>
            <a:endParaRPr lang="ru-RU" sz="3600" b="1" i="1" dirty="0" smtClean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Дом Людоеда</a:t>
            </a:r>
          </a:p>
          <a:p>
            <a:pPr marL="0" indent="0">
              <a:buNone/>
            </a:pPr>
            <a:endParaRPr lang="ru-RU" sz="3600" b="1" i="1" dirty="0" smtClean="0"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36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Сапоги скороходы, мешок с золотом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5408" r="15230"/>
          <a:stretch/>
        </p:blipFill>
        <p:spPr>
          <a:xfrm rot="21425411">
            <a:off x="303278" y="178289"/>
            <a:ext cx="4595437" cy="649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84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"/>
            <a:ext cx="12192000" cy="228599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     </a:t>
            </a:r>
            <a:b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</a:br>
            <a:r>
              <a:rPr lang="ru-RU" sz="7200" b="1" i="1" dirty="0">
                <a:solidFill>
                  <a:srgbClr val="CC0099"/>
                </a:solidFill>
                <a:latin typeface="Book Antiqua" panose="02040602050305030304" pitchFamily="18" charset="0"/>
              </a:rPr>
              <a:t> </a:t>
            </a:r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</a:t>
            </a:r>
            <a:r>
              <a:rPr lang="ru-RU" sz="7200" b="1" i="1" dirty="0" err="1" smtClean="0">
                <a:solidFill>
                  <a:srgbClr val="CC0099"/>
                </a:solidFill>
                <a:latin typeface="Book Antiqua" panose="02040602050305030304" pitchFamily="18" charset="0"/>
              </a:rPr>
              <a:t>Станция«Матетатическая</a:t>
            </a:r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»</a:t>
            </a:r>
            <a:endParaRPr lang="ru-RU" sz="7200" b="1" i="1" dirty="0">
              <a:solidFill>
                <a:srgbClr val="CC0099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65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771" y="123865"/>
            <a:ext cx="1493711" cy="21013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599" y="1267644"/>
            <a:ext cx="1696073" cy="21871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9659" t="49459" r="19660" b="19954"/>
          <a:stretch/>
        </p:blipFill>
        <p:spPr>
          <a:xfrm>
            <a:off x="4298604" y="216965"/>
            <a:ext cx="1503317" cy="22253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460" y="1234839"/>
            <a:ext cx="1485178" cy="20915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39966" t="48221" r="40057" b="20582"/>
          <a:stretch/>
        </p:blipFill>
        <p:spPr>
          <a:xfrm>
            <a:off x="7517169" y="115430"/>
            <a:ext cx="1475643" cy="23044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1301" t="13336" r="61185" b="56126"/>
          <a:stretch/>
        </p:blipFill>
        <p:spPr>
          <a:xfrm>
            <a:off x="2305224" y="4160348"/>
            <a:ext cx="1335607" cy="23288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59860" t="13891" r="20163" b="55459"/>
          <a:stretch/>
        </p:blipFill>
        <p:spPr>
          <a:xfrm>
            <a:off x="9447427" y="1234839"/>
            <a:ext cx="1260633" cy="19341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506" y="3358662"/>
            <a:ext cx="1746417" cy="22508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t="13604" r="78643" b="56431"/>
          <a:stretch/>
        </p:blipFill>
        <p:spPr>
          <a:xfrm>
            <a:off x="3603070" y="4269079"/>
            <a:ext cx="1572283" cy="22060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6677" y="4244211"/>
            <a:ext cx="1588464" cy="22309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5951" y="3366826"/>
            <a:ext cx="1279040" cy="22262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54991" y="3311665"/>
            <a:ext cx="1631628" cy="229782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70380" y="4219855"/>
            <a:ext cx="1475360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1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-1" y="0"/>
            <a:ext cx="12192000" cy="6884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277" y="1"/>
            <a:ext cx="11359661" cy="1134207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 Станция «Перевёртыши»</a:t>
            </a:r>
            <a:endParaRPr lang="ru-RU" sz="7200" b="1" i="1" dirty="0">
              <a:solidFill>
                <a:srgbClr val="CC0099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98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 rot="21267401">
            <a:off x="583122" y="-5455"/>
            <a:ext cx="5608925" cy="65012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700" b="1" dirty="0">
                <a:solidFill>
                  <a:srgbClr val="FF0000"/>
                </a:solidFill>
              </a:rPr>
              <a:t>«Чёрный берет</a:t>
            </a:r>
            <a:r>
              <a:rPr lang="ru-RU" sz="3700" b="1" dirty="0" smtClean="0">
                <a:solidFill>
                  <a:srgbClr val="FF0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3700" b="1" dirty="0"/>
              <a:t/>
            </a:r>
            <a:br>
              <a:rPr lang="ru-RU" sz="3700" b="1" dirty="0"/>
            </a:br>
            <a:r>
              <a:rPr lang="ru-RU" sz="3700" b="1" dirty="0">
                <a:solidFill>
                  <a:srgbClr val="002060"/>
                </a:solidFill>
              </a:rPr>
              <a:t>«Собачка в кроссовках» </a:t>
            </a:r>
            <a:endParaRPr lang="ru-RU" sz="37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7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3700" b="1" dirty="0" smtClean="0">
                <a:solidFill>
                  <a:srgbClr val="00B050"/>
                </a:solidFill>
              </a:rPr>
              <a:t> </a:t>
            </a:r>
            <a:r>
              <a:rPr lang="ru-RU" sz="3700" b="1" dirty="0" smtClean="0">
                <a:solidFill>
                  <a:srgbClr val="FFFF00"/>
                </a:solidFill>
              </a:rPr>
              <a:t>«</a:t>
            </a:r>
            <a:r>
              <a:rPr lang="ru-RU" sz="3700" b="1" dirty="0">
                <a:solidFill>
                  <a:srgbClr val="FFFF00"/>
                </a:solidFill>
              </a:rPr>
              <a:t>Пьер без чёлочки</a:t>
            </a:r>
            <a:r>
              <a:rPr lang="ru-RU" sz="3700" b="1" dirty="0" smtClean="0">
                <a:solidFill>
                  <a:srgbClr val="FFFF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3700" b="1" dirty="0"/>
              <a:t/>
            </a:r>
            <a:br>
              <a:rPr lang="ru-RU" sz="3700" b="1" dirty="0"/>
            </a:br>
            <a:r>
              <a:rPr lang="ru-RU" sz="3700" b="1" dirty="0">
                <a:solidFill>
                  <a:srgbClr val="7030A0"/>
                </a:solidFill>
              </a:rPr>
              <a:t>«Красные усы</a:t>
            </a:r>
            <a:r>
              <a:rPr lang="ru-RU" sz="3700" b="1" dirty="0" smtClean="0">
                <a:solidFill>
                  <a:srgbClr val="7030A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3700" b="1" dirty="0"/>
              <a:t/>
            </a:r>
            <a:br>
              <a:rPr lang="ru-RU" sz="3700" b="1" dirty="0"/>
            </a:br>
            <a:r>
              <a:rPr lang="ru-RU" sz="3700" b="1" dirty="0">
                <a:solidFill>
                  <a:srgbClr val="FFC000"/>
                </a:solidFill>
              </a:rPr>
              <a:t>«Девочка-великанша</a:t>
            </a:r>
            <a:r>
              <a:rPr lang="ru-RU" sz="3700" b="1" dirty="0" smtClean="0">
                <a:solidFill>
                  <a:srgbClr val="FFC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3700" b="1" dirty="0"/>
              <a:t/>
            </a:r>
            <a:br>
              <a:rPr lang="ru-RU" sz="3700" b="1" dirty="0"/>
            </a:br>
            <a:r>
              <a:rPr lang="ru-RU" sz="3700" b="1" dirty="0">
                <a:solidFill>
                  <a:srgbClr val="CC0099"/>
                </a:solidFill>
              </a:rPr>
              <a:t>«Недремлющая ведьма»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 rot="21204544">
            <a:off x="6977117" y="255599"/>
            <a:ext cx="4734750" cy="59113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«</a:t>
            </a:r>
            <a:r>
              <a:rPr lang="ru-RU" sz="4000" b="1" dirty="0">
                <a:solidFill>
                  <a:srgbClr val="FF0000"/>
                </a:solidFill>
              </a:rPr>
              <a:t>Красная шапочка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>
                <a:solidFill>
                  <a:srgbClr val="002060"/>
                </a:solidFill>
              </a:rPr>
              <a:t>«</a:t>
            </a:r>
            <a:r>
              <a:rPr lang="ru-RU" sz="4000" b="1" dirty="0">
                <a:solidFill>
                  <a:srgbClr val="002060"/>
                </a:solidFill>
              </a:rPr>
              <a:t>Кот в сапогах</a:t>
            </a:r>
            <a:r>
              <a:rPr lang="ru-RU" sz="4000" b="1" dirty="0" smtClean="0">
                <a:solidFill>
                  <a:srgbClr val="00206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>
                <a:solidFill>
                  <a:srgbClr val="FFFF00"/>
                </a:solidFill>
              </a:rPr>
              <a:t>«</a:t>
            </a:r>
            <a:r>
              <a:rPr lang="ru-RU" sz="4000" b="1" dirty="0" err="1">
                <a:solidFill>
                  <a:srgbClr val="FFFF00"/>
                </a:solidFill>
              </a:rPr>
              <a:t>Рике</a:t>
            </a:r>
            <a:r>
              <a:rPr lang="ru-RU" sz="4000" b="1" dirty="0">
                <a:solidFill>
                  <a:srgbClr val="FFFF00"/>
                </a:solidFill>
              </a:rPr>
              <a:t>-хохолок</a:t>
            </a:r>
            <a:r>
              <a:rPr lang="ru-RU" sz="4000" b="1" dirty="0" smtClean="0">
                <a:solidFill>
                  <a:srgbClr val="FFFF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>
                <a:solidFill>
                  <a:srgbClr val="7030A0"/>
                </a:solidFill>
              </a:rPr>
              <a:t>«</a:t>
            </a:r>
            <a:r>
              <a:rPr lang="ru-RU" sz="4000" b="1" dirty="0">
                <a:solidFill>
                  <a:srgbClr val="7030A0"/>
                </a:solidFill>
              </a:rPr>
              <a:t>Синяя борода</a:t>
            </a:r>
            <a:r>
              <a:rPr lang="ru-RU" sz="4000" b="1" dirty="0" smtClean="0">
                <a:solidFill>
                  <a:srgbClr val="7030A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>
                <a:solidFill>
                  <a:srgbClr val="FFC000"/>
                </a:solidFill>
              </a:rPr>
              <a:t>«</a:t>
            </a:r>
            <a:r>
              <a:rPr lang="ru-RU" sz="4000" b="1" dirty="0">
                <a:solidFill>
                  <a:srgbClr val="FFC000"/>
                </a:solidFill>
              </a:rPr>
              <a:t>Мальчик-с-пальчик» </a:t>
            </a:r>
            <a:endParaRPr lang="ru-RU" sz="40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>
                <a:solidFill>
                  <a:srgbClr val="CC0099"/>
                </a:solidFill>
              </a:rPr>
              <a:t>«</a:t>
            </a:r>
            <a:r>
              <a:rPr lang="ru-RU" sz="4000" b="1" dirty="0">
                <a:solidFill>
                  <a:srgbClr val="CC0099"/>
                </a:solidFill>
              </a:rPr>
              <a:t>Спящая красавица»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4040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84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"/>
            <a:ext cx="12192001" cy="1134207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Станция «Отчего и почему?»</a:t>
            </a:r>
            <a:endParaRPr lang="ru-RU" sz="7200" b="1" i="1" dirty="0">
              <a:solidFill>
                <a:srgbClr val="CC0099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23092"/>
            <a:ext cx="10515600" cy="645355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Услышал стук топоров дровосеков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 algn="r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Тот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пустился на хитрости, охотясь 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на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крыс и мышей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,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значит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, был ловким и сообразительным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Чтобы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легче было бродить по лесу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 algn="r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Больше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50 лет она не выходила из своей башни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,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и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все думали, что она давно умерла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Чтобы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её пожелание было последним и </a:t>
            </a:r>
            <a:endParaRPr lang="ru-RU" sz="2400" b="1" dirty="0" smtClean="0">
              <a:solidFill>
                <a:srgbClr val="CC0099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она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могла спасти принцессу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 algn="r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Король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и королева, чтобы было 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кому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править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королевством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Только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перед ним расступились деревья и 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колючи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кустарники птицы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склевали хлебные крошки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 algn="r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Та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была похожа на неё – грубая</a:t>
            </a: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Только </a:t>
            </a:r>
            <a:r>
              <a:rPr lang="ru-RU" sz="2400" b="1" dirty="0">
                <a:solidFill>
                  <a:srgbClr val="CC0099"/>
                </a:solidFill>
                <a:latin typeface="Calibri Light" panose="020F0302020204030204"/>
                <a:ea typeface="+mj-ea"/>
                <a:cs typeface="+mj-cs"/>
              </a:rPr>
              <a:t>дворянин с титулом мог добиться успеха при дворе.</a:t>
            </a:r>
            <a:endParaRPr lang="ru-RU" sz="2400" b="1" dirty="0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14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-1" y="0"/>
            <a:ext cx="12192000" cy="6884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15" y="448235"/>
            <a:ext cx="12095285" cy="685973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                              Станция </a:t>
            </a:r>
            <a:b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</a:br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  «Художник-иллюстратор»</a:t>
            </a:r>
            <a:endParaRPr lang="ru-RU" sz="7200" b="1" i="1" dirty="0">
              <a:solidFill>
                <a:srgbClr val="CC0099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43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7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2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045" y="0"/>
            <a:ext cx="6484694" cy="648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5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03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7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3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9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84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890738" cy="1134207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 Станция «Угадай-ка»</a:t>
            </a:r>
            <a:endParaRPr lang="ru-RU" sz="7200" b="1" i="1" dirty="0">
              <a:solidFill>
                <a:srgbClr val="CC0099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7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262" y="1"/>
            <a:ext cx="907343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5711" b="5531"/>
          <a:stretch/>
        </p:blipFill>
        <p:spPr>
          <a:xfrm>
            <a:off x="248544" y="694591"/>
            <a:ext cx="11376407" cy="5679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4375" r="34976"/>
          <a:stretch/>
        </p:blipFill>
        <p:spPr>
          <a:xfrm>
            <a:off x="3402624" y="-8825"/>
            <a:ext cx="5398476" cy="69664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9261"/>
          <a:stretch/>
        </p:blipFill>
        <p:spPr>
          <a:xfrm>
            <a:off x="2743432" y="-8825"/>
            <a:ext cx="5345491" cy="687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9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-1" y="0"/>
            <a:ext cx="12192000" cy="68843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890738" cy="1134207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   Станция «</a:t>
            </a:r>
            <a:r>
              <a:rPr lang="ru-RU" sz="7200" b="1" i="1" dirty="0" err="1" smtClean="0">
                <a:solidFill>
                  <a:srgbClr val="CC0099"/>
                </a:solidFill>
                <a:latin typeface="Book Antiqua" panose="02040602050305030304" pitchFamily="18" charset="0"/>
              </a:rPr>
              <a:t>Вопроскино</a:t>
            </a:r>
            <a:r>
              <a:rPr lang="ru-RU" sz="7200" b="1" i="1" dirty="0" smtClean="0">
                <a:solidFill>
                  <a:srgbClr val="CC0099"/>
                </a:solidFill>
                <a:latin typeface="Book Antiqua" panose="02040602050305030304" pitchFamily="18" charset="0"/>
              </a:rPr>
              <a:t>»</a:t>
            </a:r>
            <a:endParaRPr lang="ru-RU" sz="7200" b="1" i="1" dirty="0">
              <a:solidFill>
                <a:srgbClr val="CC0099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6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923" r="7179"/>
          <a:stretch/>
        </p:blipFill>
        <p:spPr>
          <a:xfrm rot="21446033">
            <a:off x="350991" y="290669"/>
            <a:ext cx="5537466" cy="6446601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172199" y="782515"/>
            <a:ext cx="5635869" cy="56798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Цветы</a:t>
            </a: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rgbClr val="7030A0"/>
                </a:solidFill>
                <a:latin typeface="Book Antiqua" panose="02040602050305030304" pitchFamily="18" charset="0"/>
              </a:rPr>
              <a:t>Пирожок и горшочек с маслом</a:t>
            </a:r>
            <a:endParaRPr lang="ru-RU" sz="44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За лесом,                  за мельницей</a:t>
            </a:r>
            <a:endParaRPr lang="ru-RU" sz="44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Волк</a:t>
            </a:r>
            <a:endParaRPr lang="ru-RU" sz="44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Дровосек</a:t>
            </a:r>
            <a:endParaRPr lang="ru-RU" sz="4400" b="1" i="1" dirty="0" smtClean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0" indent="0" algn="r">
              <a:buNone/>
            </a:pPr>
            <a:r>
              <a:rPr lang="ru-RU" sz="4400" b="1" i="1" dirty="0">
                <a:latin typeface="Book Antiqua" panose="0204060205030503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4187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14998" y="634448"/>
            <a:ext cx="6066693" cy="5671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i="1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Из хрусталя</a:t>
            </a: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В кучера</a:t>
            </a: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Сидела в углу на ящике с золой</a:t>
            </a: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На карете</a:t>
            </a:r>
          </a:p>
          <a:p>
            <a:pPr marL="0" indent="0">
              <a:buNone/>
            </a:pPr>
            <a:r>
              <a:rPr lang="ru-RU" sz="4400" b="1" i="1" dirty="0" smtClean="0">
                <a:latin typeface="Book Antiqua" panose="02040602050305030304" pitchFamily="18" charset="0"/>
              </a:rPr>
              <a:t>5</a:t>
            </a:r>
          </a:p>
          <a:p>
            <a:pPr marL="0" indent="0" algn="r">
              <a:buNone/>
            </a:pPr>
            <a:r>
              <a:rPr lang="ru-RU" sz="44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В бальное платье</a:t>
            </a:r>
            <a:endParaRPr lang="ru-RU" sz="4400" b="1" i="1" dirty="0">
              <a:solidFill>
                <a:srgbClr val="00B0F0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3240" r="13529"/>
          <a:stretch/>
        </p:blipFill>
        <p:spPr>
          <a:xfrm rot="21394167">
            <a:off x="407614" y="225416"/>
            <a:ext cx="4989902" cy="648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0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246</Words>
  <Application>Microsoft Office PowerPoint</Application>
  <PresentationFormat>Широкоэкранный</PresentationFormat>
  <Paragraphs>70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Book Antiqua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Станция «Угадай-ка»</vt:lpstr>
      <vt:lpstr>Презентация PowerPoint</vt:lpstr>
      <vt:lpstr>   Станция «Вопроскино»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Станция«Матетатическая»</vt:lpstr>
      <vt:lpstr>Презентация PowerPoint</vt:lpstr>
      <vt:lpstr>   Станция «Перевёртыши»</vt:lpstr>
      <vt:lpstr>Презентация PowerPoint</vt:lpstr>
      <vt:lpstr>  Станция «Отчего и почему?»</vt:lpstr>
      <vt:lpstr>Презентация PowerPoint</vt:lpstr>
      <vt:lpstr>                                Станция      «Художник-иллюстратор»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рбт1</dc:creator>
  <cp:lastModifiedBy>рбт1</cp:lastModifiedBy>
  <cp:revision>18</cp:revision>
  <dcterms:created xsi:type="dcterms:W3CDTF">2023-01-18T06:24:00Z</dcterms:created>
  <dcterms:modified xsi:type="dcterms:W3CDTF">2023-01-18T11:06:31Z</dcterms:modified>
</cp:coreProperties>
</file>