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3137560"/>
          </a:xfrm>
        </p:spPr>
        <p:txBody>
          <a:bodyPr/>
          <a:lstStyle/>
          <a:p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политические центры: Владимиро-Суздальская, Черниговская земли. </a:t>
            </a:r>
          </a:p>
        </p:txBody>
      </p:sp>
    </p:spTree>
    <p:extLst>
      <p:ext uri="{BB962C8B-B14F-4D97-AF65-F5344CB8AC3E}">
        <p14:creationId xmlns:p14="http://schemas.microsoft.com/office/powerpoint/2010/main" val="663761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71634" cy="457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186" y="642594"/>
            <a:ext cx="10676586" cy="1371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Владимиро-Суздальское княжество XII - XIII веков.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773" y="1347467"/>
            <a:ext cx="6459607" cy="5152806"/>
          </a:xfrm>
        </p:spPr>
      </p:pic>
    </p:spTree>
    <p:extLst>
      <p:ext uri="{BB962C8B-B14F-4D97-AF65-F5344CB8AC3E}">
        <p14:creationId xmlns:p14="http://schemas.microsoft.com/office/powerpoint/2010/main" val="403685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642594"/>
            <a:ext cx="4118290" cy="52134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94774" y="396548"/>
            <a:ext cx="6096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Ю́рий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Влади́мирович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Долгору́кий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(1125—1157). — князь ростово-суздальский и великий князь киевский, сын Владимира Всеволодовича Мономаха. Традиционно считается основателем Москвы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2561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592" y="755019"/>
            <a:ext cx="9406752" cy="538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3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932" y="532863"/>
            <a:ext cx="5734050" cy="5715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0608" y="858368"/>
            <a:ext cx="56373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Андрей </a:t>
            </a:r>
            <a:r>
              <a:rPr lang="ru-RU" sz="2800" b="1" dirty="0" err="1"/>
              <a:t>Боголюбский</a:t>
            </a:r>
            <a:r>
              <a:rPr lang="ru-RU" sz="2800" b="1" dirty="0"/>
              <a:t> - великий князь Владимирский (1157—1174). Сын Юрия Владимировича (Долгорукого)В правление Андрея </a:t>
            </a:r>
            <a:r>
              <a:rPr lang="ru-RU" sz="2800" b="1" dirty="0" err="1"/>
              <a:t>Боголюбского</a:t>
            </a:r>
            <a:r>
              <a:rPr lang="ru-RU" sz="2800" b="1" dirty="0"/>
              <a:t> Владимиро-Суздальское княжество достигло значительного могущества и было сильнейшим на Руси, а впоследствии оно стало ядром современного Российского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318516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49026" y="696732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Всеволод Большое Гнездо (1154-1212), великий князь владимирский, сын Юрия Долгорукого. Прозвище Большое Гнездо получил за многодетность (8 сыновей, 4 дочери).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81" y="696732"/>
            <a:ext cx="4362177" cy="55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30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781" y="0"/>
            <a:ext cx="10058400" cy="1176581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Черниговское княжество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721" y="866011"/>
            <a:ext cx="8034727" cy="58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8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162</TotalTime>
  <Words>108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Garamond</vt:lpstr>
      <vt:lpstr>Savon</vt:lpstr>
      <vt:lpstr>Главные политические центры: Владимиро-Суздальская, Черниговская земли. </vt:lpstr>
      <vt:lpstr>Владимиро-Суздальское княжество XII - XIII веков.</vt:lpstr>
      <vt:lpstr>Презентация PowerPoint</vt:lpstr>
      <vt:lpstr>Презентация PowerPoint</vt:lpstr>
      <vt:lpstr>Презентация PowerPoint</vt:lpstr>
      <vt:lpstr>Презентация PowerPoint</vt:lpstr>
      <vt:lpstr>Черниговское княжество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политические центры: Владимиро-Суздальская, Черниговская земли.</dc:title>
  <dc:creator>Надюшка</dc:creator>
  <cp:lastModifiedBy>user</cp:lastModifiedBy>
  <cp:revision>6</cp:revision>
  <dcterms:created xsi:type="dcterms:W3CDTF">2017-03-02T05:12:52Z</dcterms:created>
  <dcterms:modified xsi:type="dcterms:W3CDTF">2023-01-19T09:34:01Z</dcterms:modified>
</cp:coreProperties>
</file>