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4" r:id="rId18"/>
    <p:sldId id="272" r:id="rId19"/>
    <p:sldId id="285" r:id="rId20"/>
    <p:sldId id="273" r:id="rId21"/>
    <p:sldId id="286" r:id="rId22"/>
    <p:sldId id="274" r:id="rId23"/>
    <p:sldId id="275" r:id="rId24"/>
    <p:sldId id="276" r:id="rId25"/>
    <p:sldId id="287" r:id="rId26"/>
    <p:sldId id="277" r:id="rId27"/>
    <p:sldId id="288" r:id="rId28"/>
    <p:sldId id="278" r:id="rId29"/>
    <p:sldId id="289" r:id="rId30"/>
    <p:sldId id="279" r:id="rId31"/>
    <p:sldId id="290" r:id="rId32"/>
    <p:sldId id="280" r:id="rId33"/>
    <p:sldId id="281" r:id="rId34"/>
    <p:sldId id="282" r:id="rId35"/>
    <p:sldId id="28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D38A43E-DB07-4B99-9D9B-EE3329CED837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83EF37D-6140-4342-A928-8CFCA72B7D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23224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Диагностика готовности ребёнка к школе.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4563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Выполнили студенты группы    ПДО-172: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Волкова Татьяна  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Михайлова Светлана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Назаренко Лариса</a:t>
            </a:r>
          </a:p>
          <a:p>
            <a:pPr algn="l"/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Шабашова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Людмила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Шашкина Оксана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Новиченко Анастасия</a:t>
            </a:r>
          </a:p>
          <a:p>
            <a:pPr algn="l"/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200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5760640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6-7 лет закладываются основы будущей личности: формируется устойчивая структура мотивов; зарождаются новые социальные потребности (потребность в уважении и признании взрослых, желание выполнять важные для других, «взрослые» дела, быть взрослым, потребность в признании сверстников: у старших дошкольников активно проявляется интерес к коллективным формам деятельности и в то же время - стремление в игре или других видах деятельности быть первым, лучшим; появляются потребности поступать в соответствии с установленными правилами и этическими нормами и др.); возникает новый (опосредованный) тип мотивации - основа произвольного поведения, ребенок усваивает определенную систему социальных ценностей, моральных норм и правил поведения в обществе, в некоторых ситуациях он уже может сдерживать свои непосредственные желания и поступать не так как хочет в данный момент, а так как «надо».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Личностная готовность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24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1" cy="4497363"/>
          </a:xfrm>
        </p:spPr>
        <p:txBody>
          <a:bodyPr/>
          <a:lstStyle/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Мотивационная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готовность определяется, как один из основополагающих аспектов, влияющих на успешное начало обучения. В связи с этим мотивационная готовность понимается, как наличие познавательной активности, желание занять новую позицию - позицию школьника.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764704"/>
            <a:ext cx="8856985" cy="59766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 шести годам происходит оформление основных элементов волевого действия: ребенок способен поставить цель, принять решение, наметить план действия, исполнить его, проявлять определенное усилие в случае преодоления препятствия, оценивать результат своего действия. Но все эти компоненты волевого действия еще не окончательно развиты. Так, выделяемые цели не всегда достаточно устойчивы и осознанны; удержание цели в значительной степени определяется трудностью задания, длительностью его выполнения.</a:t>
            </a:r>
          </a:p>
          <a:p>
            <a:pPr algn="just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эмоционально-волевом плане школьная зрелость характеризуется достижением определенного уровня эмоциональной устойчивости, снижением количества импульсивных реакций, на фоне которых осуществляется процесс обучения. Личностная зрелость определяется, прежде всего,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сформированностью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потребности ребенка общаться с другими детьми, участвовать в групповом взаимодействии, принимать и подчиняться интересам и обычаям детских групп.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Эмоционально-волевая готовность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908720"/>
            <a:ext cx="8712967" cy="59492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Коммуникативная готовность к школе рассматривается как результат определенного уровня развития общения со сверстниками и взрослыми. Данная готовность определяется, как характеристика межличностных взаимодействий в группе, формирование конструктивных взаимодействий в процессе ведущей деятельности, появление коммуникативной активности в связи с расширением спектра и круга общения. </a:t>
            </a:r>
          </a:p>
          <a:p>
            <a:pPr algn="just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Коммуникативная готовность к школе, это готовность дошкольников к новым формам общения, новому отношению к окружающему миру и самому себе, обусловленная ситуацией школьного обучения, включающая в себя все компоненты структуры общения и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всех элементов процесса общения, контроль своего поведения на основе элементарного анализа обратной связи и степени восприятия партнеров, достаточная для успешного освоения школьной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программы.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Коммуникативная готовность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7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843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Новые типы общения ребёнка со взрослым и сверстниками играют немаловажную роль для последующего обучения детей в школе, так как дети переходят на более высокий уровень взаимоотношений, который сопровождается деловым общением и является важнейшим компонентом учебной деятельности - принятием учебной задачи и возможности усвоения ребёнком общих способов её решения. Таким образом, овладев новыми формами общения, ребёнок может сознательно организовывать свою деятельность, строить взаимоотношения с окружающими, что является необходимым условием успешного обучения в школе. </a:t>
            </a:r>
          </a:p>
        </p:txBody>
      </p:sp>
    </p:spTree>
    <p:extLst>
      <p:ext uri="{BB962C8B-B14F-4D97-AF65-F5344CB8AC3E}">
        <p14:creationId xmlns:p14="http://schemas.microsoft.com/office/powerpoint/2010/main" val="2300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59" cy="5256584"/>
          </a:xfrm>
        </p:spPr>
        <p:txBody>
          <a:bodyPr>
            <a:norm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/>
              <a:t>Комплексная диагностика.</a:t>
            </a:r>
            <a:endParaRPr lang="ru-RU" sz="2800" dirty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тестирования: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получить информацию об уровне развития психических процессов каждого ребенка, выявить особенности развития;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создать условия для развития, обучения и коррекции психических процессов у детей дошкольного возраста;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обеспечить полноценное развитие каждого ребенка.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Диагностический инструментарий</a:t>
            </a:r>
            <a:b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применяемый для определения готовности к школе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95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1049149"/>
            <a:ext cx="8712968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Тест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школьной зрелости Керна -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Йирасека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Возраст: Дошкольный 6 -7 лет.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Готовность к школе.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Определение уровня готовности ребенка к школьному обучению.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выявляет общий уровень психического развития, уровень развития мышления, умение слушать, запоминать и понимать, выполнять задания по образцу.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Содержание: тест Керн-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Йирасек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состоит из 4-х частей: 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а) тест “Рисунок человека” (мужской фигуры);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б) копирование фразы из письменных букв; 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в) срисовывание точек; </a:t>
            </a:r>
          </a:p>
          <a:p>
            <a:pPr lvl="0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г) опросник.</a:t>
            </a:r>
          </a:p>
          <a:p>
            <a:pPr lvl="0"/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Данная методика предназначена для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6-7-летних детей, ее целью является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 их готовности к школьному обучению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Сюда входит оценка личностной зрелости ребенка (задание 1), его мелкой моторики рук и зрительной координации (задание 2), также тест позволяет выявить зрительно- пространственное восприятие будущего первоклашки, зрительную память (задание 3) и мышление (исходя из общей оценки всего теста).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После проведения опроса подсчитываются результаты по количеству баллов, достигнутых по отдельным вопросам.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Тест может применяться как индивидуально, так и в группе.</a:t>
            </a:r>
          </a:p>
        </p:txBody>
      </p:sp>
    </p:spTree>
    <p:extLst>
      <p:ext uri="{BB962C8B-B14F-4D97-AF65-F5344CB8AC3E}">
        <p14:creationId xmlns:p14="http://schemas.microsoft.com/office/powerpoint/2010/main" val="168078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ownloads\img-ymqvo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" y="0"/>
            <a:ext cx="9136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66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1296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Тест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«Да и нет»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н.И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Гуткиной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Методика предназначена для исследования произвольного внимания и памяти при определении готовности детей к школе.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 выполнения задания.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Преподаватель обращается к детям со словами: «Сейчас мы будем иг­рать в игру, в которой нельзя произносить слова «да» и «нет». Повтори, пожалуйста, какие слова нельзя будет произносить». (Ребенок их повторяет.) «Теперь будь внимателен, я буду задавать тебе вопросы, отвечая на которые нельзя произносить слова «да» и «нет». Понятно?». (Испытуемый подтверждает, что ему все ясно.)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Обработка экспериментального материала проводится путем подсчета баллов, 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начисляющихся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 ошибки, под которыми понимаются только слова «да» и «нет». За каждую ошибку начисляется 1 балл. Если ребенок правильно ответил на все вопросы, то его результат равен 0. Чем хуже выполнено зада­ние, тем выше суммарный балл. Употребление детьми просторечной лекси­ки (слова «ага», «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неа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и т.п.) не рассматривается в качестве ошибки.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99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ownloads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9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chemeClr val="tx2"/>
                </a:solidFill>
              </a:rPr>
              <a:t>1. Подходы к </a:t>
            </a:r>
            <a:r>
              <a:rPr lang="ru-RU" i="1" dirty="0" smtClean="0">
                <a:solidFill>
                  <a:schemeClr val="tx2"/>
                </a:solidFill>
              </a:rPr>
              <a:t>пониманию </a:t>
            </a:r>
            <a:r>
              <a:rPr lang="ru-RU" i="1" dirty="0">
                <a:solidFill>
                  <a:schemeClr val="tx2"/>
                </a:solidFill>
              </a:rPr>
              <a:t>психологической готовности к школе</a:t>
            </a:r>
            <a:r>
              <a:rPr lang="ru-RU" i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i="1" dirty="0">
                <a:solidFill>
                  <a:schemeClr val="tx2"/>
                </a:solidFill>
              </a:rPr>
              <a:t>2. Основные компоненты психологической готовности ребёнка к обучению в школе.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i="1" dirty="0">
                <a:solidFill>
                  <a:schemeClr val="tx2"/>
                </a:solidFill>
              </a:rPr>
              <a:t>3. Диагностический инструментарий.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4. Заключение по результатам диагностики.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 5. Разработка рекомендаций.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94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85698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Методика «Сапожки» (Н. И.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Гуткина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/>
              <a:t> 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определение уровня развития операции обобщения, проследить применение им при решении задач введенного правила, которое ранее не встречалось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Испытуемому предлагается таблица, содержащая предметную картинку (собака, человек, птица) с наличием или отсутствием одного признака – сапожек на ногах. Если есть сапожки – картинка обозначается цифрой «1», если нет – цифрой «0». Таблица из цветных картинок </a:t>
            </a:r>
            <a:r>
              <a:rPr lang="ru-RU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содержащит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1) правило кодирования; 2) этап закрепления правила; 3) так называемые "загадки", которые испытуемый должен разгадать путем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кодирования.               </a:t>
            </a:r>
          </a:p>
          <a:p>
            <a:pPr algn="just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проведения и инструкции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рамках исследования готовности к школьному обучению - интеллектуального аспекта - в исследовании участвуют дети 6-7 лет. Задачи, используемые в методике, построены так, что при их решении необходимо осуществить эмпирическое обобщение (умении классифицировать предметы по существенным признакам или подводить под общее понятие) или теоретическое обобщение (обобщение на основе содержательной 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абстракции.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 постепенно усложняются за счет введения в них объектов, к которым требуется осуществить то или иное обобщение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Обработка: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ходе диагностики ведется протокол с фиксацией правильных ответов, ошибок и объяснений испытуемого и вопросы и замечания экспериментатора.  Данная методика носит клинический характер и не имеет нормативных показателей. Полученные результаты интерпретируются с точки зрения особенностей развития у ребенка процесса обобщения.</a:t>
            </a:r>
          </a:p>
          <a:p>
            <a:pPr algn="just" fontAlgn="base"/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09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ownloads\image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77048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49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8847"/>
            <a:ext cx="896448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Протокол </a:t>
            </a:r>
            <a:r>
              <a:rPr lang="ru-RU" b="1" dirty="0"/>
              <a:t>обследования</a:t>
            </a:r>
            <a:endParaRPr lang="ru-RU" dirty="0"/>
          </a:p>
          <a:p>
            <a:pPr algn="ct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Описание действий ребёнка: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Тест Керна- </a:t>
            </a:r>
            <a:r>
              <a:rPr lang="ru-RU" sz="2000" b="1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Йирасека</a:t>
            </a: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4 балла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выполнение теста была настроена положительно. После рисования мужской фигуры ребенок сказал мне обратить внимание на то, что на поясе у мужчины надет ремень, так как в рисунке у нее это не понятно. При выполнении оставшихся двух заданий девочка уточняла, где ей выполнять упражнение. </a:t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Ребенок работал сосредоточенно, спокойно. </a:t>
            </a:r>
          </a:p>
          <a:p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Методика «Да и Нет»: 1балл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ответов на вопросы использовала глаголы вопросов. Допустила ошибку в вопросе о желании учиться. В результатах ответов выяснилось противоречие: ребенок хочет учиться и в то же время остаться в детском саду. На мое предложение выбрать одно желаемое из двух был дан ответ: остаться в детском саду. На мой уточняющий вопрос ответ остался таким же. </a:t>
            </a: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«Сапожки»: 3 балла 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выполнение теста была настроена положительно. Не сразу усвоила правило. Допустила 3 ошибки на тренировочных упражнениях. Загадки разгадывала только с помощью наводящих вопросов. Аналогично делала выводы. Задание с геометрическими фигурами выполнила с небольшими затруднениями- не сразу уловила смысл упражнения</a:t>
            </a:r>
          </a:p>
        </p:txBody>
      </p:sp>
    </p:spTree>
    <p:extLst>
      <p:ext uri="{BB962C8B-B14F-4D97-AF65-F5344CB8AC3E}">
        <p14:creationId xmlns:p14="http://schemas.microsoft.com/office/powerpoint/2010/main" val="15469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633650"/>
            <a:ext cx="89289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результатам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Внешний вид девочки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аккуратный,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ходе обследования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шла 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контакт,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проявляла интерес и инициативу, была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усидчива, работоспособность средняя,</a:t>
            </a:r>
            <a:r>
              <a:rPr lang="en-US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менялась во время обследования.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Результаты тестов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показали, что ребенок к школе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не готов.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Рекомендации: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Учителю: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учитывать слабую подготовку ребенка к школе. Развивать интеллектуальную сферу, произвольное внимание.</a:t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Родителям: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настоятельно рекомендуется оставить ребенка еще на год в детском саду.!!! Ребенок сам хочет остаться). Особенно развивать произвольное внимание девочки с помощью специальных упражнений. </a:t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Психологу: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психологически готовить ребенка к смене условий, наблюдать за развитием произвольного внимания, мотивационной сферы ребенка.  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Прогноз: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при выполнении рекомендаций, прогноз психического развития ребёнка достаточно благоприятный, при невыполнении рекомендаций, и отсутствии занятий с ребёнком , прогноз может быть неблагоприятен.</a:t>
            </a:r>
          </a:p>
        </p:txBody>
      </p:sp>
    </p:spTree>
    <p:extLst>
      <p:ext uri="{BB962C8B-B14F-4D97-AF65-F5344CB8AC3E}">
        <p14:creationId xmlns:p14="http://schemas.microsoft.com/office/powerpoint/2010/main" val="11401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2849642"/>
            <a:ext cx="9036496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Методики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диагностики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общей способности к учению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У. В.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Ульенковой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«Палочки- черточки»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интеллектуальной деятельности у детей 6-7 лет.</a:t>
            </a: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Описание методики: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тетрадном листе в одну линейку в течение 15 мин (в начале учебного года) дети пишут простым карандашом системы палочек и черточек, соблюдая при этом четыре правила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 писать палочки и черточки в определенной последовательности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не писать на полях;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правильно переносить системы знаков с одной строки на другую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4) писать не на каждой строчке, а через одну.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соответствии с общим замыслом методики были разработаны следующие оценочные критерии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степени </a:t>
            </a:r>
            <a:r>
              <a:rPr lang="ru-RU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действий самоконтроля на основных этапах интеллектуальной деятельности детей: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 степень полноты принятия задания — ребенок принимает задание во всех компонентах; принимает частично; не принимает совсем; 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степень полноты сохранения задания до конца занятия — ребенок сохраняет задание во всех компонентах; сохраняет лишь отдельные его компоненты; полностью теряет задание;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3) качество самоконтроля по ходу выполнения задания — характер ошибок, допускаемых ребенком; замечает ли он свои ошибки; исправляет или не исправляет их;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4) качество самоконтроля при оценке результата деятельности — ребенок старается еще раз основательно проверить работу и проверяет ее; ограничивается беглым просмотром; вообще не просматривает, а отдает ее взрослому сразу же по окончании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9027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ownloads\s792160_1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96448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36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1187648"/>
            <a:ext cx="8856984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Диагностическая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методика определения мотивационной готовности к школе  дошкольников «Беседа о школе» (по методике Т. А.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Неждановой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)».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ходе обследования ребенку задают вопросы, ответы на которые позволяют выявить один из трех типов ориентации в отношении школы и учения. Преимущественная ориентация на содержание учебной деятельности свидетельствует о наличии у ребенка внутренней позиции школьника.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определение особенностей мотивации к обучению в школе.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Возраст: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6-7 лет.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 оценивания: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индивидуальная беседа.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Инструментарий: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набор вопросов, предлагающих ребенку выбор вариантов ответов.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Инструкция. 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«Послушай меня внимательно. Я тебе сейчас буду задавать вопросы».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Оценка результатов.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- Ориентация на содержание учебной деятельности (2 балла)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 - Ориентация на внешние атрибуты учебной деятельности и школьной жизни (1 балл)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- Ориентация на внешкольные виды деятельности (0 баллов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Уровни оценивания.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-10-9 баллов сформирована школьно-учебная ориентация ребенка и положительное отношение к школе (внутренняя позиция школьника достаточно сформирована);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- 8-5 баллов свидетельствуют о преимущественном интересе ребенка к внешней атрибутике школьной жизни (начальная стадия формирования внутренней позиции школьника);</a:t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- 4-0 баллов - ребенок не проявляет интереса к школе (внутренняя позиция школьника не сформирована).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76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ownloads\image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3529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39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49149"/>
            <a:ext cx="914400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i="1" dirty="0" smtClean="0"/>
          </a:p>
          <a:p>
            <a:pPr algn="just"/>
            <a:endParaRPr lang="ru-RU" b="1" i="1" dirty="0"/>
          </a:p>
          <a:p>
            <a:pPr algn="just"/>
            <a:endParaRPr lang="ru-RU" b="1" i="1" dirty="0" smtClean="0"/>
          </a:p>
          <a:p>
            <a:pPr algn="just"/>
            <a:endParaRPr lang="ru-RU" b="1" i="1" dirty="0"/>
          </a:p>
          <a:p>
            <a:pPr algn="just"/>
            <a:endParaRPr lang="ru-RU" b="1" i="1" dirty="0" smtClean="0"/>
          </a:p>
          <a:p>
            <a:pPr algn="just"/>
            <a:endParaRPr lang="ru-RU" b="1" i="1" dirty="0"/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«Раскраска»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определить тип индивидуальной ситуации психического развития ребенка.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Процедура проведения: методика состоит из двух заданий. «Ёлочка (вспомогательное), деревце (основное), каждое проводится индивидуально, занимает по 5-7 минут. «Деревце» проводится через несколько дней после «Ёлочки».</a:t>
            </a:r>
          </a:p>
          <a:p>
            <a:pPr algn="just"/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«Елочка».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Включает две серии: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первой проверяющий, дав задание, садится в стороне от ребенка;  во второй проверяющий, дав задание, сидит рядом, поощряя ребенка.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Серия I    Ребенку сообщают инструкцию: «Детям в детском саду дали задание раскрасить елочку (предъявляются раскрашенный рисунок елочки и аналогичный контурный рисунок (см. рис. 1 и 2), но оказалось, что они еще не могут этого сделать. Они умеют раскрашивать только игрушки на елке, а саму елку им раскрашивать трудно. Мы решили так: елочку раскрашивают школьники, а игрушки рисуют малыши. Поэтому ты должен раскрасить эту елку зеленым цветом, а для игрушек оставить пустые места. Игрушки потом нарисуют маленькие дети в детском саду». 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Ребенку дают трафарет, набор цветных карандашей. Он рисует самостоятельно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Серия II  Ребенку предлагается следующая инструкция: «У тебя не очень хорошо получилось: не совсем аккуратно. Постарайся еще одну елочку раскрасить получше». Независимо от того, выполнил ли ребенок инструкцию (оставил ли место для игрушек), его внимание обращается на аккуратность.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Ребенок работает в присутствии взрослого со вторым трафаретом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елочки.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ownloads\2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8497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5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ownloads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70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1049149"/>
            <a:ext cx="9036496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Деревце»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Серия I  Ребенку сообщают инструкцию: «Детям в детском саду дали задание раскрасить деревце с разными плодами (предъявляются раскрашенный и контурный рисунки деревца (см. рис. 3 и 4), но оказалось, что они еще не могут этого делать. Плоды они раскрашивать умеют, а само деревце им раскрасить трудно. Мы решили сделать так: деревце раскрашивают школьники, а плоды раскрашивают малыши. Поэтому ты должен раскрасить деревце зеленым цветом, а для плодов оставить пустые места. Плоды потом нар! ют маленькие дети в детском саду».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Ребенку дают трафарет, набор цветных карандашей. Он работает самостоятельно.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Серия II  Проводится только в том случае, если в первой серии инструкция была выполнена ребенком неточно. Ребенку предлагается следующая инструкция: «Посмотри, не оставил места для плодов, где дети будут рисовать их?». Внимание ребенка обращается только на точность выполнения инструкции, оставлены ли места для плодов. 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Ребенку дают второй трафарет деревца, набор цветных карандашей. Ребенок работает в присутствии взрослого. </a:t>
            </a:r>
          </a:p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Каждый рисунок оценивается соответствующим баллом.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27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ownloads\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5698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218152"/>
            <a:ext cx="8856984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обследования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Описание действий ребёнка: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тест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Ульенковой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1.Название компонента (уровень1).   Проверка чтения(2 балла). 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2.Проверка знаний по математике (4 балла)  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3.Саморегуляция(4 балла).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4.Проверка фонематического слуха(3 балла).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5.Словарь(5баллов) 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6.Слуховая и зрительная память (высокий уровень).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7.Умозаключение (высокий уровень).</a:t>
            </a:r>
          </a:p>
          <a:p>
            <a:pPr algn="just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ребенок читает слоги, может выполнять вычислительные операции в пределах 10, умеет сравнивать числа. Фонематический слух развит хорошо. Ребенок может высказываться своими словами, речь развита. Слуховая и зрительная память, а так же способность к умозаключениям развиты на высоком уровне. Таким образом, основные компоненты мыслительной деятельности развиты хорошо. Ребенок готов к обучению в школе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школе.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Направленность на содержательные стороны учения.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Мотивы учения( позиционный мотив).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94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16832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Методика «Раскраска»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Выводы: задание выполнено правильно, но есть небольшие отклонения от образца: контур завершен полностью, места для плодов оставлены, но они не соответствуют расположению плодов на образце (несоответствие размера). Тип индивидуальной ситуации психического развития ребенка - 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предучебный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основных компонентов мыслительной деятельности (средний уровень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1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3"/>
            <a:ext cx="878497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Обследование проводилось по различным методикам определения готовности к школе.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результатам исследования можно сделать вывод, что ребенок готов к обучению в школе. Уровень ориентировки в окружающем мире и запас знаний средний. Уровень 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положительного отношения к школе определен как высокий. Ребенок ориентирован на содержательную сторону образования, хотя иногда может позволить себе игру вместо учебы. Общение с ним должно строиться на школьных формах с самого начала обучения. Ребенок осознает свое будущее новое положение. Преобладает позиционный мотив, связанный со стремлением ребенка занять новое положение в отношениях с окружающими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 индивидуальной ситуации психического развития ребенка - 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предучебный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Основные компоненты мыслительной деятельности сформированы. Ребенок читает слоги, может выполнять вычислительные операции в пределах 10, умеет сравнивать числа. Фонематический слух развит хорошо. Ребенок может высказываться своими словами, речь развита. Слуховая и зрительная память, а так же способность к умозаключениям развиты на высоком уровне. Таким образом, основные компоненты мыслительной деятельности развиты хорошо. Ребенок готов к обучению в школе.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01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772150"/>
            <a:ext cx="864096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pPr algn="ctr"/>
            <a:r>
              <a:rPr lang="ru-RU" sz="2400" b="1" i="1" dirty="0" smtClean="0"/>
              <a:t>Учитывая </a:t>
            </a:r>
            <a:r>
              <a:rPr lang="ru-RU" sz="2400" b="1" i="1" dirty="0"/>
              <a:t>результаты обследования родителям можно дать следующие рекомендации: </a:t>
            </a:r>
            <a:endParaRPr lang="ru-RU" sz="2400" dirty="0"/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повышения уровня знаний об окружающей действительности очень важно стимулировать интерес ребенка к окружающему, фиксировать его внимание на том, что он видит во время прогулок, экскурсий. Надо приучать его рассказывать о своих впечатлениях; такие рассказы нужно заинтересованно выслушать, даже если они односложны или сбивчивы. Полезно задавать дополнительные вопросы, стараясь получить более подробный и развернутый рассказ. Родителям следует посоветовать по чаще читать ребенку детские книги, водить в кино, обсуждать с ним прочитанное и увиденное.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формирования познавательных интересов полезно ставить с ребенком дома простые опыты, проводить наблюдения, например, наблюдать за прорастанием цветка, за поведением животных в разных ситуациях и т.п.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развития мелкой моторики рук давать ребенку задания требующие работы пальчиками: рисовать, раскрашивать, штриховать, лепить, выкладывать мозаику и т.д.</a:t>
            </a:r>
          </a:p>
        </p:txBody>
      </p:sp>
    </p:spTree>
    <p:extLst>
      <p:ext uri="{BB962C8B-B14F-4D97-AF65-F5344CB8AC3E}">
        <p14:creationId xmlns:p14="http://schemas.microsoft.com/office/powerpoint/2010/main" val="34791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71296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algn="ctr"/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психологической готовности к школьному обучению является одной из самых актуальных проблем среди исследователей различных специальностей.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Педагоги, психологи, физиологи изучают и обосновывают критерии готовности к школьному обучению, спорят о возрасте, с которого наиболее целесообразно начинать учить детей в школе. Поступление ребёнка в школу подводит итог его дошкольному детству. Однако для того, чтобы начало школьного обучения послужило основой для нового этапа развития, ребёнок должен быть готов к нему психологически.</a:t>
            </a:r>
          </a:p>
          <a:p>
            <a:pPr algn="just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 к указанной проблеме объясняется тем, что образно психологическую готовность к школьному обучению можно сравнить с фундаментом здания: хороший крепкий фундамент – залог надёжности и качества будущей постройки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18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64096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 являются дети шестилетнего возраста. Предметом исследования является психологическая готовность детей шестилетнего возраста к школе.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данной работы - исследование психологической готовности детей шестилетнего возраста к школе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поставленной цели достигается путём решения следующих задач: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изучить подходы различных исследователей к определению психологической готовности;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выявить наиболее важные компоненты психологической готовности;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изучить использование современных образовательных программ по подготовке детей дошкольного возраста к обучению в школе с точки зрения соответствия возрастным особенностям будущих учеников;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рассмотреть методики, направленные на выявление психологической готовности детей шестилетнего возраста;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распределить методики с учётом компонентов психологической готовности.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71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843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 всех исследованиях, несмотря на различие подходов, признаётся факт, что эффективным школьное обучение будет только в том случае, если первоклассник обладает необходимыми и достаточным для начального этапа обучения качествами, которые затем в учебном процессе развиваются и совершенствуются. Исходя из этого положения можно сформулировать определение психологической готовности к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школе.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Психологическая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готовность к школе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– это необходимый и достаточный уровень психического развития ребёнка для освоения школьной программы в условиях обучения в группе сверстников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991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88840"/>
            <a:ext cx="8640960" cy="4752528"/>
          </a:xfrm>
        </p:spPr>
        <p:txBody>
          <a:bodyPr>
            <a:normAutofit/>
          </a:bodyPr>
          <a:lstStyle/>
          <a:p>
            <a:pPr algn="just"/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Психологическая готовность к обучению к школе отражает общий уровень развития ребенка, является сложным структурно-системным образованием, структура психологической готовности к школьному обучению соответствует психологической структуре учебной деятельности, а ее содержание (учебно-важные качества - УВК) определяется способностями учебной деятельности и спецификой учебного материала на начальном этапе обучения.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98584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Основные компоненты психологической готовности ребёнка к обучению в школе.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25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Составляющие 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психологической готовности ребенка к </a:t>
            </a: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обучению 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школе включают </a:t>
            </a: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следующие </a:t>
            </a:r>
            <a: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компоненты:</a:t>
            </a:r>
            <a:br>
              <a:rPr lang="ru-RU" sz="24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3677-2017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64" y="1531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5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556792"/>
            <a:ext cx="8568952" cy="511256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Интеллектуальная готовность показывает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ребенка основных психических процессов: восприятия, памяти, мышления, воображения, символической функции сознания.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должен владеть планомерным и расчлененным восприятием, элементами теоретического отношения к изучаемому материалу, обобщенными формами мышления и основными логическими операциями, смысловым запоминанием. Интеллектуальная готовность также предполагает формирование у ребенка начальных умений в области учебной деятельности, в частности, умения выделить учебную задачу и превратить ее в самостоятельную цель деятельности.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Интеллектуальная готовность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1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</TotalTime>
  <Words>2314</Words>
  <Application>Microsoft Office PowerPoint</Application>
  <PresentationFormat>Экран (4:3)</PresentationFormat>
  <Paragraphs>211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Волна</vt:lpstr>
      <vt:lpstr>Диагностика готовности ребёнка к школе. </vt:lpstr>
      <vt:lpstr>    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компоненты психологической готовности ребёнка к обучению в школе. </vt:lpstr>
      <vt:lpstr>Составляющие психологической готовности ребенка к обучению в школе включают следующие компоненты: </vt:lpstr>
      <vt:lpstr>Интеллектуальная готовность</vt:lpstr>
      <vt:lpstr>Личностная готовность</vt:lpstr>
      <vt:lpstr>Мотивационная готовность</vt:lpstr>
      <vt:lpstr>Эмоционально-волевая готовность</vt:lpstr>
      <vt:lpstr>Коммуникативная готовность</vt:lpstr>
      <vt:lpstr>Презентация PowerPoint</vt:lpstr>
      <vt:lpstr>Диагностический инструментарий применяемый для определения готовности к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готовности ребёнка к школе.</dc:title>
  <dc:creator>1</dc:creator>
  <cp:lastModifiedBy>1</cp:lastModifiedBy>
  <cp:revision>17</cp:revision>
  <dcterms:created xsi:type="dcterms:W3CDTF">2020-10-30T11:41:04Z</dcterms:created>
  <dcterms:modified xsi:type="dcterms:W3CDTF">2021-02-02T11:12:26Z</dcterms:modified>
</cp:coreProperties>
</file>