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67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65" r:id="rId12"/>
    <p:sldId id="266" r:id="rId13"/>
    <p:sldId id="271" r:id="rId14"/>
    <p:sldId id="268" r:id="rId15"/>
    <p:sldId id="272" r:id="rId16"/>
    <p:sldId id="273" r:id="rId17"/>
    <p:sldId id="27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00"/>
    <a:srgbClr val="FF66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38EC522B-72A1-4CF0-8DA2-9932E36752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43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2FD2FBF-B554-4765-A25F-4FEE39A09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38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2FD2FBF-B554-4765-A25F-4FEE39A09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063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2FD2FBF-B554-4765-A25F-4FEE39A09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03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2FD2FBF-B554-4765-A25F-4FEE39A09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604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2FD2FBF-B554-4765-A25F-4FEE39A09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637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2FD2FBF-B554-4765-A25F-4FEE39A09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535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0145B78-C191-4D62-97DD-6B722384B8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377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0AECFAE-9FFD-4585-A950-9210B72399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6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1C9EA8A2-0B62-45FD-8A70-A87D636B94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00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F30AE49C-21A1-48E6-9E0B-2DAC52E4A6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21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1E7AB164-B28F-495B-BAFE-EA01D64A74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886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61B3B73B-AD15-4C5E-BF0D-19100FE166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68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06A516C3-945C-428C-808C-E1ACA1CA7D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11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DCA995A4-B85A-477A-AE82-35A7A73F7F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0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9269ECCB-6355-4922-B217-EE999B088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231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DEC0CB67-A06E-43D7-9424-9493C0F5C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73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2FD2FBF-B554-4765-A25F-4FEE39A09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24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301625" y="381000"/>
            <a:ext cx="8540750" cy="2133600"/>
          </a:xfrm>
        </p:spPr>
        <p:txBody>
          <a:bodyPr/>
          <a:lstStyle/>
          <a:p>
            <a:pPr eaLnBrk="1" hangingPunct="1">
              <a:defRPr/>
            </a:pPr>
            <a:r>
              <a:rPr lang="ru-RU" sz="8800" b="1" dirty="0" smtClean="0">
                <a:solidFill>
                  <a:schemeClr val="folHlink"/>
                </a:solidFill>
              </a:rPr>
              <a:t>Футбол !!!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819400"/>
            <a:ext cx="5791200" cy="3857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5029200"/>
            <a:ext cx="8540750" cy="1447800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В командах есть защитники. Их задача – защищать свои ворота, не дать соперникам забить гол.</a:t>
            </a:r>
          </a:p>
        </p:txBody>
      </p:sp>
      <p:pic>
        <p:nvPicPr>
          <p:cNvPr id="11267" name="Picture 5" descr="Картинка 99 из 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609600"/>
            <a:ext cx="586263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Есть в командах и нападающие.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Они стараются попасть на половину поля соперника и забить гол в ворота</a:t>
            </a:r>
          </a:p>
        </p:txBody>
      </p:sp>
      <p:pic>
        <p:nvPicPr>
          <p:cNvPr id="12291" name="Picture 4" descr="Картинка 105 из 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133600"/>
            <a:ext cx="54864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304800"/>
            <a:ext cx="9144000" cy="2667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Ворота защищает вратарь. Это очень важный игрок в команде. Кроме владения основными приёмами полевых игроков, он должен уметь ловить, отбивать, вводить мяч в игру. </a:t>
            </a:r>
          </a:p>
        </p:txBody>
      </p:sp>
      <p:pic>
        <p:nvPicPr>
          <p:cNvPr id="13315" name="Picture 4" descr="Картинка 50 из 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971800"/>
            <a:ext cx="5181600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Только вратарь может брать мяч в руки. Остальным игрокам это запрещено.</a:t>
            </a:r>
            <a:endParaRPr lang="ru-RU" sz="2800" b="1" dirty="0"/>
          </a:p>
        </p:txBody>
      </p:sp>
      <p:pic>
        <p:nvPicPr>
          <p:cNvPr id="14339" name="Picture 2" descr="Картинка 15 из 943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981200"/>
            <a:ext cx="4964113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1625" y="381000"/>
            <a:ext cx="8540750" cy="2286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Игроки имеют право вести мяч только ногами. </a:t>
            </a:r>
            <a:endParaRPr lang="ru-RU" sz="2800" b="1" dirty="0" smtClean="0"/>
          </a:p>
        </p:txBody>
      </p:sp>
      <p:pic>
        <p:nvPicPr>
          <p:cNvPr id="15363" name="Picture 5" descr="Картинка 82 из 1493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219200"/>
            <a:ext cx="37623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Картинка 157 из 35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524000"/>
            <a:ext cx="3641725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Иногда, в борьбе за высоко летящий мяч, футболисты используют удар головой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  <p:pic>
        <p:nvPicPr>
          <p:cNvPr id="16387" name="Picture 6" descr="Картинка 32 из 73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8037" y="2489200"/>
            <a:ext cx="4717951" cy="3530600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Лучшие команды футболистов занимают первые места в различных соревнованиях и получают заслуженные медали и кубки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7411" name="Picture 2" descr="Картинка 3 из 74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30638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Картинка 4 из 74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676400"/>
            <a:ext cx="289560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Картинка 45 из 74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4267200"/>
            <a:ext cx="3581400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304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Футбол – игра коллективная. Успех в ней зависит от слаженности действий всех команды. Когда вы будете учиться и играть в футбол, помните правила: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- Играйте честно, дружно, соблюдая установленные правила.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- Никогда не сердитесь, если в игре вас нечаянно толкнули или наступили на ногу.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- Не горячитесь! Проявляйте больше выдержки и смекалки.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- Помните о законе всех игр: «Один за всех, и все – за одного».</a:t>
            </a:r>
          </a:p>
        </p:txBody>
      </p:sp>
      <p:pic>
        <p:nvPicPr>
          <p:cNvPr id="18435" name="i-main-pic" descr="Картинка 13 из 64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033713"/>
            <a:ext cx="5070475" cy="382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09600" y="381000"/>
            <a:ext cx="8235950" cy="419100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000" b="1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000" b="1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/>
              <a:t>Знаю я секрет один: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/>
              <a:t>Есть волшебный витамин.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/>
              <a:t>Не едят его, не пьют,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/>
              <a:t>А кидают и бросают,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smtClean="0"/>
              <a:t>И ногами сильно бьют.</a:t>
            </a: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 rot="10800000" flipV="1">
            <a:off x="912813" y="5181600"/>
            <a:ext cx="70627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3581400"/>
            <a:ext cx="8540750" cy="2517775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smtClean="0"/>
              <a:t>Что это за витамин? В какой игре его бьют ногами? Правильно: футбольный мяч! А игра эта – футбол.</a:t>
            </a:r>
          </a:p>
        </p:txBody>
      </p:sp>
      <p:pic>
        <p:nvPicPr>
          <p:cNvPr id="4099" name="Picture 4" descr="Картинка 1 из 793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28600"/>
            <a:ext cx="3379788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457200"/>
            <a:ext cx="8540750" cy="243840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 </a:t>
            </a:r>
            <a:r>
              <a:rPr lang="ru-RU" b="1" smtClean="0"/>
              <a:t>Футбол – самая древняя игра. Название этой игры происходит от двух английских слов: «фут» - ступня и «бол» - мяч, то есть в этой игре по мячу бьют ногой.</a:t>
            </a:r>
          </a:p>
        </p:txBody>
      </p:sp>
      <p:pic>
        <p:nvPicPr>
          <p:cNvPr id="5123" name="Рисунок 37" descr="Картинка 6 из 909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200400"/>
            <a:ext cx="40386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81000" y="3048000"/>
            <a:ext cx="8461375" cy="2057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defRPr/>
            </a:pPr>
            <a:endParaRPr lang="ru-RU" sz="240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smtClean="0"/>
          </a:p>
          <a:p>
            <a:pPr marL="609600" indent="-6096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smtClean="0"/>
              <a:t>В футбол играют на стадионах.  Много людей собирается, чтобы посмотреть футбольный матч.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endParaRPr lang="ru-RU" b="1" u="sng" smtClean="0"/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838200" y="5181600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/>
              <a:t>А почему футбол привлекает так много зрителей?</a:t>
            </a:r>
            <a:r>
              <a:rPr lang="ru-RU" b="1"/>
              <a:t>  </a:t>
            </a:r>
          </a:p>
        </p:txBody>
      </p:sp>
      <p:pic>
        <p:nvPicPr>
          <p:cNvPr id="6148" name="Picture 5" descr="Картинка 10 из 1078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2400"/>
            <a:ext cx="464185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ChangeArrowheads="1"/>
          </p:cNvSpPr>
          <p:nvPr/>
        </p:nvSpPr>
        <p:spPr bwMode="auto">
          <a:xfrm rot="10799979" flipV="1">
            <a:off x="914400" y="3886200"/>
            <a:ext cx="7459663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/>
              <a:t>Да потому что футболисты, как артисты, демонстрируют свои таланты, соревнуются в умении вести, останавливать мяч, бить по нему.</a:t>
            </a:r>
          </a:p>
        </p:txBody>
      </p:sp>
      <p:pic>
        <p:nvPicPr>
          <p:cNvPr id="7171" name="Picture 7" descr="Картинка 99 из 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8600"/>
            <a:ext cx="54864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0"/>
            <a:ext cx="8540750" cy="6099175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smtClean="0"/>
          </a:p>
          <a:p>
            <a:pPr marL="609600" indent="-6096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smtClean="0"/>
          </a:p>
          <a:p>
            <a:pPr marL="609600" indent="-6096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smtClean="0"/>
              <a:t>Цель команды в игре – забить как можно больше мячей. Команда, которая забила больше мячей, считается победившей. </a:t>
            </a:r>
          </a:p>
        </p:txBody>
      </p:sp>
      <p:pic>
        <p:nvPicPr>
          <p:cNvPr id="8195" name="Picture 5" descr="Картинка 203 из 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38400"/>
            <a:ext cx="39624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Картинка 34 из 7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590800"/>
            <a:ext cx="36861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3429000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dirty="0" smtClean="0">
                <a:solidFill>
                  <a:srgbClr val="C00000"/>
                </a:solidFill>
              </a:rPr>
              <a:t>В футболе  есть правила, которые нужно знать и соблюдать. </a:t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>За соблюдением правил в игре следят судьи.</a:t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>Если игроки совершают нарушения, то судья их наказывает, назначает штрафной удар.</a:t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>Если игрок многократно нарушал правила игры, толкался, бил играющих по ногам, судья имеет право удалить его с поля, заменить другим игроком. Такое поведение в спорте называется «грубой игрой».</a:t>
            </a:r>
          </a:p>
        </p:txBody>
      </p:sp>
      <p:pic>
        <p:nvPicPr>
          <p:cNvPr id="9219" name="Picture 5" descr="Картинка 123 из 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124200"/>
            <a:ext cx="396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6" descr="Картинка 148 из 7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1763" y="3124200"/>
            <a:ext cx="317023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dirty="0" smtClean="0"/>
              <a:t>Футбольная командах состоит из</a:t>
            </a:r>
            <a:br>
              <a:rPr lang="ru-RU" sz="3200" b="1" dirty="0" smtClean="0"/>
            </a:br>
            <a:r>
              <a:rPr lang="ru-RU" sz="3200" b="1" dirty="0" smtClean="0"/>
              <a:t> 11 игроков</a:t>
            </a:r>
          </a:p>
        </p:txBody>
      </p:sp>
      <p:pic>
        <p:nvPicPr>
          <p:cNvPr id="10243" name="Picture 2" descr="Картинка 42 из 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905000"/>
            <a:ext cx="6400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309</TotalTime>
  <Words>359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Century Gothic</vt:lpstr>
      <vt:lpstr>Wingdings</vt:lpstr>
      <vt:lpstr>Wingdings 3</vt:lpstr>
      <vt:lpstr>Совет директоров</vt:lpstr>
      <vt:lpstr>Футбол 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футболе  есть правила, которые нужно знать и соблюдать.  За соблюдением правил в игре следят судьи. Если игроки совершают нарушения, то судья их наказывает, назначает штрафной удар. Если игрок многократно нарушал правила игры, толкался, бил играющих по ногам, судья имеет право удалить его с поля, заменить другим игроком. Такое поведение в спорте называется «грубой игрой».</vt:lpstr>
      <vt:lpstr>Футбольная командах состоит из  11 игроков</vt:lpstr>
      <vt:lpstr>Презентация PowerPoint</vt:lpstr>
      <vt:lpstr>Есть в командах и нападающие. Они стараются попасть на половину поля соперника и забить гол в ворота</vt:lpstr>
      <vt:lpstr>Презентация PowerPoint</vt:lpstr>
      <vt:lpstr>Только вратарь может брать мяч в руки. Остальным игрокам это запрещено.</vt:lpstr>
      <vt:lpstr>Презентация PowerPoint</vt:lpstr>
      <vt:lpstr>Иногда, в борьбе за высоко летящий мяч, футболисты используют удар головой.</vt:lpstr>
      <vt:lpstr>Лучшие команды футболистов занимают первые места в различных соревнованиях и получают заслуженные медали и кубки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29</cp:revision>
  <cp:lastPrinted>1601-01-01T00:00:00Z</cp:lastPrinted>
  <dcterms:created xsi:type="dcterms:W3CDTF">1601-01-01T00:00:00Z</dcterms:created>
  <dcterms:modified xsi:type="dcterms:W3CDTF">2023-01-19T06:51:53Z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