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viewProps" Target="viewProps.xml" /><Relationship Id="rId2" Type="http://schemas.openxmlformats.org/officeDocument/2006/relationships/slide" Target="slides/slide1.xml" /><Relationship Id="rId1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10" Type="http://schemas.openxmlformats.org/officeDocument/2006/relationships/slide" Target="slides/slide9.xml" /><Relationship Id="rId19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jp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10C842-34E2-2C3C-80E4-6D83E1EEE6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1041" y="460010"/>
            <a:ext cx="8637073" cy="2541431"/>
          </a:xfrm>
        </p:spPr>
        <p:txBody>
          <a:bodyPr/>
          <a:lstStyle/>
          <a:p>
            <a:r>
              <a:rPr lang="ru-RU" dirty="0"/>
              <a:t>Средство хранения информации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168D382-3E28-2578-2828-40573041C4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73464" y="4364182"/>
            <a:ext cx="8637072" cy="1305981"/>
          </a:xfrm>
        </p:spPr>
        <p:txBody>
          <a:bodyPr/>
          <a:lstStyle/>
          <a:p>
            <a:r>
              <a:rPr lang="ru-RU" dirty="0"/>
              <a:t>Подготовила:</a:t>
            </a:r>
          </a:p>
          <a:p>
            <a:r>
              <a:rPr lang="ru-RU" dirty="0"/>
              <a:t>Олейник. У.А </a:t>
            </a:r>
          </a:p>
        </p:txBody>
      </p:sp>
    </p:spTree>
    <p:extLst>
      <p:ext uri="{BB962C8B-B14F-4D97-AF65-F5344CB8AC3E}">
        <p14:creationId xmlns:p14="http://schemas.microsoft.com/office/powerpoint/2010/main" val="2088890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43FC44-20F4-2954-E506-7891F352E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Для чего </a:t>
            </a:r>
            <a:r>
              <a:rPr lang="ru-RU" dirty="0" err="1"/>
              <a:t>micro</a:t>
            </a:r>
            <a:r>
              <a:rPr lang="ru-RU" dirty="0"/>
              <a:t> SD?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6CCC02-39BD-3606-D673-D452BB363F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2015732"/>
            <a:ext cx="6323266" cy="3450613"/>
          </a:xfrm>
        </p:spPr>
        <p:txBody>
          <a:bodyPr/>
          <a:lstStyle/>
          <a:p>
            <a:r>
              <a:rPr lang="ru-RU" dirty="0"/>
              <a:t>Формат карт памяти (</a:t>
            </a:r>
            <a:r>
              <a:rPr lang="ru-RU" dirty="0" err="1"/>
              <a:t>флеш</a:t>
            </a:r>
            <a:r>
              <a:rPr lang="ru-RU" dirty="0"/>
              <a:t>-память), разработанный SD </a:t>
            </a:r>
            <a:r>
              <a:rPr lang="ru-RU" dirty="0" err="1"/>
              <a:t>Association</a:t>
            </a:r>
            <a:r>
              <a:rPr lang="ru-RU" dirty="0"/>
              <a:t> (SDA) для использования в портативных устройствах.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A6CB8D5D-E652-18C8-FA46-E431ABF2E6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66" y="2015732"/>
            <a:ext cx="4957409" cy="3839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3062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296B19-6DF9-F6CB-558D-8F4F54972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Поколения карт памяти формата </a:t>
            </a:r>
            <a:r>
              <a:rPr lang="ru-RU" dirty="0" err="1"/>
              <a:t>micro</a:t>
            </a:r>
            <a:r>
              <a:rPr lang="ru-RU" dirty="0"/>
              <a:t> SD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BA42C6-17E4-7351-B466-458B9A4E8E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4644421" cy="3450613"/>
          </a:xfrm>
        </p:spPr>
        <p:txBody>
          <a:bodyPr/>
          <a:lstStyle/>
          <a:p>
            <a:r>
              <a:rPr lang="ru-RU" dirty="0"/>
              <a:t>SD 1.0 — от 8 МБ до 2 гигабайт;
· SD 1.1 — до 4 ГБ;
· SDHC — до 32 ГБ;
· SDXC — до 2 терабайт;
· SDUC — до 128 ТБ.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D9C35581-BC20-7CA9-927D-372DB108F3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3216" y="2145225"/>
            <a:ext cx="4762500" cy="348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792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64ACD0-48C4-AF6E-B323-C3C6514F5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Преимущества и недостатки
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5DFF11-8DFB-3956-4E7E-78366B34A2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80" y="2015732"/>
            <a:ext cx="9196046" cy="3852075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Преимущества:
Объем. Максимальный объем в пол </a:t>
            </a:r>
            <a:r>
              <a:rPr lang="ru-RU" dirty="0" err="1"/>
              <a:t>террабайта</a:t>
            </a:r>
            <a:r>
              <a:rPr lang="ru-RU" dirty="0"/>
              <a:t> (512 Гб). Такой размер покорился компании Кингстон.
· Высокая скорость работы. Это самые быстрые карты памяти среди всех имеющихся. В 2012 году компанией </a:t>
            </a:r>
            <a:r>
              <a:rPr lang="ru-RU" dirty="0" err="1"/>
              <a:t>Lexar</a:t>
            </a:r>
            <a:r>
              <a:rPr lang="ru-RU" dirty="0"/>
              <a:t> была созданы и поступили в продажу CF со скоростью чтения в 150 Мб\с (1000х).
· Универсальность. Ее можно использовать не только как портативные накопитель, но и в качестве жесткого диска (часто используют в тонких клиентах).
· Совместимость. Используя CF-IDE переходника можно подключать CF карты памяти к портам IDE обычного ПК.
· Надежность. Это один из самых надежных типов карт памяти в мире.</a:t>
            </a:r>
          </a:p>
        </p:txBody>
      </p:sp>
    </p:spTree>
    <p:extLst>
      <p:ext uri="{BB962C8B-B14F-4D97-AF65-F5344CB8AC3E}">
        <p14:creationId xmlns:p14="http://schemas.microsoft.com/office/powerpoint/2010/main" val="28096496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318476-5387-27DD-3C97-1D4533268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Преимущества и недостатки
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5B2F37-BF82-1D0E-80CA-2505C03448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Недостатки:
Конструкция карты памяти в паре с ошибками (не правильно вставили карту, перекос, износ направляющих и т. Д.).
Кроме того часто возникает проблемы с неисправностями интерфейса подключения в следствии чрезмерного применения силы при установке\ демонтаже в устройство
а также отсутствие жесткого фиксатора накопителя.</a:t>
            </a:r>
          </a:p>
        </p:txBody>
      </p:sp>
    </p:spTree>
    <p:extLst>
      <p:ext uri="{BB962C8B-B14F-4D97-AF65-F5344CB8AC3E}">
        <p14:creationId xmlns:p14="http://schemas.microsoft.com/office/powerpoint/2010/main" val="26444635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05D924-51CA-0D6F-25DE-308ABAA81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4362" y="804519"/>
            <a:ext cx="9603275" cy="1049235"/>
          </a:xfrm>
        </p:spPr>
        <p:txBody>
          <a:bodyPr/>
          <a:lstStyle/>
          <a:p>
            <a:r>
              <a:rPr lang="ru-RU" dirty="0"/>
              <a:t>                         Спасибо за внимание </a:t>
            </a:r>
          </a:p>
        </p:txBody>
      </p:sp>
    </p:spTree>
    <p:extLst>
      <p:ext uri="{BB962C8B-B14F-4D97-AF65-F5344CB8AC3E}">
        <p14:creationId xmlns:p14="http://schemas.microsoft.com/office/powerpoint/2010/main" val="3770750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DE6048-DE5B-4E02-80C6-EE7F4DB31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5013" y="570302"/>
            <a:ext cx="5822057" cy="821353"/>
          </a:xfrm>
        </p:spPr>
        <p:txBody>
          <a:bodyPr>
            <a:normAutofit/>
          </a:bodyPr>
          <a:lstStyle/>
          <a:p>
            <a:r>
              <a:rPr lang="ru-RU" dirty="0"/>
              <a:t>Жёсткий диск (винчестер)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A62094-3968-F394-122A-4504CF655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5406421" cy="3450613"/>
          </a:xfrm>
        </p:spPr>
        <p:txBody>
          <a:bodyPr/>
          <a:lstStyle/>
          <a:p>
            <a:r>
              <a:rPr lang="ru-RU" dirty="0"/>
              <a:t>Запоминающее устройство (устройство хранения информации) произвольного доступа, основанное на принципе магнитной записи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EEEC18D-1C00-EE49-1B6F-793A809C4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5667" y="2140032"/>
            <a:ext cx="4807288" cy="3669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027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DFA2F4-7602-362C-09BD-F73B639D8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Почему жёсткий диск называют винчестером?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2E9B15-6B84-DA95-6DBE-6ED2CDAF6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5604" y="2015732"/>
            <a:ext cx="5089250" cy="3450613"/>
          </a:xfrm>
        </p:spPr>
        <p:txBody>
          <a:bodyPr/>
          <a:lstStyle/>
          <a:p>
            <a:r>
              <a:rPr lang="ru-RU" dirty="0"/>
              <a:t>Это связано с первым появлением жёсткого диска на рынке и популярной на тот момент маркой ружья
«30-30 </a:t>
            </a:r>
            <a:r>
              <a:rPr lang="ru-RU" dirty="0" err="1"/>
              <a:t>Winchester</a:t>
            </a:r>
            <a:r>
              <a:rPr lang="ru-RU" dirty="0"/>
              <a:t>», потому что ёмкость обоих отсеков была 30Мб.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30D22D7B-7939-4741-DA0B-222DB02237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6929" y="2015732"/>
            <a:ext cx="4193323" cy="3765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308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21E725-2014-03C9-2833-2AFE68731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Устройство и принцип работы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4C3E6119-7107-C2FD-EC9D-3E25295302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07048" y="2039458"/>
            <a:ext cx="5977904" cy="3665860"/>
          </a:xfrm>
        </p:spPr>
      </p:pic>
    </p:spTree>
    <p:extLst>
      <p:ext uri="{BB962C8B-B14F-4D97-AF65-F5344CB8AC3E}">
        <p14:creationId xmlns:p14="http://schemas.microsoft.com/office/powerpoint/2010/main" val="2192701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AA94EA-AE5A-4EAA-4870-6B838723E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Основные параметры: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A3ED67-3B21-4B76-E54A-434A049761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Емкость (объем);
быстродействие (скорость доступа к данным, чтение и запись информации);
интерфейс (способ подключения, тип контроллера).</a:t>
            </a:r>
          </a:p>
        </p:txBody>
      </p:sp>
    </p:spTree>
    <p:extLst>
      <p:ext uri="{BB962C8B-B14F-4D97-AF65-F5344CB8AC3E}">
        <p14:creationId xmlns:p14="http://schemas.microsoft.com/office/powerpoint/2010/main" val="428815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D7FB60-FDE7-6320-6B78-B7ED9633F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Флеш</a:t>
            </a:r>
            <a:r>
              <a:rPr lang="ru-RU" dirty="0"/>
              <a:t>-накопители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F637D28-36C3-B4F7-C88F-1FEA46E0A0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3135" y="2358240"/>
            <a:ext cx="3810000" cy="3009900"/>
          </a:xfr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3B211FB7-431B-8B0C-B268-2F5990ECDF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4545" y="2358240"/>
            <a:ext cx="4604320" cy="313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050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146BBF-17BE-2B35-6D7E-BA59F7D13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такое </a:t>
            </a:r>
            <a:r>
              <a:rPr lang="ru-RU" dirty="0" err="1"/>
              <a:t>флеш</a:t>
            </a:r>
            <a:r>
              <a:rPr lang="ru-RU" dirty="0"/>
              <a:t>-накопитель?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B9192E-CA58-D414-ACE6-8216B03130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125753"/>
            <a:ext cx="5406421" cy="3450613"/>
          </a:xfrm>
        </p:spPr>
        <p:txBody>
          <a:bodyPr/>
          <a:lstStyle/>
          <a:p>
            <a:r>
              <a:rPr lang="ru-RU" dirty="0"/>
              <a:t>USB-</a:t>
            </a:r>
            <a:r>
              <a:rPr lang="ru-RU" dirty="0" err="1"/>
              <a:t>флеш</a:t>
            </a:r>
            <a:r>
              <a:rPr lang="ru-RU" dirty="0"/>
              <a:t>-накопитель — запоминающее устройство, использующее в качестве носителя </a:t>
            </a:r>
            <a:r>
              <a:rPr lang="ru-RU" dirty="0" err="1"/>
              <a:t>флеш</a:t>
            </a:r>
            <a:r>
              <a:rPr lang="ru-RU" dirty="0"/>
              <a:t>-память, и подключаемое к компьютеру или иному считывающему устройству по интерфейсу USB, пришедшее на замену флоппи-дискам. Флэш-накопители USB обычно являются съёмными и перезаписываемыми, и физически намного меньше, чем оптический диск.</a:t>
            </a: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EBA33948-9577-CF0B-F3F5-8A11B682F7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8065" y="2040844"/>
            <a:ext cx="3972996" cy="3620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871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85EF6E-E588-5274-DDC9-2E632B581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Преимущества и недостатки
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C2AE96-EFC4-1BE0-8E2F-98B3B5F4B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4644421" cy="3450613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Преимущества:
Малый вес, бесшумность работы и портативность. ·
Универсальность: современные компьютеры, телевизоры, DVD- и медиа-проигрыватели имеют USB-порты.
· Низкое энергопотребление (благодаря отсутствию механических систем, в отличие от CD, DVD, BD и жёстких дисков)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B5DFB7-A7B0-BCAE-4D16-9F578068CC3E}"/>
              </a:ext>
            </a:extLst>
          </p:cNvPr>
          <p:cNvSpPr txBox="1"/>
          <p:nvPr/>
        </p:nvSpPr>
        <p:spPr>
          <a:xfrm flipV="1">
            <a:off x="6674631" y="2015730"/>
            <a:ext cx="4216558" cy="3130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54A13C-134C-B5A6-1A28-4E226A946B55}"/>
              </a:ext>
            </a:extLst>
          </p:cNvPr>
          <p:cNvSpPr txBox="1"/>
          <p:nvPr/>
        </p:nvSpPr>
        <p:spPr>
          <a:xfrm>
            <a:off x="6096000" y="1806164"/>
            <a:ext cx="551736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dirty="0"/>
              <a:t>Недостатки:
Ограниченное число циклов записи-стирания перед выходом из строя. Чипы памяти, сделанные по технологии MLC (большинство), чаще всего выдерживают не более 5000 циклов перезаписи. Кроме этого ограничен ресурс USB-коннектора — около 1500 подключений
Скорость записи и чтения ограничены пропускной способностью USB, что особенно сильно проявляется для USB 2.0 (не более 35 МБ/с) · В отличие от компакт-дисков, имеют недостатки, свойственные любой электронике:
чувствительны к электростатическому разряду — обычное явление в быту, особенно зимой;
чувствительны к радиации.</a:t>
            </a:r>
          </a:p>
        </p:txBody>
      </p:sp>
    </p:spTree>
    <p:extLst>
      <p:ext uri="{BB962C8B-B14F-4D97-AF65-F5344CB8AC3E}">
        <p14:creationId xmlns:p14="http://schemas.microsoft.com/office/powerpoint/2010/main" val="2518460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F9EB3F-BE73-0428-01C9-651E819CB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Принцип работы </a:t>
            </a:r>
            <a:r>
              <a:rPr lang="ru-RU" dirty="0" err="1"/>
              <a:t>флеш</a:t>
            </a:r>
            <a:r>
              <a:rPr lang="ru-RU" dirty="0"/>
              <a:t>-памяти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A647B8-2A27-CC48-64E5-A6C888A30E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80" y="2015732"/>
            <a:ext cx="5394196" cy="3450613"/>
          </a:xfrm>
        </p:spPr>
        <p:txBody>
          <a:bodyPr/>
          <a:lstStyle/>
          <a:p>
            <a:r>
              <a:rPr lang="ru-RU" dirty="0"/>
              <a:t>Принцип работы </a:t>
            </a:r>
            <a:r>
              <a:rPr lang="ru-RU" dirty="0" err="1"/>
              <a:t>флеш</a:t>
            </a:r>
            <a:r>
              <a:rPr lang="ru-RU" dirty="0"/>
              <a:t>-памяти основан на изменении и регистрации электрического заряда в изолированной области («карман») полупроводниковой структуры.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C852A466-E907-3C1C-FF5A-8628CEEBAD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2420" y="2015732"/>
            <a:ext cx="3738000" cy="3326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851482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14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Галерея</vt:lpstr>
      <vt:lpstr>Средство хранения информации </vt:lpstr>
      <vt:lpstr>Жёсткий диск (винчестер)</vt:lpstr>
      <vt:lpstr>Почему жёсткий диск называют винчестером?</vt:lpstr>
      <vt:lpstr>Устройство и принцип работы</vt:lpstr>
      <vt:lpstr>Основные параметры:</vt:lpstr>
      <vt:lpstr>Флеш-накопители</vt:lpstr>
      <vt:lpstr>Что такое флеш-накопитель?</vt:lpstr>
      <vt:lpstr>Преимущества и недостатки
</vt:lpstr>
      <vt:lpstr>Принцип работы флеш-памяти</vt:lpstr>
      <vt:lpstr>Для чего micro SD?</vt:lpstr>
      <vt:lpstr>Поколения карт памяти формата micro SD</vt:lpstr>
      <vt:lpstr>Преимущества и недостатки
</vt:lpstr>
      <vt:lpstr>Преимущества и недостатки
</vt:lpstr>
      <vt:lpstr>                         Спасибо за внимание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Средство хранения информации </dc:title>
  <dc:creator>Ульяна Олейник</dc:creator>
  <cp:lastModifiedBy>Ульяна Олейник</cp:lastModifiedBy>
  <cp:revision>2</cp:revision>
  <dcterms:created xsi:type="dcterms:W3CDTF">2023-01-18T20:18:11Z</dcterms:created>
  <dcterms:modified xsi:type="dcterms:W3CDTF">2023-01-18T21:34:54Z</dcterms:modified>
</cp:coreProperties>
</file>