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59" r:id="rId6"/>
    <p:sldId id="262" r:id="rId7"/>
    <p:sldId id="265" r:id="rId8"/>
    <p:sldId id="263" r:id="rId9"/>
    <p:sldId id="264" r:id="rId10"/>
    <p:sldId id="257" r:id="rId11"/>
  </p:sldIdLst>
  <p:sldSz cx="9144000" cy="6858000" type="screen4x3"/>
  <p:notesSz cx="6858000" cy="9144000"/>
  <p:embeddedFontLst>
    <p:embeddedFont>
      <p:font typeface="SkazkaForSerge" panose="02027200000000000000"/>
      <p:regular r:id="rId1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0041"/>
    <a:srgbClr val="DDDDDD"/>
    <a:srgbClr val="740000"/>
    <a:srgbClr val="993300"/>
    <a:srgbClr val="CC0066"/>
    <a:srgbClr val="A42320"/>
    <a:srgbClr val="C42A26"/>
    <a:srgbClr val="8D1E1B"/>
    <a:srgbClr val="B05408"/>
    <a:srgbClr val="BE28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pra3dnuk.ru/foto/3/23fev15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hyperlink" Target="http://lisyonok.ucoz.ru/_ld/0/49013.png" TargetMode="External"/><Relationship Id="rId7" Type="http://schemas.openxmlformats.org/officeDocument/2006/relationships/hyperlink" Target="http://ramki-vsem.ru/fon/raznocvetnyj-fon24.jpg" TargetMode="External"/><Relationship Id="rId2" Type="http://schemas.openxmlformats.org/officeDocument/2006/relationships/hyperlink" Target="http://www.pra3dnuk.ru/foto/3/23fev15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jblog.fr/images/billets/0422/mini_500_422593.png" TargetMode="External"/><Relationship Id="rId5" Type="http://schemas.openxmlformats.org/officeDocument/2006/relationships/hyperlink" Target="http://img-fotki.yandex.ru/get/9323/206363740.48d/0_d6f26_6412ec2d_orig" TargetMode="External"/><Relationship Id="rId10" Type="http://schemas.openxmlformats.org/officeDocument/2006/relationships/image" Target="../media/image14.jpeg"/><Relationship Id="rId4" Type="http://schemas.openxmlformats.org/officeDocument/2006/relationships/hyperlink" Target="http://img-fotki.yandex.ru/get/9668/16969765.221/0_8e9d6_b4691ca7_orig.png" TargetMode="External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hyperlink" Target="http://lisyonok.ucoz.ru/_ld/0/49013.png" TargetMode="External"/><Relationship Id="rId7" Type="http://schemas.openxmlformats.org/officeDocument/2006/relationships/hyperlink" Target="http://ramki-vsem.ru/fon/raznocvetnyj-fon24.jpg" TargetMode="External"/><Relationship Id="rId2" Type="http://schemas.openxmlformats.org/officeDocument/2006/relationships/hyperlink" Target="http://www.pra3dnuk.ru/foto/3/23fev15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jblog.fr/images/billets/0422/mini_500_422593.png" TargetMode="External"/><Relationship Id="rId5" Type="http://schemas.openxmlformats.org/officeDocument/2006/relationships/hyperlink" Target="http://img-fotki.yandex.ru/get/9323/206363740.48d/0_d6f26_6412ec2d_orig" TargetMode="External"/><Relationship Id="rId10" Type="http://schemas.openxmlformats.org/officeDocument/2006/relationships/image" Target="../media/image14.jpeg"/><Relationship Id="rId4" Type="http://schemas.openxmlformats.org/officeDocument/2006/relationships/hyperlink" Target="http://img-fotki.yandex.ru/get/9668/16969765.221/0_8e9d6_b4691ca7_orig.png" TargetMode="External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hyperlink" Target="http://lisyonok.ucoz.ru/_ld/0/49013.png" TargetMode="External"/><Relationship Id="rId7" Type="http://schemas.openxmlformats.org/officeDocument/2006/relationships/hyperlink" Target="http://ramki-vsem.ru/fon/raznocvetnyj-fon24.jpg" TargetMode="External"/><Relationship Id="rId2" Type="http://schemas.openxmlformats.org/officeDocument/2006/relationships/hyperlink" Target="http://www.pra3dnuk.ru/foto/3/23fev15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jblog.fr/images/billets/0422/mini_500_422593.png" TargetMode="External"/><Relationship Id="rId5" Type="http://schemas.openxmlformats.org/officeDocument/2006/relationships/hyperlink" Target="http://img-fotki.yandex.ru/get/9323/206363740.48d/0_d6f26_6412ec2d_orig" TargetMode="External"/><Relationship Id="rId4" Type="http://schemas.openxmlformats.org/officeDocument/2006/relationships/hyperlink" Target="http://img-fotki.yandex.ru/get/9668/16969765.221/0_8e9d6_b4691ca7_orig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51920" y="548680"/>
            <a:ext cx="4896544" cy="244827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54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kazkaForSerg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293096"/>
            <a:ext cx="4320480" cy="172819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200" dirty="0">
              <a:solidFill>
                <a:schemeClr val="tx1"/>
              </a:solidFill>
              <a:latin typeface="SkazkaForSerge" pitchFamily="18" charset="0"/>
            </a:endParaRPr>
          </a:p>
        </p:txBody>
      </p:sp>
      <p:pic>
        <p:nvPicPr>
          <p:cNvPr id="1026" name="Picture 2" descr="C:\Users\Лиля\Desktop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34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785919" y="2285992"/>
            <a:ext cx="515211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Квест-игра</a:t>
            </a:r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«Приключения сказочных героев»</a:t>
            </a: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5715016"/>
            <a:ext cx="3929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Воспитатель</a:t>
            </a:r>
            <a:r>
              <a:rPr lang="ru-RU" sz="2400" b="1" dirty="0" smtClean="0">
                <a:solidFill>
                  <a:srgbClr val="FFFF00"/>
                </a:solidFill>
              </a:rPr>
              <a:t>: Гладких Лилия Ивановна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(вторая </a:t>
            </a:r>
            <a:r>
              <a:rPr lang="ru-RU" sz="2400" b="1" dirty="0" smtClean="0">
                <a:solidFill>
                  <a:srgbClr val="FF0000"/>
                </a:solidFill>
              </a:rPr>
              <a:t>младшая группа)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67544" y="697334"/>
            <a:ext cx="8280920" cy="4985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Вы можете использовать данное оформление </a:t>
            </a:r>
          </a:p>
          <a:p>
            <a:pPr algn="ctr"/>
            <a:r>
              <a:rPr lang="ru-RU" sz="2400" dirty="0"/>
              <a:t>для создания своих презентаций, </a:t>
            </a:r>
          </a:p>
          <a:p>
            <a:pPr algn="ctr"/>
            <a:r>
              <a:rPr lang="ru-RU" sz="2400" dirty="0"/>
              <a:t>но в своей презентации </a:t>
            </a:r>
            <a:endParaRPr lang="ru-RU" sz="2400" dirty="0" smtClean="0"/>
          </a:p>
          <a:p>
            <a:pPr algn="ctr"/>
            <a:r>
              <a:rPr lang="ru-RU" sz="2400" b="1" dirty="0" smtClean="0"/>
              <a:t>данный слайд не удалять!</a:t>
            </a:r>
            <a:endParaRPr lang="ru-RU" sz="2400" b="1" dirty="0"/>
          </a:p>
          <a:p>
            <a:pPr algn="ctr"/>
            <a:endParaRPr lang="ru-RU" sz="2400" dirty="0" smtClean="0"/>
          </a:p>
          <a:p>
            <a:pPr algn="ctr"/>
            <a:r>
              <a:rPr lang="ru-RU" sz="2400" b="1" dirty="0" smtClean="0"/>
              <a:t>Автор </a:t>
            </a:r>
            <a:r>
              <a:rPr lang="ru-RU" sz="2400" b="1" dirty="0"/>
              <a:t>шаблона: </a:t>
            </a:r>
          </a:p>
          <a:p>
            <a:pPr algn="ctr"/>
            <a:endParaRPr lang="ru-RU" dirty="0"/>
          </a:p>
          <a:p>
            <a:pPr algn="ctr"/>
            <a:r>
              <a:rPr lang="ru-RU" sz="2400" b="1" i="1" dirty="0" err="1"/>
              <a:t>Ранько</a:t>
            </a:r>
            <a:r>
              <a:rPr lang="ru-RU" sz="2400" b="1" i="1" dirty="0"/>
              <a:t> Елена Алексеевна </a:t>
            </a:r>
          </a:p>
          <a:p>
            <a:pPr algn="ctr"/>
            <a:r>
              <a:rPr lang="ru-RU" sz="2400" i="1" dirty="0"/>
              <a:t>учитель начальных классов  </a:t>
            </a:r>
          </a:p>
          <a:p>
            <a:pPr algn="ctr"/>
            <a:r>
              <a:rPr lang="ru-RU" sz="2400" i="1" dirty="0"/>
              <a:t>МАОУ </a:t>
            </a:r>
            <a:r>
              <a:rPr lang="ru-RU" sz="2400" i="1" dirty="0" smtClean="0"/>
              <a:t>лицей </a:t>
            </a:r>
            <a:r>
              <a:rPr lang="ru-RU" sz="2400" i="1" dirty="0"/>
              <a:t>№</a:t>
            </a:r>
            <a:r>
              <a:rPr lang="ru-RU" sz="2400" i="1" dirty="0" smtClean="0"/>
              <a:t>21 </a:t>
            </a:r>
          </a:p>
          <a:p>
            <a:pPr algn="ctr"/>
            <a:r>
              <a:rPr lang="ru-RU" sz="2400" i="1" dirty="0" smtClean="0"/>
              <a:t>г</a:t>
            </a:r>
            <a:r>
              <a:rPr lang="ru-RU" sz="2400" i="1" dirty="0"/>
              <a:t>. </a:t>
            </a:r>
            <a:r>
              <a:rPr lang="ru-RU" sz="2400" i="1" dirty="0" smtClean="0"/>
              <a:t>Иваново</a:t>
            </a:r>
            <a:endParaRPr lang="ru-RU" sz="2400" i="1" dirty="0"/>
          </a:p>
          <a:p>
            <a:pPr algn="ctr"/>
            <a:endParaRPr lang="ru-RU" b="1" i="1" dirty="0"/>
          </a:p>
          <a:p>
            <a:pPr algn="ctr"/>
            <a:endParaRPr lang="ru-RU" b="1" i="1" dirty="0"/>
          </a:p>
          <a:p>
            <a:pPr algn="ctr"/>
            <a:r>
              <a:rPr lang="ru-RU" sz="2400" b="1" i="1" dirty="0"/>
              <a:t>Сайт: </a:t>
            </a:r>
            <a:r>
              <a:rPr lang="en-US" sz="2400" i="1" dirty="0" smtClean="0">
                <a:hlinkClick r:id="rId2"/>
              </a:rPr>
              <a:t>http://elenaranko.ucoz.ru/</a:t>
            </a:r>
            <a:r>
              <a:rPr lang="ru-RU" sz="2400" i="1" dirty="0" smtClean="0"/>
              <a:t> </a:t>
            </a:r>
            <a:endParaRPr lang="ru-RU" sz="2400" i="1" dirty="0"/>
          </a:p>
        </p:txBody>
      </p:sp>
      <p:pic>
        <p:nvPicPr>
          <p:cNvPr id="3074" name="Picture 2" descr="C:\Users\Лиля\Desktop\1621466663_6-phonoteka_org-p-fon-dlya-prezentatsii-kolobok-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3077" name="Picture 5" descr="C:\Users\Лиля\Desktop\09ab208c-c4de-410e-a494-093a04c97ff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978970"/>
            <a:ext cx="4071966" cy="569590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TextBox 7"/>
          <p:cNvSpPr txBox="1"/>
          <p:nvPr/>
        </p:nvSpPr>
        <p:spPr>
          <a:xfrm>
            <a:off x="1785918" y="5786454"/>
            <a:ext cx="2786082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В гости к Колобку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29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89640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254888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Лиля\Desktop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Лиля\Desktop\02f422f4-65fb-4cdc-915f-9540a87d1c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6822" y="3714752"/>
            <a:ext cx="4746052" cy="2714644"/>
          </a:xfrm>
          <a:prstGeom prst="roundRect">
            <a:avLst/>
          </a:prstGeom>
          <a:noFill/>
          <a:ln w="38100">
            <a:solidFill>
              <a:srgbClr val="FFFF00"/>
            </a:solidFill>
            <a:prstDash val="sysDot"/>
          </a:ln>
          <a:effectLst>
            <a:softEdge rad="127000"/>
          </a:effectLst>
        </p:spPr>
      </p:pic>
      <p:pic>
        <p:nvPicPr>
          <p:cNvPr id="1027" name="Picture 3" descr="C:\Users\Лиля\Desktop\58c91d62-e4f9-47ab-a444-1c00c6286dc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438269"/>
            <a:ext cx="2885942" cy="5419731"/>
          </a:xfrm>
          <a:prstGeom prst="roundRect">
            <a:avLst/>
          </a:prstGeom>
          <a:noFill/>
          <a:ln w="57150">
            <a:solidFill>
              <a:srgbClr val="FFFF00"/>
            </a:solidFill>
            <a:prstDash val="sysDot"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 flipH="1">
            <a:off x="214282" y="214290"/>
            <a:ext cx="3000396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Пальчиковая игра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«Замок»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3000372"/>
            <a:ext cx="3857652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На поезде в сказку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89640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254888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Лиля\Desktop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Лиля\Desktop\ef1e335f-b249-4df0-a44e-baf366746e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71546"/>
            <a:ext cx="3170414" cy="5538788"/>
          </a:xfrm>
          <a:prstGeom prst="snip2DiagRect">
            <a:avLst/>
          </a:prstGeom>
          <a:noFill/>
          <a:ln w="57150">
            <a:solidFill>
              <a:srgbClr val="CC0066"/>
            </a:solidFill>
            <a:prstDash val="sysDot"/>
          </a:ln>
          <a:effectLst>
            <a:softEdge rad="127000"/>
          </a:effectLst>
        </p:spPr>
      </p:pic>
      <p:pic>
        <p:nvPicPr>
          <p:cNvPr id="2051" name="Picture 3" descr="C:\Users\Лиля\Desktop\727a909f-ca28-4d51-a275-a5c5f11bbc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571612"/>
            <a:ext cx="3038459" cy="4684291"/>
          </a:xfrm>
          <a:prstGeom prst="snip2DiagRect">
            <a:avLst/>
          </a:prstGeom>
          <a:noFill/>
          <a:ln w="57150">
            <a:solidFill>
              <a:srgbClr val="CC0066"/>
            </a:solidFill>
            <a:prstDash val="sysDot"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642910" y="142852"/>
            <a:ext cx="285752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«Через болото по кочкам»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571480"/>
            <a:ext cx="3786214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>
                <a:solidFill>
                  <a:srgbClr val="FF0000"/>
                </a:solidFill>
              </a:rPr>
              <a:t>Физминутка</a:t>
            </a:r>
            <a:r>
              <a:rPr lang="ru-RU" sz="2400" b="1" i="1" dirty="0" smtClean="0">
                <a:solidFill>
                  <a:srgbClr val="FF0000"/>
                </a:solidFill>
              </a:rPr>
              <a:t> «Посадили репку в огород»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1928802"/>
            <a:ext cx="847283" cy="3643338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40000"/>
                </a:solidFill>
              </a:rPr>
              <a:t>1остановка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ЛЕСНАЯ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89640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254888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Лиля\Desktop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Лиля\Desktop\84876aa8-34c0-4830-a2e3-874a576153f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500174"/>
            <a:ext cx="2734526" cy="514351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7" name="Picture 3" descr="C:\Users\Лиля\Desktop\095bb493-23e2-4824-b31c-81f0fb043ae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428736"/>
            <a:ext cx="2805212" cy="437062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1357290" y="642918"/>
            <a:ext cx="442915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Встреча с героями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80920" cy="648072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461665"/>
          </a:xfr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2400" dirty="0">
              <a:hlinkClick r:id="rId2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475656" y="5373216"/>
            <a:ext cx="7295581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ru-RU" sz="1800" dirty="0"/>
          </a:p>
        </p:txBody>
      </p:sp>
      <p:pic>
        <p:nvPicPr>
          <p:cNvPr id="2050" name="Picture 2" descr="C:\Users\Лиля\Desktop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31799"/>
          </a:xfrm>
          <a:prstGeom prst="rect">
            <a:avLst/>
          </a:prstGeom>
          <a:noFill/>
        </p:spPr>
      </p:pic>
      <p:pic>
        <p:nvPicPr>
          <p:cNvPr id="2053" name="Picture 5" descr="C:\Users\Лиля\Desktop\e0f2a39e3195d55dc70f6a12ec9c04d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1714488"/>
            <a:ext cx="5434033" cy="407351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TextBox 8"/>
          <p:cNvSpPr txBox="1"/>
          <p:nvPr/>
        </p:nvSpPr>
        <p:spPr>
          <a:xfrm>
            <a:off x="2928926" y="1142984"/>
            <a:ext cx="4714908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>
                <a:solidFill>
                  <a:srgbClr val="FF0000"/>
                </a:solidFill>
              </a:rPr>
              <a:t>Апликация</a:t>
            </a:r>
            <a:r>
              <a:rPr lang="ru-RU" sz="2400" b="1" i="1" dirty="0" smtClean="0">
                <a:solidFill>
                  <a:srgbClr val="FF0000"/>
                </a:solidFill>
              </a:rPr>
              <a:t> «КОЛОБОК»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3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80920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- ресурсы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3271665"/>
          </a:xfr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Цветочный бордюр:</a:t>
            </a:r>
            <a:endParaRPr lang="ru-RU" sz="2400" dirty="0">
              <a:hlinkClick r:id="rId2"/>
            </a:endParaRP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r>
              <a:rPr lang="en-US" sz="1800" dirty="0">
                <a:hlinkClick r:id="rId3"/>
              </a:rPr>
              <a:t>http://lisyonok.ucoz.ru/_</a:t>
            </a:r>
            <a:r>
              <a:rPr lang="en-US" sz="1800" dirty="0" smtClean="0">
                <a:hlinkClick r:id="rId3"/>
              </a:rPr>
              <a:t>ld/0/49013.png</a:t>
            </a:r>
            <a:r>
              <a:rPr lang="ru-RU" sz="1800" dirty="0" smtClean="0"/>
              <a:t> </a:t>
            </a: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1050" dirty="0"/>
          </a:p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Сказочный домик:</a:t>
            </a:r>
            <a:endParaRPr lang="ru-RU" sz="2400" b="1" dirty="0"/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r>
              <a:rPr lang="en-US" sz="1800" dirty="0">
                <a:hlinkClick r:id="rId4"/>
              </a:rPr>
              <a:t>http://</a:t>
            </a:r>
            <a:r>
              <a:rPr lang="en-US" sz="1800" dirty="0" smtClean="0">
                <a:hlinkClick r:id="rId4"/>
              </a:rPr>
              <a:t>img-fotki.yandex.ru/get/9668/16969765.221/0_8e9d6_b4691ca7_orig.png</a:t>
            </a:r>
            <a:r>
              <a:rPr lang="ru-RU" sz="1800" dirty="0" smtClean="0"/>
              <a:t> </a:t>
            </a: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1050" dirty="0"/>
          </a:p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Сказочный домик-2: </a:t>
            </a:r>
            <a:endParaRPr lang="ru-RU" sz="2400" dirty="0">
              <a:hlinkClick r:id="rId5"/>
            </a:endParaRPr>
          </a:p>
          <a:p>
            <a:pPr marL="0" indent="0">
              <a:buNone/>
            </a:pPr>
            <a:r>
              <a:rPr lang="en-US" sz="1800" dirty="0">
                <a:hlinkClick r:id="rId6"/>
              </a:rPr>
              <a:t>http://</a:t>
            </a:r>
            <a:r>
              <a:rPr lang="en-US" sz="1800" dirty="0" smtClean="0">
                <a:hlinkClick r:id="rId6"/>
              </a:rPr>
              <a:t>www.jblog.fr/images/billets/0422/mini_500_422593.png</a:t>
            </a:r>
            <a:r>
              <a:rPr lang="ru-RU" sz="1800" dirty="0" smtClean="0"/>
              <a:t> </a:t>
            </a:r>
            <a:endParaRPr lang="ru-RU" sz="1800" dirty="0"/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1050" b="1" dirty="0" smtClean="0"/>
          </a:p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Картинка для фона:</a:t>
            </a:r>
            <a:endParaRPr lang="ru-RU" sz="2400" dirty="0"/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r>
              <a:rPr lang="ru-RU" sz="1800" dirty="0">
                <a:hlinkClick r:id="rId7"/>
              </a:rPr>
              <a:t>http://</a:t>
            </a:r>
            <a:r>
              <a:rPr lang="ru-RU" sz="1800" dirty="0" smtClean="0">
                <a:hlinkClick r:id="rId7"/>
              </a:rPr>
              <a:t>ramki-vsem.ru/fon/raznocvetnyj-fon24.jpg</a:t>
            </a:r>
            <a:r>
              <a:rPr lang="ru-RU" sz="1800" dirty="0" smtClean="0"/>
              <a:t>   </a:t>
            </a:r>
            <a:endParaRPr lang="ru-RU" sz="18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475656" y="5373216"/>
            <a:ext cx="7295581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 smtClean="0"/>
              <a:t>На момент создания шаблона все ссылки на использованные ресурсы являются активными.</a:t>
            </a:r>
            <a:endParaRPr lang="ru-RU" sz="1800" dirty="0"/>
          </a:p>
        </p:txBody>
      </p:sp>
      <p:pic>
        <p:nvPicPr>
          <p:cNvPr id="6146" name="Picture 2" descr="C:\Users\Лиля\Desktop\фон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1026" name="Picture 2" descr="C:\Users\Лиля\Desktop\402e84d7-6e31-4f40-b52c-484be2d7d1a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472" y="0"/>
            <a:ext cx="3067055" cy="4746632"/>
          </a:xfrm>
          <a:prstGeom prst="roundRect">
            <a:avLst/>
          </a:prstGeom>
          <a:noFill/>
          <a:effectLst>
            <a:softEdge rad="127000"/>
          </a:effectLst>
        </p:spPr>
      </p:pic>
      <p:pic>
        <p:nvPicPr>
          <p:cNvPr id="1027" name="Picture 3" descr="C:\Users\Лиля\Desktop\b0beae08-8fea-46df-8ac9-780f83d95619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14876" y="2500306"/>
            <a:ext cx="3937016" cy="3989744"/>
          </a:xfrm>
          <a:prstGeom prst="roundRect">
            <a:avLst/>
          </a:prstGeom>
          <a:noFill/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2214546" y="5214950"/>
            <a:ext cx="200026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«Спрячем ручки»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72132" y="1475044"/>
            <a:ext cx="271464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«Красный»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642918"/>
            <a:ext cx="847283" cy="35719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820041"/>
                </a:solidFill>
              </a:rPr>
              <a:t>2остановка БЕРЛОГА</a:t>
            </a:r>
            <a:endParaRPr lang="ru-RU" sz="2000" b="1" dirty="0">
              <a:solidFill>
                <a:srgbClr val="8200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3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80920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- ресурсы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3271665"/>
          </a:xfr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Цветочный бордюр:</a:t>
            </a:r>
            <a:endParaRPr lang="ru-RU" sz="2400" dirty="0">
              <a:hlinkClick r:id="rId2"/>
            </a:endParaRP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r>
              <a:rPr lang="en-US" sz="1800" dirty="0">
                <a:hlinkClick r:id="rId3"/>
              </a:rPr>
              <a:t>http://lisyonok.ucoz.ru/_</a:t>
            </a:r>
            <a:r>
              <a:rPr lang="en-US" sz="1800" dirty="0" smtClean="0">
                <a:hlinkClick r:id="rId3"/>
              </a:rPr>
              <a:t>ld/0/49013.png</a:t>
            </a:r>
            <a:r>
              <a:rPr lang="ru-RU" sz="1800" dirty="0" smtClean="0"/>
              <a:t> </a:t>
            </a: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1050" dirty="0"/>
          </a:p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Сказочный домик:</a:t>
            </a:r>
            <a:endParaRPr lang="ru-RU" sz="2400" b="1" dirty="0"/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r>
              <a:rPr lang="en-US" sz="1800" dirty="0">
                <a:hlinkClick r:id="rId4"/>
              </a:rPr>
              <a:t>http://</a:t>
            </a:r>
            <a:r>
              <a:rPr lang="en-US" sz="1800" dirty="0" smtClean="0">
                <a:hlinkClick r:id="rId4"/>
              </a:rPr>
              <a:t>img-fotki.yandex.ru/get/9668/16969765.221/0_8e9d6_b4691ca7_orig.png</a:t>
            </a:r>
            <a:r>
              <a:rPr lang="ru-RU" sz="1800" dirty="0" smtClean="0"/>
              <a:t> </a:t>
            </a: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1050" dirty="0"/>
          </a:p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Сказочный домик-2: </a:t>
            </a:r>
            <a:endParaRPr lang="ru-RU" sz="2400" dirty="0">
              <a:hlinkClick r:id="rId5"/>
            </a:endParaRPr>
          </a:p>
          <a:p>
            <a:pPr marL="0" indent="0">
              <a:buNone/>
            </a:pPr>
            <a:r>
              <a:rPr lang="en-US" sz="1800" dirty="0">
                <a:hlinkClick r:id="rId6"/>
              </a:rPr>
              <a:t>http://</a:t>
            </a:r>
            <a:r>
              <a:rPr lang="en-US" sz="1800" dirty="0" smtClean="0">
                <a:hlinkClick r:id="rId6"/>
              </a:rPr>
              <a:t>www.jblog.fr/images/billets/0422/mini_500_422593.png</a:t>
            </a:r>
            <a:r>
              <a:rPr lang="ru-RU" sz="1800" dirty="0" smtClean="0"/>
              <a:t> </a:t>
            </a:r>
            <a:endParaRPr lang="ru-RU" sz="1800" dirty="0"/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1050" b="1" dirty="0" smtClean="0"/>
          </a:p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Картинка для фона:</a:t>
            </a:r>
            <a:endParaRPr lang="ru-RU" sz="2400" dirty="0"/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r>
              <a:rPr lang="ru-RU" sz="1800" dirty="0">
                <a:hlinkClick r:id="rId7"/>
              </a:rPr>
              <a:t>http://</a:t>
            </a:r>
            <a:r>
              <a:rPr lang="ru-RU" sz="1800" dirty="0" smtClean="0">
                <a:hlinkClick r:id="rId7"/>
              </a:rPr>
              <a:t>ramki-vsem.ru/fon/raznocvetnyj-fon24.jpg</a:t>
            </a:r>
            <a:r>
              <a:rPr lang="ru-RU" sz="1800" dirty="0" smtClean="0"/>
              <a:t>   </a:t>
            </a:r>
            <a:endParaRPr lang="ru-RU" sz="18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475656" y="5373216"/>
            <a:ext cx="7295581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 smtClean="0"/>
              <a:t>На момент создания шаблона все ссылки на использованные ресурсы являются активными.</a:t>
            </a:r>
            <a:endParaRPr lang="ru-RU" sz="1800" dirty="0"/>
          </a:p>
        </p:txBody>
      </p:sp>
      <p:pic>
        <p:nvPicPr>
          <p:cNvPr id="6146" name="Picture 2" descr="C:\Users\Лиля\Desktop\фон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1026" name="Picture 2" descr="C:\Users\Лиля\Desktop\402e84d7-6e31-4f40-b52c-484be2d7d1a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472" y="0"/>
            <a:ext cx="3067055" cy="4746632"/>
          </a:xfrm>
          <a:prstGeom prst="roundRect">
            <a:avLst/>
          </a:prstGeom>
          <a:noFill/>
          <a:effectLst>
            <a:softEdge rad="127000"/>
          </a:effectLst>
        </p:spPr>
      </p:pic>
      <p:pic>
        <p:nvPicPr>
          <p:cNvPr id="1027" name="Picture 3" descr="C:\Users\Лиля\Desktop\b0beae08-8fea-46df-8ac9-780f83d95619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14876" y="2500306"/>
            <a:ext cx="3937016" cy="3989744"/>
          </a:xfrm>
          <a:prstGeom prst="roundRect">
            <a:avLst/>
          </a:prstGeom>
          <a:noFill/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2214546" y="5214950"/>
            <a:ext cx="200026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«Прятки»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72132" y="1475044"/>
            <a:ext cx="2714644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«Пройди через мостик»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3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Лиля\Desktop\Новая папка\a5e28a71fca8a23a8e5f5bd5f9ee7032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80920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Герои сказки «Теремок»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369332"/>
          </a:xfr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r>
              <a:rPr lang="ru-RU" sz="1800" dirty="0" smtClean="0"/>
              <a:t>   </a:t>
            </a:r>
            <a:endParaRPr lang="ru-RU" sz="18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475656" y="5373216"/>
            <a:ext cx="7295581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ru-RU" sz="1800" dirty="0"/>
          </a:p>
        </p:txBody>
      </p:sp>
      <p:pic>
        <p:nvPicPr>
          <p:cNvPr id="2051" name="Picture 3" descr="C:\Users\Лиля\Desktop\ad52d240-4601-4228-b1ab-42be868292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319379"/>
            <a:ext cx="3571932" cy="5538621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7723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80920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- ресурсы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3271665"/>
          </a:xfr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Цветочный бордюр:</a:t>
            </a:r>
            <a:endParaRPr lang="ru-RU" sz="2400" dirty="0">
              <a:hlinkClick r:id="rId2"/>
            </a:endParaRP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r>
              <a:rPr lang="en-US" sz="1800" dirty="0">
                <a:hlinkClick r:id="rId3"/>
              </a:rPr>
              <a:t>http://lisyonok.ucoz.ru/_</a:t>
            </a:r>
            <a:r>
              <a:rPr lang="en-US" sz="1800" dirty="0" smtClean="0">
                <a:hlinkClick r:id="rId3"/>
              </a:rPr>
              <a:t>ld/0/49013.png</a:t>
            </a:r>
            <a:r>
              <a:rPr lang="ru-RU" sz="1800" dirty="0" smtClean="0"/>
              <a:t> </a:t>
            </a: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1050" dirty="0"/>
          </a:p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Сказочный домик:</a:t>
            </a:r>
            <a:endParaRPr lang="ru-RU" sz="2400" b="1" dirty="0"/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r>
              <a:rPr lang="en-US" sz="1800" dirty="0">
                <a:hlinkClick r:id="rId4"/>
              </a:rPr>
              <a:t>http://</a:t>
            </a:r>
            <a:r>
              <a:rPr lang="en-US" sz="1800" dirty="0" smtClean="0">
                <a:hlinkClick r:id="rId4"/>
              </a:rPr>
              <a:t>img-fotki.yandex.ru/get/9668/16969765.221/0_8e9d6_b4691ca7_orig.png</a:t>
            </a:r>
            <a:r>
              <a:rPr lang="ru-RU" sz="1800" dirty="0" smtClean="0"/>
              <a:t> </a:t>
            </a: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1050" dirty="0"/>
          </a:p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Сказочный домик-2: </a:t>
            </a:r>
            <a:endParaRPr lang="ru-RU" sz="2400" dirty="0">
              <a:hlinkClick r:id="rId5"/>
            </a:endParaRPr>
          </a:p>
          <a:p>
            <a:pPr marL="0" indent="0">
              <a:buNone/>
            </a:pPr>
            <a:r>
              <a:rPr lang="en-US" sz="1800" dirty="0">
                <a:hlinkClick r:id="rId6"/>
              </a:rPr>
              <a:t>http://</a:t>
            </a:r>
            <a:r>
              <a:rPr lang="en-US" sz="1800" dirty="0" smtClean="0">
                <a:hlinkClick r:id="rId6"/>
              </a:rPr>
              <a:t>www.jblog.fr/images/billets/0422/mini_500_422593.png</a:t>
            </a:r>
            <a:r>
              <a:rPr lang="ru-RU" sz="1800" dirty="0" smtClean="0"/>
              <a:t> </a:t>
            </a:r>
            <a:endParaRPr lang="ru-RU" sz="1800" dirty="0"/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1050" b="1" dirty="0" smtClean="0"/>
          </a:p>
          <a:p>
            <a:pPr>
              <a:spcBef>
                <a:spcPts val="0"/>
              </a:spcBef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2400" b="1" dirty="0" smtClean="0"/>
              <a:t>Картинка для фона:</a:t>
            </a:r>
            <a:endParaRPr lang="ru-RU" sz="2400" dirty="0"/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r>
              <a:rPr lang="ru-RU" sz="1800" dirty="0">
                <a:hlinkClick r:id="rId7"/>
              </a:rPr>
              <a:t>http://</a:t>
            </a:r>
            <a:r>
              <a:rPr lang="ru-RU" sz="1800" dirty="0" smtClean="0">
                <a:hlinkClick r:id="rId7"/>
              </a:rPr>
              <a:t>ramki-vsem.ru/fon/raznocvetnyj-fon24.jpg</a:t>
            </a:r>
            <a:r>
              <a:rPr lang="ru-RU" sz="1800" dirty="0" smtClean="0"/>
              <a:t>   </a:t>
            </a:r>
            <a:endParaRPr lang="ru-RU" sz="1800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475656" y="5373216"/>
            <a:ext cx="7295581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 smtClean="0"/>
              <a:t>На момент создания шаблона все ссылки на использованные ресурсы являются активными.</a:t>
            </a:r>
            <a:endParaRPr lang="ru-RU" sz="1800" dirty="0"/>
          </a:p>
        </p:txBody>
      </p:sp>
      <p:pic>
        <p:nvPicPr>
          <p:cNvPr id="4098" name="Picture 2" descr="C:\Users\Лиля\Desktop\1613649379_90-p-fon-dlya-prezentatsii-russkie-skazki-10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28794" y="92867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3 остановка ИЗБУШКА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3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245</Words>
  <Application>Microsoft Office PowerPoint</Application>
  <PresentationFormat>Экран (4:3)</PresentationFormat>
  <Paragraphs>75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Wingdings</vt:lpstr>
      <vt:lpstr>SkazkaForSerge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- ресурсы</vt:lpstr>
      <vt:lpstr>Интернет - ресурсы</vt:lpstr>
      <vt:lpstr>Герои сказки «Теремок»</vt:lpstr>
      <vt:lpstr>Интернет - ресурсы</vt:lpstr>
      <vt:lpstr>Презентация PowerPoint</vt:lpstr>
    </vt:vector>
  </TitlesOfParts>
  <Company>МАОУ лицей №21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</dc:title>
  <dc:creator>Ранько Елена</dc:creator>
  <cp:lastModifiedBy>admin</cp:lastModifiedBy>
  <cp:revision>61</cp:revision>
  <dcterms:created xsi:type="dcterms:W3CDTF">2015-04-19T15:51:03Z</dcterms:created>
  <dcterms:modified xsi:type="dcterms:W3CDTF">2023-01-19T06:34:42Z</dcterms:modified>
</cp:coreProperties>
</file>