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57" r:id="rId5"/>
    <p:sldId id="261" r:id="rId6"/>
    <p:sldId id="260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C79B"/>
    <a:srgbClr val="10D610"/>
    <a:srgbClr val="1905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0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136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7088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485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924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34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676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098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3732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4105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217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5864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r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5F1248-1C3D-46AC-B0A0-9BAC73AF7C9B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396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2017" y="709684"/>
            <a:ext cx="6297770" cy="3616656"/>
          </a:xfrm>
          <a:noFill/>
          <a:effectLst>
            <a:glow rad="571500">
              <a:srgbClr val="190504">
                <a:alpha val="34000"/>
              </a:srgbClr>
            </a:glow>
            <a:softEdge rad="127000"/>
          </a:effectLst>
        </p:spPr>
        <p:txBody>
          <a:bodyPr>
            <a:normAutofit/>
          </a:bodyPr>
          <a:lstStyle/>
          <a:p>
            <a:r>
              <a:rPr lang="ru-RU" sz="54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10D61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Атрибуты и костюмы к Новогоднему празднику во 2 младшей группе</a:t>
            </a:r>
            <a:endParaRPr lang="ru-RU" sz="54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10D61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51902" y="4503761"/>
            <a:ext cx="6858000" cy="971488"/>
          </a:xfrm>
          <a:noFill/>
        </p:spPr>
        <p:txBody>
          <a:bodyPr>
            <a:normAutofit fontScale="92500" lnSpcReduction="20000"/>
          </a:bodyPr>
          <a:lstStyle/>
          <a:p>
            <a:r>
              <a:rPr lang="ru-RU" sz="2700" dirty="0" smtClean="0">
                <a:ln w="0">
                  <a:noFill/>
                </a:ln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Выполнила: старший воспитатель </a:t>
            </a:r>
            <a:r>
              <a:rPr lang="en-US" sz="2700" dirty="0" smtClean="0">
                <a:ln w="0">
                  <a:noFill/>
                </a:ln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                      </a:t>
            </a:r>
            <a:r>
              <a:rPr lang="ru-RU" sz="2700" dirty="0" smtClean="0">
                <a:ln w="0">
                  <a:noFill/>
                </a:ln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МКОУ </a:t>
            </a:r>
            <a:r>
              <a:rPr lang="ru-RU" sz="2700" dirty="0" err="1" smtClean="0">
                <a:ln w="0">
                  <a:noFill/>
                </a:ln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Радужская</a:t>
            </a:r>
            <a:r>
              <a:rPr lang="ru-RU" sz="2700" dirty="0" smtClean="0">
                <a:ln w="0">
                  <a:noFill/>
                </a:ln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700" dirty="0" smtClean="0">
                <a:ln w="0">
                  <a:noFill/>
                </a:ln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ООШ</a:t>
            </a:r>
            <a:r>
              <a:rPr lang="en-US" sz="2700" dirty="0" smtClean="0">
                <a:ln w="0">
                  <a:noFill/>
                </a:ln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                                                  </a:t>
            </a:r>
            <a:r>
              <a:rPr lang="ru-RU" sz="2700" dirty="0" smtClean="0">
                <a:ln w="0">
                  <a:noFill/>
                </a:ln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700" dirty="0" err="1" smtClean="0">
                <a:ln w="0">
                  <a:noFill/>
                </a:ln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Шумских</a:t>
            </a:r>
            <a:r>
              <a:rPr lang="ru-RU" sz="2700" dirty="0" smtClean="0">
                <a:ln w="0">
                  <a:noFill/>
                </a:ln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Татьяна Сергеевна</a:t>
            </a:r>
            <a:endParaRPr lang="ru-RU" sz="2700" dirty="0">
              <a:ln w="0">
                <a:noFill/>
              </a:ln>
              <a:solidFill>
                <a:schemeClr val="accent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199751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130" y="342823"/>
            <a:ext cx="7572870" cy="1325563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В нашем детском саду в проведении праздника задействован весь коллектив и родители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8078" y="1825626"/>
            <a:ext cx="3886402" cy="381689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4480" y="1825625"/>
            <a:ext cx="2115539" cy="4351338"/>
          </a:xfrm>
        </p:spPr>
      </p:pic>
    </p:spTree>
    <p:extLst>
      <p:ext uri="{BB962C8B-B14F-4D97-AF65-F5344CB8AC3E}">
        <p14:creationId xmlns:p14="http://schemas.microsoft.com/office/powerpoint/2010/main" val="13690793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6787" y="365127"/>
            <a:ext cx="6919753" cy="999650"/>
          </a:xfrm>
        </p:spPr>
        <p:txBody>
          <a:bodyPr/>
          <a:lstStyle/>
          <a:p>
            <a:r>
              <a:rPr lang="ru-RU" dirty="0" smtClean="0"/>
              <a:t>Оформление группы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23582" y="1681163"/>
            <a:ext cx="3474600" cy="82391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Содержимое 7" descr="IMG-20201204-WA002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037230" y="1705970"/>
            <a:ext cx="4080680" cy="3985146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76967" y="1681163"/>
            <a:ext cx="3439574" cy="82391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" name="Содержимое 9" descr="IMG_20201204_091743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104263" y="1378424"/>
            <a:ext cx="3835756" cy="4026089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</a:rPr>
              <a:t>                Атрибуты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75988" y="1249685"/>
            <a:ext cx="3105196" cy="68238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 Подарочный </a:t>
            </a:r>
            <a:r>
              <a:rPr lang="ru-RU" dirty="0" smtClean="0"/>
              <a:t>      мешочек</a:t>
            </a:r>
            <a:endParaRPr lang="ru-RU" dirty="0"/>
          </a:p>
        </p:txBody>
      </p:sp>
      <p:pic>
        <p:nvPicPr>
          <p:cNvPr id="7" name="Содержимое 6" descr="IMG_20201204_09103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760563" y="1937983"/>
            <a:ext cx="2920621" cy="3534770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872251" y="1393902"/>
            <a:ext cx="3644290" cy="107634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Мешок с подарками , который убегает от героев </a:t>
            </a:r>
            <a:r>
              <a:rPr lang="ru-RU" dirty="0" smtClean="0"/>
              <a:t>утренника(в роли- младший воспитатель)</a:t>
            </a:r>
            <a:endParaRPr lang="ru-RU" dirty="0"/>
          </a:p>
        </p:txBody>
      </p:sp>
      <p:pic>
        <p:nvPicPr>
          <p:cNvPr id="12" name="Содержимое 11" descr="IMG_20201204_091641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191323" y="2505075"/>
            <a:ext cx="2763441" cy="3684588"/>
          </a:xfr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639228" y="365126"/>
            <a:ext cx="6876121" cy="1325563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</a:rPr>
              <a:t>Костюмы для «Танца Снежинок»- белые юбочки и белые </a:t>
            </a:r>
            <a:r>
              <a:rPr lang="ru-RU" sz="32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</a:rPr>
              <a:t>накидочки</a:t>
            </a:r>
            <a:endParaRPr lang="ru-RU" sz="32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8" name="Содержимое 7" descr="IMG_20201204_1623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76727" y="1825625"/>
            <a:ext cx="5801784" cy="4138447"/>
          </a:xfrm>
        </p:spPr>
      </p:pic>
    </p:spTree>
    <p:extLst>
      <p:ext uri="{BB962C8B-B14F-4D97-AF65-F5344CB8AC3E}">
        <p14:creationId xmlns:p14="http://schemas.microsoft.com/office/powerpoint/2010/main" val="41580281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2322" y="382137"/>
            <a:ext cx="7260609" cy="1433015"/>
          </a:xfrm>
        </p:spPr>
        <p:txBody>
          <a:bodyPr>
            <a:normAutofit/>
          </a:bodyPr>
          <a:lstStyle/>
          <a:p>
            <a:r>
              <a:rPr lang="ru-RU" sz="3100" dirty="0" smtClean="0">
                <a:solidFill>
                  <a:schemeClr val="accent6"/>
                </a:solidFill>
              </a:rPr>
              <a:t>Аксессуары для игры «В снежки», шарики из ваты ,обернуты в белую ткань. Обруч обозначает цель для попадания  снежком.</a:t>
            </a:r>
            <a:endParaRPr lang="ru-RU" sz="3100" dirty="0">
              <a:solidFill>
                <a:schemeClr val="accent6"/>
              </a:solidFill>
            </a:endParaRPr>
          </a:p>
        </p:txBody>
      </p:sp>
      <p:pic>
        <p:nvPicPr>
          <p:cNvPr id="5" name="Содержимое 4" descr="IMG_20201204_09101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569493" y="2543969"/>
            <a:ext cx="3616656" cy="2914650"/>
          </a:xfrm>
        </p:spPr>
      </p:pic>
      <p:pic>
        <p:nvPicPr>
          <p:cNvPr id="7" name="Содержимое 6" descr="IMG_20201204_14311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40740" y="1825625"/>
            <a:ext cx="3466531" cy="4351338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5414" y="89210"/>
            <a:ext cx="7009935" cy="140505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Костюмы деда Мороза и Снегурочки ,в ролях- воспитательница с мужем.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4097" y="1605777"/>
            <a:ext cx="4995806" cy="4025590"/>
          </a:xfr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8970" y="365126"/>
            <a:ext cx="6856380" cy="1325563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Репетиция-разучивание песен, стихов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970" y="1825625"/>
            <a:ext cx="5826059" cy="3839195"/>
          </a:xfrm>
        </p:spPr>
      </p:pic>
    </p:spTree>
    <p:extLst>
      <p:ext uri="{BB962C8B-B14F-4D97-AF65-F5344CB8AC3E}">
        <p14:creationId xmlns:p14="http://schemas.microsoft.com/office/powerpoint/2010/main" val="36934086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0993" y="387429"/>
            <a:ext cx="5807592" cy="13255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«Лисичка»- в роли воспитанница детского сада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9657" y="1825625"/>
            <a:ext cx="2404686" cy="4351338"/>
          </a:xfrm>
        </p:spPr>
      </p:pic>
    </p:spTree>
    <p:extLst>
      <p:ext uri="{BB962C8B-B14F-4D97-AF65-F5344CB8AC3E}">
        <p14:creationId xmlns:p14="http://schemas.microsoft.com/office/powerpoint/2010/main" val="378989781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0020" y="365126"/>
            <a:ext cx="6965330" cy="1325563"/>
          </a:xfrm>
        </p:spPr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Ведущая утренника-старший воспитатель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3698" y="1690689"/>
            <a:ext cx="5720575" cy="4252911"/>
          </a:xfrm>
        </p:spPr>
      </p:pic>
    </p:spTree>
    <p:extLst>
      <p:ext uri="{BB962C8B-B14F-4D97-AF65-F5344CB8AC3E}">
        <p14:creationId xmlns:p14="http://schemas.microsoft.com/office/powerpoint/2010/main" val="25172978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134</TotalTime>
  <Words>114</Words>
  <Application>Microsoft Office PowerPoint</Application>
  <PresentationFormat>Экран (4:3)</PresentationFormat>
  <Paragraphs>13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Атрибуты и костюмы к Новогоднему празднику во 2 младшей группе</vt:lpstr>
      <vt:lpstr>Оформление группы</vt:lpstr>
      <vt:lpstr>                Атрибуты</vt:lpstr>
      <vt:lpstr>Костюмы для «Танца Снежинок»- белые юбочки и белые накидочки</vt:lpstr>
      <vt:lpstr>Аксессуары для игры «В снежки», шарики из ваты ,обернуты в белую ткань. Обруч обозначает цель для попадания  снежком.</vt:lpstr>
      <vt:lpstr>Костюмы деда Мороза и Снегурочки ,в ролях- воспитательница с мужем.</vt:lpstr>
      <vt:lpstr>Репетиция-разучивание песен, стихов</vt:lpstr>
      <vt:lpstr>«Лисичка»- в роли воспитанница детского сада</vt:lpstr>
      <vt:lpstr>Ведущая утренника-старший воспитатель</vt:lpstr>
      <vt:lpstr>В нашем детском саду в проведении праздника задействован весь коллектив и родители.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Dmytro</dc:creator>
  <cp:lastModifiedBy>Татьяна</cp:lastModifiedBy>
  <cp:revision>17</cp:revision>
  <dcterms:created xsi:type="dcterms:W3CDTF">2015-09-22T12:08:41Z</dcterms:created>
  <dcterms:modified xsi:type="dcterms:W3CDTF">2020-12-06T13:54:42Z</dcterms:modified>
</cp:coreProperties>
</file>