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58" r:id="rId7"/>
    <p:sldId id="259" r:id="rId8"/>
    <p:sldId id="260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Архангельской области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Березниковский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индустриальный техникум»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 АО «БИТ»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7343804" cy="37099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Органолептические показатели качества мучных кондитерских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 -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m0-tub-ru.yandex.net/i?id=f3cbf0247e0863aea318edd25eeaa6e1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174" y="3645024"/>
            <a:ext cx="302433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d48b211af8aab2d072c48940bdabc965&amp;n=13&amp;exp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3596533"/>
            <a:ext cx="23145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ocuspro.org/images/portfolio/vipechka/06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76596"/>
            <a:ext cx="2868344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сдобное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Вырабатывают из муки высшего сорта с большим содержанием сахара, сливочного масла, яиц. В рецептуру входят также  молоко, изюм, орехи (миндаль) и другие продукты.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Печенье сдобное Чудесный край С малиновой начинкой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807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овсяное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Вырабатывают из пшеничной и овсяной муки с добавлением другого сырья ( сахара, шоколадной крошки и т.д.).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www.office-zakaz.ru/goods/621687/111a38fbf43e1e2448625b724b669c57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800"/>
            <a:ext cx="9144001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7505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затяжное</a:t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 готовится тесто на предварительно приготовленной эмульсии .Замес производят путём смешивания эмульсии с мукой или смесью сыпучих компонентов.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poslerodov.pro/wp-content/uploads/2018/06/1-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808"/>
            <a:ext cx="9144000" cy="518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068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</a:t>
            </a:r>
            <a:b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/>
              <a:t>Определить органолептические показатели печенья сахарного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2812878"/>
              </p:ext>
            </p:extLst>
          </p:nvPr>
        </p:nvGraphicFramePr>
        <p:xfrm>
          <a:off x="467544" y="1600201"/>
          <a:ext cx="7920879" cy="4525961"/>
        </p:xfrm>
        <a:graphic>
          <a:graphicData uri="http://schemas.openxmlformats.org/drawingml/2006/table">
            <a:tbl>
              <a:tblPr firstRow="1" firstCol="1" bandRow="1"/>
              <a:tblGrid>
                <a:gridCol w="4068311"/>
                <a:gridCol w="1244929"/>
                <a:gridCol w="1226218"/>
                <a:gridCol w="1381421"/>
              </a:tblGrid>
              <a:tr h="754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ГОСТ 24901-2014 Печенье. Общие технические условия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Фактически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Соответствие / не соответствие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товара вес/цена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указывается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«Терлим»  печенье сахарное</a:t>
                      </a:r>
                      <a:r>
                        <a:rPr lang="ru-RU" sz="700" b="1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 топлёным молоком </a:t>
                      </a: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400 гр./ 27-00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Производитель, его юридический адрес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указывается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Состав продукта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указывается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 Форма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Поверхность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Цвет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Вкус и запах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 Вид на изломе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 Упаковка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 Условия  хранения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 Сроки хранения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108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магазин зашёл рассеянный покупатель, который желая купить массу продуктов забыл, как они называются. Поэтому даёт описание, а Вы должны быстро, не задумываясь, сказать, что он хочет: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Сладкое, сливочное, холодное –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Белое, парное, коровье –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Белый, сладкий, сыпучий –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Натуральный, цветочный, полезный –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Обыкновенный, десертный, вкусный-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Сахарное, затяжное, сдобное –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Бисквитный, красивый, с маслом -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7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магазин зашёл рассеянный покупатель, который желая купить массу продуктов забыл, как они называются. Поэтому даёт описание, а Вы должны быстро, не задумываясь, сказать, что он хочет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59293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Сладкое, сливочное, холодное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мороженое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Белое, парное, коровье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Белый, сладкий, сыпучий –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Натуральный, цветочный, полезный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мёд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Обыкновенный, десертный, вкусный-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Сахарное, затяжное, сдобное –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Бисквитный, красивый, с маслом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занятия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представления, обобщение и систематизация  знаний органолептических показателей качества мучных кондитерских изделий -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печенья 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Органолептические показатели: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</a:t>
            </a:r>
            <a:b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 И ЗАПАХ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КОНСИСТЕНЦИЯ</a:t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</a:t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3053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направлены на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формирование и достижение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компетенций:</a:t>
            </a:r>
            <a:b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 2.1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Осуществлять приёмку товаров и контроль за наличием на необходимых сопроводительных документов на поступившие товары.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2.2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Осуществлять подготовку товаров к продаже, размещение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выкладку.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2.3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Обслуживать покупателей, консультировать их о пищевой ценности, вкусовых особенностях и свойствах отдельных продовольственных товаров.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2.4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Соблюдать условия хранения, сроки годности, сроки хранения и сроки реализации продаваемых продуктов.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2.5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Осуществлять эксплуатацию торгово-технологического оборудования.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 2.6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контроль сохранности товарно-материальных ценностей.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ПК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2.7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Изучать спрос покупателей.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1217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Общих компетенций:</a:t>
            </a:r>
            <a:b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Понимать сущность и социальную значимость будущей профессии, проявлять к ней устойчивый интерес.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2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Организовывать собственную деятельность, исходя из цели и способов её достижения, определённых  руководителем.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3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Анализировать рабочую ситуацию, осуществлять текущий и итоговый контроль, оценку и коррекцию собственной деятельности, нести ответственность за результаты своей работы.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Осуществлять поиск информации, необходимой для эффективного выполнения профессиональных задач. 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5.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Использовать информационно – коммуникационные технологии в профессиональной деятельности.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6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Работать в команде, эффективно  общаться с коллегами, руководством, клиентами.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7.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Соблюдать правила реализации товаров в соответствии с действующими санитарными нормами и правилами, стандартами и Правилами продажи товаров.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</a:t>
            </a:r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Исполнять воинскую обязанность. В том числе с применением полученных профессиональных знаний (для юношей).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27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направлено 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практического опыта;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умений;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259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РФ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07 февраля 1992 года № 2300-1 «О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защите прав потребителей»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://s4.pikabu.ru/post_img/2015/10/21/8/og_1445432374_241031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857364"/>
            <a:ext cx="877414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Роскачество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назвало самые качественные российские товары.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производят очень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изделия,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мороженое, растительное масло и продукты из отечественных зерна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</a:t>
            </a:r>
            <a:r>
              <a:rPr lang="ru-RU" sz="3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Роскачества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 Протасов в интервью «Российской газете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Межгосударственный стандарт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563379"/>
            <a:ext cx="6840760" cy="3885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ГОСТ 24901 – 2014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05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Печенье.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Общие технические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Издание официальное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31805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Изделия хлебобулочные из пшеничной муки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Общие технические условия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Печенье </a:t>
            </a:r>
            <a:r>
              <a:rPr lang="ru-RU" sz="49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Изготавливают сахарное тесто в тестомесильных машинах непрерывного действия путём смешивания эмульсии ( сахар, жир) с мукой, крахмалом и крошкой в течении 10…15минут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mages.ratengoods.com/1/f1b8dd38d2e5c68eb9eae6a9506d171665e9e345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36912"/>
            <a:ext cx="9143999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241333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40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155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  МИНИСТЕРСТВО ОБРАЗОВАНИЯ И НАУКИ АРХАНГЕЛЬСКОЙ ОБЛАСТИ Государственное бюджетное образовательное учреждение   Архангельской области «Березниковский индустриальный техникум» ГБПОУ  АО «БИТ» </vt:lpstr>
      <vt:lpstr>                ЦЕЛЬ  учебного занятия:   Формирование представления, обобщение и систематизация  знаний органолептических показателей качества мучных кондитерских изделий - печенья    Органолептические показатели: ВНЕШНИЙ ВИД ЦВЕТ ВКУС И ЗАПАХ КОНСИСТЕНЦИЯ ФОРМА ПОВЕРХНОСТЬ  </vt:lpstr>
      <vt:lpstr>                Учебные задачи направлены на     формирование и достижение  профессиональных компетенций:  ПК  2.1. Осуществлять приёмку товаров и контроль за наличием на необходимых сопроводительных документов на поступившие товары. ПК 2.2. Осуществлять подготовку товаров к продаже, размещение и выкладку. ПК 2.3. Обслуживать покупателей, консультировать их о пищевой ценности, вкусовых особенностях и свойствах отдельных продовольственных товаров.   ПК 2.4. Соблюдать условия хранения, сроки годности, сроки хранения и сроки реализации продаваемых продуктов. ПК 2.5. Осуществлять эксплуатацию торгово-технологического оборудования. ПК 2.6. Осуществлять контроль сохранности товарно-материальных ценностей. ПК  2.7. Изучать спрос покупателей.</vt:lpstr>
      <vt:lpstr>         Общих компетенций: ОК 1. Понимать сущность и социальную значимость будущей профессии, проявлять к ней устойчивый интерес. ОК 2. Организовывать собственную деятельность, исходя из цели и способов её достижения, определённых  руководителем. ОК 3. Анализировать рабочую ситуацию, осуществлять текущий и итоговый контроль, оценку и коррекцию собственной деятельности, нести ответственность за результаты своей работы. ОК 4. Осуществлять поиск информации, необходимой для эффективного выполнения профессиональных задач.  ОК 5. Использовать информационно – коммуникационные технологии в профессиональной деятельности. ОК 6. Работать в команде, эффективно  общаться с коллегами, руководством, клиентами. ОК 7. Соблюдать правила реализации товаров в соответствии с действующими санитарными нормами и правилами, стандартами и Правилами продажи товаров. ОК 8. Исполнять воинскую обязанность. В том числе с применением полученных профессиональных знаний (для юношей).</vt:lpstr>
      <vt:lpstr>      Учебное занятие направлено на:   - формирование практического опыта; - формирование умений; - формирование знаний.  </vt:lpstr>
      <vt:lpstr>Закон РФ от 07 февраля 1992 года № 2300-1 «О защите прав потребителей»</vt:lpstr>
      <vt:lpstr>         Роскачество назвало самые качественные российские товары. В России производят очень качественные  кондитерские изделия, печенье, мороженое, растительное масло и продукты из отечественных зерна и муки.  (Глава Роскачества Максим Протасов в интервью «Российской газете»).  </vt:lpstr>
      <vt:lpstr>Межгосударственный стандарт</vt:lpstr>
      <vt:lpstr>    Печенье сахарное Изготавливают сахарное тесто в тестомесильных машинах непрерывного действия путём смешивания эмульсии ( сахар, жир) с мукой, крахмалом и крошкой в течении 10…15минут.  </vt:lpstr>
      <vt:lpstr>  Печенье сдобное Вырабатывают из муки высшего сорта с большим содержанием сахара, сливочного масла, яиц. В рецептуру входят также  молоко, изюм, орехи (миндаль) и другие продукты.</vt:lpstr>
      <vt:lpstr>Печенье овсяное Вырабатывают из пшеничной и овсяной муки с добавлением другого сырья ( сахара, шоколадной крошки и т.д.).</vt:lpstr>
      <vt:lpstr>  Печенье затяжное Тесто готовится тесто на предварительно приготовленной эмульсии .Замес производят путём смешивания эмульсии с мукой или смесью сыпучих компонентов.    </vt:lpstr>
      <vt:lpstr>Практическое задание  Определить органолептические показатели печенья сахарного  </vt:lpstr>
      <vt:lpstr>             Представьте, что в магазин зашёл рассеянный покупатель, который желая купить массу продуктов забыл, как они называются. Поэтому даёт описание, а Вы должны быстро, не задумываясь, сказать, что он хочет:  Сладкое, сливочное, холодное – Белое, парное, коровье – Белый, сладкий, сыпучий –  Натуральный, цветочный, полезный – Обыкновенный, десертный, вкусный-  Сахарное, затяжное, сдобное –  Бисквитный, красивый, с маслом - </vt:lpstr>
      <vt:lpstr>Представьте, что в магазин зашёл рассеянный покупатель, который желая купить массу продуктов забыл, как они называются. Поэтому даёт описание, а Вы должны быстро, не задумываясь, сказать, что он хочет: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40</cp:revision>
  <dcterms:created xsi:type="dcterms:W3CDTF">2016-12-21T15:34:09Z</dcterms:created>
  <dcterms:modified xsi:type="dcterms:W3CDTF">2020-01-21T18:04:33Z</dcterms:modified>
</cp:coreProperties>
</file>