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boik.ru/uploads/11_05_2013/view/201211/oboik.ru_62334.jpg"/>
          <p:cNvPicPr/>
          <p:nvPr/>
        </p:nvPicPr>
        <p:blipFill>
          <a:blip r:embed="rId2" cstate="print"/>
          <a:srcRect l="181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143372" y="857232"/>
            <a:ext cx="48577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Тёмный лес что шапкой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Принакрылся чудной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заснул под нею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Крепко, непробудно…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rtleo.com/pic/201108/1366x768/artleo.com-6592.jpg"/>
          <p:cNvPicPr/>
          <p:nvPr/>
        </p:nvPicPr>
        <p:blipFill>
          <a:blip r:embed="rId2"/>
          <a:srcRect r="22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429124" y="1071547"/>
            <a:ext cx="42862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Божьи дни коротки,</a:t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светит мало,</a:t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пришли морозцы </a:t>
            </a:r>
            <a:b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D3D3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зима настала.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sa34.casimages.com/img/2013/04/09/130409024244706832.jpg"/>
          <p:cNvPicPr/>
          <p:nvPr/>
        </p:nvPicPr>
        <p:blipFill>
          <a:blip r:embed="rId2"/>
          <a:srcRect l="34153" b="12362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714356"/>
            <a:ext cx="721523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чем это стихотворение?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 зиме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Какое стихотворение по своему характеру?(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грустное)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поэт так грустно описывает природу?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потому что природа зимой спит, отдыхает)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Как поэт говорит в стихотворении о снеге?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белый, пушистый)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заснул темный лес?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крепко, непробудно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Какими стали дни?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короткие – коротки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что говорится про зимнее солнце?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солнце светит мало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Что случилось, когда настала зима?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вот пришли морозы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101</Words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39</cp:revision>
  <dcterms:created xsi:type="dcterms:W3CDTF">2016-01-08T10:26:38Z</dcterms:created>
  <dcterms:modified xsi:type="dcterms:W3CDTF">2016-02-28T11:23:44Z</dcterms:modified>
</cp:coreProperties>
</file>