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6" r:id="rId5"/>
    <p:sldId id="258" r:id="rId6"/>
    <p:sldId id="259" r:id="rId7"/>
    <p:sldId id="260" r:id="rId8"/>
    <p:sldId id="265" r:id="rId9"/>
    <p:sldId id="275" r:id="rId10"/>
    <p:sldId id="261" r:id="rId11"/>
    <p:sldId id="262" r:id="rId12"/>
    <p:sldId id="277" r:id="rId13"/>
    <p:sldId id="268" r:id="rId14"/>
    <p:sldId id="269" r:id="rId15"/>
    <p:sldId id="270" r:id="rId16"/>
    <p:sldId id="271" r:id="rId17"/>
    <p:sldId id="272" r:id="rId18"/>
    <p:sldId id="267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660"/>
  </p:normalViewPr>
  <p:slideViewPr>
    <p:cSldViewPr>
      <p:cViewPr>
        <p:scale>
          <a:sx n="57" d="100"/>
          <a:sy n="57" d="100"/>
        </p:scale>
        <p:origin x="-1494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ru.wikipedia.org/wiki/%D0%94%D0%BE%D0%BD%D0%B5%D1%86%D0%BA%D0%B0%D1%8F_%D0%BE%D0%B1%D0%BB%D0%B0%D1%81%D1%82%D1%8C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357430"/>
            <a:ext cx="7343804" cy="3281370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85729"/>
            <a:ext cx="77867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 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Оценка  качества керамических товаров</a:t>
            </a:r>
          </a:p>
          <a:p>
            <a:pPr algn="ctr"/>
            <a:endParaRPr lang="ru-RU" sz="4000" b="1" i="1" dirty="0" smtClean="0"/>
          </a:p>
        </p:txBody>
      </p:sp>
      <p:pic>
        <p:nvPicPr>
          <p:cNvPr id="6" name="Рисунок 5" descr="https://avatars.mds.yandex.net/get-pdb/1220848/04774c90-3ed8-4fc2-a350-777e2fad2ca0/s1200?webp=fals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0888"/>
            <a:ext cx="9144000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Производители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керамической посуды в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г. Борисовка                                       г. Таруса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г. Киров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         г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 Санкт- Петербург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ÐÐ¾Ð¼Ð¿Ð°Ð½Ð¸Ñ Â«Ð¢Ð°ÑÑÑÑÐºÐ°Ñ ÐÐµÑÐ°Ð¼Ð¸ÐºÐ°Â»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071546"/>
            <a:ext cx="26670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ÐÐ Â«ÐÐ¾Ð¼ÑÐµÑÂ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14752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Ð¾Ð¼Ð¿Ð°Ð½Ð¸Ñ Â«ÐÐ¾Ð¼Ð¾Ð½Ð¾ÑÐ¾Ð²ÑÐºÐ°Ñ ÐÐµÑÐ°Ð¼Ð¸ÐºÐ°Â»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643314"/>
            <a:ext cx="314324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ÐÐ Â«ÐÐ¾ÑÐ¸ÑÐ¾Ð²ÑÐºÐ°Ñ ÐºÐµÑÐ°Ð¼Ð¸ÐºÐ°Â«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142984"/>
            <a:ext cx="26670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1028" name="AutoShape 4" descr="Картинки по запросу маркировка тетрадей школьных 4 стра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маркировка тетрадей школьных 4 стра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маркировка тетрадей школьных 4 стра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Ð¤Ð¾ÑÐ¾ â1 Ð½Ð° ÑÑÐµÐ½Ð´Ðµ ÐÐ¾Ð¼Ð¿Ð°Ð½Ð¸Ñ Â«ÐÐ¾Ð½ÑÐ°ÑÐ½Ð°Ñ ÐÐ°Ð²ÐºÐ°Â», Ð³.Ð¡Ð°Ð½ÐºÑ-ÐÐµÑÐµÑÐ±ÑÑÐ³. 272389 ÐºÐ°ÑÑÐ¸Ð½ÐºÐ° Ð¸Ð· ÐºÐ°ÑÐ°Ð»Ð¾Ð³Ð° Â«ÐÑÐ¾Ð¸Ð·Ð²Ð¾Ð´ÑÑÐ²Ð¾ Ð Ð¾ÑÑÐ¸Ð¸Â»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429132"/>
            <a:ext cx="785818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ÐÐ°Ð²Ð¾Ð´ Â«ÐÑÐºÐ¾Ð²ÑÐºÐ¸Ð¹ Ð³Ð¾Ð½ÑÐ°ÑÂ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67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ÐÐ¾Ð¼Ð¿Ð°Ð½Ð¸Ñ Â«ÐÑÐ¼Ð¾Ð² ÐÐµÑÐ°Ð¼Ð¸ÐºÐ°Â»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71612"/>
            <a:ext cx="3357554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598012" y="3214686"/>
            <a:ext cx="408432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г. Санкт- Петербург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286248" y="3286124"/>
            <a:ext cx="2503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г.  Суздаль                     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233309" y="1361560"/>
            <a:ext cx="696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г. Псков                                                                                г. Москва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8" name="Рисунок 27" descr="ÐÐ¾Ð½ÑÐ°ÑÐ½Ð°Ñ Ð¼Ð°ÑÑÐµÑÑÐºÐ°Ñ ÐÐ½Ð¾Ñ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0"/>
            <a:ext cx="2667000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  <a:t/>
            </a:r>
            <a:b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</a:br>
            <a: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  <a:t/>
            </a:r>
            <a:b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</a:br>
            <a: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  <a:t/>
            </a:r>
            <a:br>
              <a:rPr lang="ru-RU" dirty="0" smtClean="0">
                <a:solidFill>
                  <a:srgbClr val="262626"/>
                </a:solidFill>
                <a:latin typeface="Segoe UI" pitchFamily="34" charset="0"/>
                <a:ea typeface="Times New Roman" pitchFamily="18" charset="0"/>
                <a:cs typeface="Segoe UI" pitchFamily="34" charset="0"/>
              </a:rPr>
            </a:br>
            <a:r>
              <a:rPr lang="ru-RU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керамических изделий любой сложности</a:t>
            </a:r>
            <a:br>
              <a:rPr lang="ru-RU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посуда, предметы декора </a:t>
            </a:r>
            <a:br>
              <a:rPr lang="ru-RU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г.Краснодар</a:t>
            </a:r>
            <a:r>
              <a:rPr lang="ru-RU" sz="6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3" name="Рисунок 2" descr="https://cdn5.zp.ru/job/attaches/2015/08/59/ea/59eabdc58935bc9f5e43d8db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400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                                                     </a:t>
            </a:r>
            <a:endParaRPr lang="ru-RU" sz="2200" b="1" u="sng" dirty="0"/>
          </a:p>
        </p:txBody>
      </p:sp>
      <p:pic>
        <p:nvPicPr>
          <p:cNvPr id="5" name="Рисунок 4" descr="http://www.agroopttorg.com/sites/default/files/attach/001383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5820" y="3773542"/>
            <a:ext cx="4028179" cy="308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oreht.ru/catalog_link/%D0%D1%C2/83773/110778/110825/2069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446" y="136397"/>
            <a:ext cx="28289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nbaza.ru/upload/iblock/f86/f86522de85ba05c82e79bee2dabb6ee2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773" y="3773543"/>
            <a:ext cx="4153099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detkityumen.ru/media/sp/89d35c87-c065-46ca-b7df-3d003c486e3b.jpe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571" y="73488"/>
            <a:ext cx="4824750" cy="325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0092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Промышленное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предприятие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городе Дружковка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tooltip="Донецкая область"/>
              </a:rPr>
              <a:t>Донецкой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tooltip="Донецкая область"/>
              </a:rPr>
              <a:t>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ihm.pp.ua/wp-content/uploads/2017/08/DFZ-Druzhkovka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214422"/>
            <a:ext cx="856895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ages.vfl.ru/ii/1516128758/4ee36cae/20179852_m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8934"/>
            <a:ext cx="914400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456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s://images.ua.prom.st/362015294_w640_h640_3_vishny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290"/>
            <a:ext cx="385762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ages.crafta.ua/collecting-items/653556181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640"/>
            <a:ext cx="51435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1.gallery.aystatic.by/650/551/371/5021/5021371551_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09" y="3716037"/>
            <a:ext cx="5059557" cy="312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26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s2.gallery.aystatic.by/650/862/255/5020/5020255862_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.vseceni.ua/i/md/8209/2782038/2782038_00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717032"/>
            <a:ext cx="3463794" cy="288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pelican.com/images_attachments/products/304235/medium/193065.jpg?136653558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3717032"/>
            <a:ext cx="3677538" cy="288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13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Производственно-коммерческая фирма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ПП</a:t>
            </a:r>
            <a:endParaRPr lang="ru-RU" sz="4000" b="1" dirty="0"/>
          </a:p>
        </p:txBody>
      </p:sp>
      <p:pic>
        <p:nvPicPr>
          <p:cNvPr id="4" name="Picture 2" descr="http://largescreen.ru/images/%D0%B7%D0%BD%D0%B0%D0%BA_EA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611028"/>
            <a:ext cx="3240360" cy="2246972"/>
          </a:xfrm>
          <a:prstGeom prst="rect">
            <a:avLst/>
          </a:prstGeom>
          <a:noFill/>
        </p:spPr>
      </p:pic>
      <p:pic>
        <p:nvPicPr>
          <p:cNvPr id="5" name="Picture 4" descr="http://www.metaprom.ru/companies_foto/1349432904foto2_big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67536" y="4286256"/>
            <a:ext cx="4176464" cy="2232248"/>
          </a:xfrm>
          <a:prstGeom prst="rect">
            <a:avLst/>
          </a:prstGeom>
          <a:noFill/>
        </p:spPr>
      </p:pic>
      <p:pic>
        <p:nvPicPr>
          <p:cNvPr id="6" name="Рисунок 5" descr="http://i5.otzovik.com/2017/02/06/4464520/img/57219854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57232"/>
            <a:ext cx="9144000" cy="356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9886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ПРАКТИЧЕСКОЕ  ЗАДАНИЕ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t.depositphotos.com/1788799/1341/v/950/depositphotos_13417435-Funny-exercise-book-carto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6916755" cy="3500462"/>
          </a:xfrm>
          <a:prstGeom prst="rect">
            <a:avLst/>
          </a:prstGeom>
          <a:noFill/>
        </p:spPr>
      </p:pic>
      <p:pic>
        <p:nvPicPr>
          <p:cNvPr id="4" name="Рисунок 3" descr="http://posuda63.ru/wp-content/uploads/2014/04/sovetskie-tarelki-z-d-zik-bol-shie_0_1396683327-photo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500570"/>
            <a:ext cx="4714876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6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Презентацию выполнила: преподаватель ГБПОУ АО БИТ Спицына Татьяна Павловна</a:t>
            </a:r>
            <a:endParaRPr lang="ru-RU" sz="6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учебного занятия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: Формирование представления, обобщение и систематизация  знаний о качестве керамических изделий.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ages.myshared.ru/6/686264/slide_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484784"/>
            <a:ext cx="864096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Плитки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керамические глазурованные для внутренней облицовки стен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ÐÐ°Ð½Ð½Ð¾ Emperador ÐºÐ¾ÑÐ¸ÑÐ½ÐµÐ²ÑÐ¹ 86*86 ÐÐ6603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492919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Ð»Ð¸ÑÐºÐ° Ð½Ð°Ð¿Ð¾Ð»ÑÐ½ Faggio ÐºÐ¾ÑÐ¸ÑÐ½ÐµÐ²ÑÐ¹ 43*43  43436302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14620"/>
            <a:ext cx="4071934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Изделия санитарно – технического назначения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Черепица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Кирпич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avatars.mds.yandex.net/get-direct/60662/05GicZT9DoS-Ou2YMNWmZQ/y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72074"/>
            <a:ext cx="3571868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ÐµÑÐ°Ð¼Ð¸ÑÐµÑÐºÐ¸Ðµ Ð¸Ð·Ð´ÐµÐ»Ð¸Ñ, Ð¿ÑÐ¸Ð¼ÐµÐ½ÑÑÑÐ¸ÐµÑÑ Ð² ÑÑÑÐ¾Ð¸ÑÐµÐ»ÑÑÑÐ²Ð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72074"/>
            <a:ext cx="521494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skmebel.ru/img/data/2/1878/ful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357298"/>
            <a:ext cx="428628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ÐµÑÐ°Ð¼Ð¸ÑÐµÑÐºÐ¸Ðµ Ð¸Ð·Ð´ÐµÐ»Ð¸Ñ, Ð¿ÑÐ¸Ð¼ÐµÐ½ÑÑÑÐ¸ÐµÑÑ Ð² ÑÑÑÐ¾Ð¸ÑÐµÐ»ÑÑÑÐ²Ð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500174"/>
            <a:ext cx="40005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 РФ «О защите прав потребителей»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s4.pikabu.ru/post_img/2015/10/21/8/og_1445432374_2410316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857364"/>
            <a:ext cx="877414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Р.  54575-2011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Посуда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фарфоровая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НАЦИОНАЛЬНЫЙ СТАНДАРТ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Настоящий стандарт распространяется на фарфоровую посуду и изделия для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напитков.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Обязательные требования 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продукции направленны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обеспечение безопасности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жизни, здоровья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имущества населения и охраны окружающей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s://vsepodomu.ru/wp-content/uploads/2018/01/farforovaya-posud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5"/>
            <a:ext cx="9144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Р.  54395-2011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Посуда </a:t>
            </a:r>
            <a:r>
              <a:rPr lang="ru-RU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фаянсовая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 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НАЦИОНАЛЬНЫЙ СТАНДАРТ РОССИЙСКОЙ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Настоящий стандарт распространяется на фаянсовую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посуду.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Обязательные требования 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продукции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направленны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обеспечение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безопасности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жизни, здоровья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имущества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населения и охраны окружающей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www.posud.ru/image/chajnyj-serviz-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avatars.mds.yandex.net/get-direct/196523/vv84d9JlH6pfzc7CRCv7BQ/y3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306994"/>
            <a:ext cx="4427984" cy="455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cs2.livemaster.ru/storage/98/9c/693d5225b36dbe8f529f979b129b--vintazh-vintazhnyj-nabor-posudy-majolika-fruktovyj-koktejl-an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5993"/>
            <a:ext cx="4716016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ПОСУДА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   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Гончарная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ГОСТ Р.  54868-2011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Посуда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керамическая.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Термины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определения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НАЦИОНАЛЬНЫЙ СТАНДАРТ РОССИЙСКОЙ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Изделия, предназначенные для приготовления, тепловой обработки, потребления и хранения пищи и напитков.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52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</vt:lpstr>
      <vt:lpstr>ЦЕЛЬ  учебного занятия: Формирование представления, обобщение и систематизация  знаний о качестве керамических изделий.</vt:lpstr>
      <vt:lpstr>  Плитки керамические глазурованные для внутренней облицовки стен </vt:lpstr>
      <vt:lpstr>     Изделия санитарно – технического назначения     Черепица                   Кирпич</vt:lpstr>
      <vt:lpstr>Закон РФ «О защите прав потребителей»</vt:lpstr>
      <vt:lpstr>    ГОСТ Р.  54575-2011 Посуда фарфоровая. ТУ НАЦИОНАЛЬНЫЙ СТАНДАРТ РОССИЙСКОЙ ФЕДЕРАЦИИ Настоящий стандарт распространяется на фарфоровую посуду и изделия для напитков. Обязательные требования к продукции направленны на обеспечение безопасности  жизни, здоровья , имущества населения и охраны окружающей среды.    </vt:lpstr>
      <vt:lpstr>     ГОСТ Р.  54395-2011  Посуда фаянсовая. ТУ      НАЦИОНАЛЬНЫЙ СТАНДАРТ РОССИЙСКОЙ ФЕДЕРАЦИИ Настоящий стандарт распространяется на фаянсовую посуду. Обязательные требования к продукции  направленны на обеспечение безопасности жизни, здоровья , имущества населения и охраны окружающей среды.</vt:lpstr>
      <vt:lpstr>ПОСУДА Майоликовая               Гончарная</vt:lpstr>
      <vt:lpstr>        ГОСТ Р.  54868-2011 Посуда керамическая.          Термины и определения           НАЦИОНАЛЬНЫЙ СТАНДАРТ РОССИЙСКОЙ ФЕДЕРАЦИИ      Посуда: Изделия, предназначенные для приготовления, тепловой обработки, потребления и хранения пищи и напитков.  </vt:lpstr>
      <vt:lpstr>        Производители керамической посуды в России    г. Борисовка                                       г. Таруса     г. Киров                          г. Санкт- Петербург</vt:lpstr>
      <vt:lpstr>   </vt:lpstr>
      <vt:lpstr>   Изготовление керамических изделий любой сложности посуда, предметы декора  г.Краснодар </vt:lpstr>
      <vt:lpstr>                                                               </vt:lpstr>
      <vt:lpstr>Промышленное предприятие  в городе Дружковка Донецкой области</vt:lpstr>
      <vt:lpstr>Слайд 15</vt:lpstr>
      <vt:lpstr>Слайд 16</vt:lpstr>
      <vt:lpstr> Производственно-коммерческая фирма    ПП</vt:lpstr>
      <vt:lpstr>ПРАКТИЧЕСКОЕ  ЗАДАНИЕ</vt:lpstr>
      <vt:lpstr>          Спасибо за внимание!   Презентацию выполнила: преподаватель ГБПОУ АО БИТ Спицына Татьяна Павловна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2016-12-21T15:34:09Z</dcterms:created>
  <dcterms:modified xsi:type="dcterms:W3CDTF">2019-02-18T20:41:41Z</dcterms:modified>
</cp:coreProperties>
</file>