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4" r:id="rId4"/>
    <p:sldId id="257" r:id="rId5"/>
    <p:sldId id="263" r:id="rId6"/>
    <p:sldId id="259" r:id="rId7"/>
    <p:sldId id="260" r:id="rId8"/>
    <p:sldId id="262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2075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168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067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599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3442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6104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4330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4360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974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232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443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13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245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3643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545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762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798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A1FE201-3BDB-4D2A-910E-18BF79A92171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3EBA5C1-F7F9-4F79-AB42-347CF5B76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437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Николай и Михаил Горожанкины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Инчикова</a:t>
            </a:r>
            <a:r>
              <a:rPr lang="ru-RU" dirty="0" smtClean="0"/>
              <a:t> Ирина Олеговна</a:t>
            </a:r>
          </a:p>
          <a:p>
            <a:r>
              <a:rPr lang="ru-RU" dirty="0" smtClean="0"/>
              <a:t>Ученица 6Б класса </a:t>
            </a:r>
            <a:r>
              <a:rPr lang="ru-RU" dirty="0" err="1" smtClean="0"/>
              <a:t>Николо</a:t>
            </a:r>
            <a:r>
              <a:rPr lang="ru-RU" dirty="0" smtClean="0"/>
              <a:t>-Урюпинской школы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866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18836"/>
            <a:ext cx="9601196" cy="108989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Горожанкин Николай Александрович</a:t>
            </a:r>
            <a:br>
              <a:rPr lang="ru-RU" dirty="0" smtClean="0"/>
            </a:br>
            <a:r>
              <a:rPr lang="ru-RU" dirty="0" smtClean="0"/>
              <a:t> ( 1919 – 25.08.1944 )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30255" y="1708727"/>
            <a:ext cx="3214254" cy="450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86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09600"/>
            <a:ext cx="9601196" cy="104370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Горожанкин </a:t>
            </a:r>
            <a:r>
              <a:rPr lang="ru-RU" dirty="0"/>
              <a:t>М</a:t>
            </a:r>
            <a:r>
              <a:rPr lang="ru-RU" dirty="0" smtClean="0"/>
              <a:t>ихаил Александрович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( 1917 – 24.08.1944 )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04145" y="1653309"/>
            <a:ext cx="3445164" cy="458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678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754909"/>
            <a:ext cx="9601196" cy="412095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	Мало </a:t>
            </a:r>
            <a:r>
              <a:rPr lang="ru-RU" dirty="0"/>
              <a:t>кто из жителей Красногорска знает, что улица Братьев Горожанкиных названа в память о наших героических </a:t>
            </a:r>
            <a:r>
              <a:rPr lang="ru-RU" dirty="0" smtClean="0"/>
              <a:t>земляках.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Довольно </a:t>
            </a:r>
            <a:r>
              <a:rPr lang="ru-RU" dirty="0"/>
              <a:t>многие имеют представление, где находится площадь Оптиков и памятник Ленину, и именно там в 20-х годах прошлого века начались работы по постройке бревенчатых домов. В доме №7 жила семья Горожанкиных.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У </a:t>
            </a:r>
            <a:r>
              <a:rPr lang="ru-RU" dirty="0"/>
              <a:t>Александра Захаровича и Евдокии Дмитриевны Горожанкиных было трое детей – сыновья Михаил, Николай и дочка Клава. Отец работал на Красногорском Механическом заводе, а мать занималась детьми. Мальчики учились в школе №1, после её окончания поступили в Фабрично-заводское училище. Оба брата окончили ФЗУ по специальности слесарь-механик. Михаил и его отец Александр работали в одном цеху на </a:t>
            </a:r>
            <a:r>
              <a:rPr lang="ru-RU" dirty="0" smtClean="0"/>
              <a:t>КМЗ (Красногорский  Механический Завод).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358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982132"/>
            <a:ext cx="9601196" cy="48937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	Вечерами</a:t>
            </a:r>
            <a:r>
              <a:rPr lang="ru-RU" dirty="0"/>
              <a:t>, когда отец возвращался с работы, начиналась другая учеба – в «школе жизни». Что бы ни принимался мастерить Александр Захарович, все у него получалось ладно и надежно. Ребята любили наблюдать за работой отца и радовались, когда он поручал им какое-либо дело. С детства Миша и Коля запомнили родительский наказ – доводить начатое дело до конца.</a:t>
            </a:r>
          </a:p>
          <a:p>
            <a:pPr marL="0" indent="0">
              <a:buNone/>
            </a:pPr>
            <a:r>
              <a:rPr lang="ru-RU" dirty="0" smtClean="0"/>
              <a:t>	Закончив </a:t>
            </a:r>
            <a:r>
              <a:rPr lang="ru-RU" dirty="0"/>
              <a:t>ФЗУ, оба брата получили специальность слесарей-механиков. Миша стал работать в одном цехе с отцом.</a:t>
            </a:r>
          </a:p>
          <a:p>
            <a:pPr marL="0" indent="0">
              <a:buNone/>
            </a:pPr>
            <a:r>
              <a:rPr lang="ru-RU" dirty="0" smtClean="0"/>
              <a:t>	В тогда </a:t>
            </a:r>
            <a:r>
              <a:rPr lang="ru-RU" dirty="0"/>
              <a:t>еще совсем маленьком рабочем поселке Красногорск оба брата были заводилами среди местной молодежи: зимой организовывали лыжные гонки на берегах плотины, летом – легкоатлетические кроссы, в которых сами же и участвовали. Недаром их прозвали </a:t>
            </a:r>
            <a:r>
              <a:rPr lang="ru-RU" dirty="0" err="1"/>
              <a:t>красногорскими</a:t>
            </a:r>
            <a:r>
              <a:rPr lang="ru-RU" dirty="0"/>
              <a:t> «братьями Знаменскими», которые были знаменитыми спортсменами-легкоатлетами.</a:t>
            </a:r>
          </a:p>
          <a:p>
            <a:pPr marL="0" indent="0">
              <a:buNone/>
            </a:pPr>
            <a:r>
              <a:rPr lang="ru-RU" dirty="0" smtClean="0"/>
              <a:t>	Рабочий </a:t>
            </a:r>
            <a:r>
              <a:rPr lang="ru-RU" dirty="0"/>
              <a:t>поселок разрастался, шло интенсивное строительство плотины на реке Баньке, стадиона, парка, детского городка. Николай Горожанкин все больше проявлял интерес к технике. Сначала чинил, лудил, паял все, что приносили соседи, затем переключился на ремонт радиотехники. Вместе со своим другом Петром Башлыковым собственными силами провели радио в детский городок. А еще на песчаном карьере под </a:t>
            </a:r>
            <a:r>
              <a:rPr lang="ru-RU" dirty="0" err="1"/>
              <a:t>Митинской</a:t>
            </a:r>
            <a:r>
              <a:rPr lang="ru-RU" dirty="0"/>
              <a:t> горкой они учились прыгать с парашютом, который им заменяла обыкновенная простыня.</a:t>
            </a:r>
          </a:p>
          <a:p>
            <a:pPr marL="0" indent="0">
              <a:buNone/>
            </a:pPr>
            <a:r>
              <a:rPr lang="ru-RU" dirty="0" smtClean="0"/>
              <a:t>	Пройдет </a:t>
            </a:r>
            <a:r>
              <a:rPr lang="ru-RU" dirty="0"/>
              <a:t>немного времени, и Николаю придется десантироваться в тыл врага уже с настоящим парашютом.</a:t>
            </a:r>
          </a:p>
          <a:p>
            <a:pPr marL="0" indent="0">
              <a:buNone/>
            </a:pPr>
            <a:r>
              <a:rPr lang="ru-RU" dirty="0" smtClean="0"/>
              <a:t>	Небо </a:t>
            </a:r>
            <a:r>
              <a:rPr lang="ru-RU" dirty="0"/>
              <a:t>его тянуло с юношеских лет. Вместе с другими </a:t>
            </a:r>
            <a:r>
              <a:rPr lang="ru-RU" dirty="0" err="1"/>
              <a:t>красногорскими</a:t>
            </a:r>
            <a:r>
              <a:rPr lang="ru-RU" dirty="0"/>
              <a:t> </a:t>
            </a:r>
            <a:r>
              <a:rPr lang="ru-RU" dirty="0" smtClean="0"/>
              <a:t>ребятами </a:t>
            </a:r>
            <a:r>
              <a:rPr lang="ru-RU" dirty="0"/>
              <a:t>он ходил пешком до Тушинского аэродрома, где занимался парашютным спортом.</a:t>
            </a:r>
          </a:p>
        </p:txBody>
      </p:sp>
    </p:spTree>
    <p:extLst>
      <p:ext uri="{BB962C8B-B14F-4D97-AF65-F5344CB8AC3E}">
        <p14:creationId xmlns:p14="http://schemas.microsoft.com/office/powerpoint/2010/main" val="2896808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634836"/>
            <a:ext cx="9601196" cy="424103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	Когда </a:t>
            </a:r>
            <a:r>
              <a:rPr lang="ru-RU" dirty="0"/>
              <a:t>началась война, братья ушли на фронт. Михаила отправили воевать в Заполярье. На гвардейской подводной лодке Щ-402 он совершил 14 боевых походов, во время которых было потоплено 12 кораблей противника. Он награжден орденами Отечественной войны I и II степени, орденом Красной звезды и медалью «За оборону Советского Заполярья». Лётчик гвардии, старший лейтенант Николай Горожанкин, совершил много боевых вылетов, неоднократно выходил победителем в схватках с фашистскими </a:t>
            </a:r>
            <a:r>
              <a:rPr lang="ru-RU" dirty="0" smtClean="0"/>
              <a:t>асами.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Спустя </a:t>
            </a:r>
            <a:r>
              <a:rPr lang="ru-RU" dirty="0"/>
              <a:t>три года, в 1944-ом, родителям придет первое письмо, где будет написано, что Михаил погиб при выполнении боевого задания вместе со всем экипажем подводной лодки «Щ-402». А на следующий день придет еще одно — на лейтенанта Николая Горожанкина. Николай скончался от ран, которые получил при освобождении Польши. По сообщению Польского Красного Креста, «останки Горожанкина Н.А. и других советских воинов первоначально были похоронены в деревне </a:t>
            </a:r>
            <a:r>
              <a:rPr lang="ru-RU" dirty="0" err="1"/>
              <a:t>Вялки</a:t>
            </a:r>
            <a:r>
              <a:rPr lang="ru-RU" dirty="0"/>
              <a:t>, район </a:t>
            </a:r>
            <a:r>
              <a:rPr lang="ru-RU" dirty="0" err="1"/>
              <a:t>Ломжа</a:t>
            </a:r>
            <a:r>
              <a:rPr lang="ru-RU" dirty="0"/>
              <a:t>, позже перезахоронены в городе </a:t>
            </a:r>
            <a:r>
              <a:rPr lang="ru-RU" dirty="0" err="1"/>
              <a:t>Остерленке</a:t>
            </a:r>
            <a:r>
              <a:rPr lang="ru-RU" dirty="0"/>
              <a:t> в </a:t>
            </a:r>
            <a:r>
              <a:rPr lang="ru-RU" dirty="0" err="1"/>
              <a:t>Войцеховицах</a:t>
            </a:r>
            <a:r>
              <a:rPr lang="ru-RU" dirty="0"/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427964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653307"/>
            <a:ext cx="9601196" cy="4268741"/>
          </a:xfrm>
        </p:spPr>
        <p:txBody>
          <a:bodyPr/>
          <a:lstStyle/>
          <a:p>
            <a:r>
              <a:rPr lang="ru-RU" dirty="0"/>
              <a:t>В 1966 году жители Красногорска, дирекция Красногорского Механического Завода и горсовет решили переименовать улицу Спортивная, на которой жила семья Горожанкиных, в улицу братьев Михаила и Николая Горожанкиных. В середине 80-х годов старые бревенчатые дома начали сносить, и так исчезла улица, названная в честь двух героев. Тогда жители города и рабочие завода попросили назвать улицу в новом микрорайоне города в честь Горожанкиных. Теперь </a:t>
            </a:r>
            <a:r>
              <a:rPr lang="ru-RU" dirty="0" err="1"/>
              <a:t>ул.Братьев</a:t>
            </a:r>
            <a:r>
              <a:rPr lang="ru-RU" dirty="0"/>
              <a:t> Горожанкиных находится в микрорайоне Чернево-2.</a:t>
            </a:r>
          </a:p>
        </p:txBody>
      </p:sp>
    </p:spTree>
    <p:extLst>
      <p:ext uri="{BB962C8B-B14F-4D97-AF65-F5344CB8AC3E}">
        <p14:creationId xmlns:p14="http://schemas.microsoft.com/office/powerpoint/2010/main" val="331830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366982"/>
            <a:ext cx="9601196" cy="450888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Еще </a:t>
            </a:r>
            <a:r>
              <a:rPr lang="ru-RU" dirty="0"/>
              <a:t>тогда спортклуб КМЗ решил ежегодно организовывать легкоатлетический кросс в память о героях нашего города. Сейчас он проводится по традиции в мае на лыжном стадионе «Зоркий».</a:t>
            </a:r>
          </a:p>
          <a:p>
            <a:pPr marL="0" indent="0">
              <a:buNone/>
            </a:pPr>
            <a:r>
              <a:rPr lang="ru-RU" dirty="0" smtClean="0"/>
              <a:t>	Улица</a:t>
            </a:r>
            <a:r>
              <a:rPr lang="ru-RU" dirty="0"/>
              <a:t>, названная в честь Михаила и Николая Горожанкиных, – это не просто память о двух героически погибших земляках, а дань памяти миллионам юношей и девушек, которые пожертвовали своею жизнью во имя Победы.</a:t>
            </a:r>
          </a:p>
        </p:txBody>
      </p:sp>
    </p:spTree>
    <p:extLst>
      <p:ext uri="{BB962C8B-B14F-4D97-AF65-F5344CB8AC3E}">
        <p14:creationId xmlns:p14="http://schemas.microsoft.com/office/powerpoint/2010/main" val="185125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404245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15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62</TotalTime>
  <Words>101</Words>
  <Application>Microsoft Office PowerPoint</Application>
  <PresentationFormat>Широкоэкранный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Garamond</vt:lpstr>
      <vt:lpstr>Натуральные материалы</vt:lpstr>
      <vt:lpstr>Николай и Михаил Горожанкины</vt:lpstr>
      <vt:lpstr>Горожанкин Николай Александрович  ( 1919 – 25.08.1944 )</vt:lpstr>
      <vt:lpstr>Горожанкин Михаил Александрович ( 1917 – 24.08.1944 )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и Михаил Горожанкины</dc:title>
  <dc:creator>Mi</dc:creator>
  <cp:lastModifiedBy>Mi</cp:lastModifiedBy>
  <cp:revision>7</cp:revision>
  <dcterms:created xsi:type="dcterms:W3CDTF">2021-11-24T13:33:30Z</dcterms:created>
  <dcterms:modified xsi:type="dcterms:W3CDTF">2021-11-25T16:23:21Z</dcterms:modified>
</cp:coreProperties>
</file>