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59" r:id="rId7"/>
    <p:sldId id="263" r:id="rId8"/>
    <p:sldId id="265" r:id="rId9"/>
    <p:sldId id="267" r:id="rId10"/>
    <p:sldId id="266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presentation.ru/documents/74be7aa79a83ae10ec5b511e85fe907c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6024" y="476672"/>
            <a:ext cx="7772400" cy="57606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МАДОУ ЦРР – д/с «Лира»/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корпус «Дошколенок»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124744"/>
            <a:ext cx="6984776" cy="3240360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Оф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ормление </a:t>
            </a:r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группы </a:t>
            </a:r>
          </a:p>
          <a:p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«Новогоднее волшебство»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любимый праздник детей – это Новый год. 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Предновогодняя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суета, поделки, праздничные открытки, подарки – приносят детям ощущение радости и чуда. 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07704" y="4797152"/>
            <a:ext cx="6768752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№ 18 (3 – 4 года) комбинированной направленности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Еговцева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К.А., Неверова Н. И.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508104" y="6317940"/>
            <a:ext cx="2880320" cy="540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491880" y="5945915"/>
            <a:ext cx="2834341" cy="744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Декабрь - 2022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12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sun9-46.userapi.com/impg/ogYlfowxggQo1jjLrzx3y5K4KE5b2zvV-mSpqg/gBhhUPUkOm8.jpg?size=1280x960&amp;quality=95&amp;sign=6ceae5be98ff20547c4dc58bdc00696a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01" r="24683" b="2638"/>
          <a:stretch/>
        </p:blipFill>
        <p:spPr bwMode="auto">
          <a:xfrm>
            <a:off x="1259632" y="-18655"/>
            <a:ext cx="6405204" cy="6560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642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8032" y="178197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Календарь – ожидания </a:t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«Нарядим елочку к Новому году!»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s://sun9-east.userapi.com/sun9-36/s/v1/ig2/NAgUSI6inSKB4IN_CAk9ce78BtCZSRh4JNhtz0u_pvWYvLLybOVIIGFGXiMnaiXjOLKtzdbUTkZgkDVpBCsDSP2o.jpg?size=1200x1600&amp;quality=95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t="4486" r="5440" b="2938"/>
          <a:stretch/>
        </p:blipFill>
        <p:spPr bwMode="auto">
          <a:xfrm>
            <a:off x="2321536" y="1340768"/>
            <a:ext cx="3792149" cy="520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03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12968" cy="936103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Списочный состав группы -20, работ – 12(60%)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52.userapi.com/impg/nWhSpep4gUjbofyJC5OyUrtGjSlvzbQf9-gW2A/kX1YOku0vrM.jpg?size=1280x960&amp;quality=95&amp;sign=0f3ad11456e0a16f1188acfa4652b8f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39" y="908720"/>
            <a:ext cx="7676786" cy="5757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514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sun9-26.userapi.com/impg/OgAomqqc-a2gdOsaBR6Zzkmn5b0W8hmjcxkauw/8dg-fHFbM3U.jpg?size=1280x758&amp;quality=95&amp;sign=337fb4390c24c82b13cabbdfce17604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8780"/>
            <a:ext cx="6192688" cy="3667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5.userapi.com/impg/-nTCRVO3IW8_d_qg2nAE_gzBA0wttJtCobXc6g/24L70y19-3M.jpg?size=833x1080&amp;quality=95&amp;sign=e22a4fb970c1a9237d1931a689263c3c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9" r="7897" b="10394"/>
          <a:stretch/>
        </p:blipFill>
        <p:spPr bwMode="auto">
          <a:xfrm>
            <a:off x="5004048" y="1844825"/>
            <a:ext cx="4064536" cy="4801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77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4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un9-70.userapi.com/impg/0nRtnwf6_2eqa-KLr9gOR0QR2Sy3iJbI_cmzIw/hGD4NQN_i5k.jpg?size=755x1080&amp;quality=95&amp;sign=c7021650cb34ff9eb1355cc11336460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5148"/>
            <a:ext cx="3919345" cy="5606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un9-32.userapi.com/impg/KSu4OEy4-geSDkOrvCe17Z1onAgUUl4OEV7IUQ/wa3blPrl8ms.jpg?size=1280x1216&amp;quality=95&amp;sign=f6580ce8f373ab8a883de0d30fb56b5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96563"/>
            <a:ext cx="4527326" cy="4300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611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5.userapi.com/impg/U1gw9v_yvcPAkmEmJagKyRQc4hGuVIGPF9FPYw/Ne-vjGWPMHg.jpg?size=923x1080&amp;quality=95&amp;sign=0a25d089f30fce8a19e3be954d851f2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8" y="1500868"/>
            <a:ext cx="4248472" cy="497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20.userapi.com/impg/VAfWQiQQn_ZV8adm3jQ3VE6uV2fBkxKDtG7iog/yVq5dyxXpKE.jpg?size=898x1080&amp;quality=95&amp;sign=385789562238986c55b3115c228aba7a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032448" cy="4849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87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sun9-87.userapi.com/impg/uAgDqwmyAq9IrJ738XSbZBE1ElbCqt2b4mnS1A/e2dsRbEHyoM.jpg?size=1280x1280&amp;quality=95&amp;sign=f99ccce62541d2105baa397a5f48f6b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22024"/>
            <a:ext cx="4115288" cy="4115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2.userapi.com/impg/rsu6bfj5iy4G54D6BUlDkEqhscJ33WNz9NcSpw/Njmie6CW1jI.jpg?size=853x1080&amp;quality=95&amp;sign=f3c26cb93df51deb5aecee7a9eefef51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3899414" cy="4937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576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sun9-55.userapi.com/impg/quV725vtWxlWU_xuwkr6AXad4DHkvdptkPPF2g/-9IXPUhDErQ.jpg?size=810x1080&amp;quality=95&amp;sign=24874122a70a94913c14e67cf585f8c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3308"/>
            <a:ext cx="4104456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66.userapi.com/impg/NVKNxstRyq2vAY87P4KgveJWbujFCRb7XSoS4Q/dB3VHNLLZeM.jpg?size=1280x972&amp;quality=95&amp;sign=f758d8edc8f3f11db5a2044b298efd0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143" y="1958027"/>
            <a:ext cx="5265047" cy="3998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686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sun9-80.userapi.com/impg/ct0VzmmrLEbNGDc3KMxtzojvEy84RbjRBXs0Fw/5wa-510bMPw.jpg?size=1280x1017&amp;quality=95&amp;sign=bf84993ec4926792c36b7e7af596675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8030606" cy="638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58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catherineasquithgallery.com/uploads/posts/2021-02/1612790663_31-p-goluboi-moroznii-fon-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5" y="0"/>
            <a:ext cx="9122335" cy="68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sun9-74.userapi.com/impg/mamf_ueAuviyWZG8Ks630hqUieNjvy9fzDUZhQ/HT6sHA-PcnA.jpg?size=861x1080&amp;quality=95&amp;sign=3eefec64be3939be743546e98daa8f0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35929"/>
            <a:ext cx="4115288" cy="5162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west.userapi.com/sun9-49/s/v1/ig2/HOruyZmbPI0Jzo6fy9D-KXuixEvMBxBozPugW8aVwvJpPr_fEJFM9UZ1SP-9XbQe_WkY8KkeUT77NCmJ7v-SHJyd.jpg?size=1200x1600&amp;quality=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72641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8381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80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МАДОУ ЦРР – д/с «Лира»/корпус «Дошколенок»</vt:lpstr>
      <vt:lpstr>Списочный состав группы -20, работ – 12(60%)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Календарь – ожидания  «Нарядим елочку к Новому году!»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ЦРР – д/с «Лира»/корпус «Дошколенок»</dc:title>
  <dc:creator>79504</dc:creator>
  <cp:lastModifiedBy>Учетная запись</cp:lastModifiedBy>
  <cp:revision>6</cp:revision>
  <dcterms:created xsi:type="dcterms:W3CDTF">2023-01-18T17:24:14Z</dcterms:created>
  <dcterms:modified xsi:type="dcterms:W3CDTF">2023-01-19T08:21:28Z</dcterms:modified>
</cp:coreProperties>
</file>