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3" r:id="rId8"/>
    <p:sldId id="260" r:id="rId9"/>
    <p:sldId id="261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52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719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164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112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6188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47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124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65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57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150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55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56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00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954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125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36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46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9530" y="269965"/>
            <a:ext cx="5878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детском саду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465" y="1716515"/>
            <a:ext cx="2591025" cy="31244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80958" y="5347053"/>
            <a:ext cx="3823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Брюханов Данил Сергеевич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0" y="1950719"/>
            <a:ext cx="6032137" cy="452410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121906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983" y="0"/>
            <a:ext cx="692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Здоровые дети – здоровая нация!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9713" y="6273225"/>
            <a:ext cx="4737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83" y="1030499"/>
            <a:ext cx="8528004" cy="479700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45968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983" y="148044"/>
            <a:ext cx="58347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сильном, здоровом теле дух сохраняет равновесие, и характер развивается во всем своем могуществе. (Г. Спенсер)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2397951"/>
            <a:ext cx="4876799" cy="2543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808" y="3620453"/>
            <a:ext cx="4160635" cy="301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429" y="302305"/>
            <a:ext cx="3721284" cy="3437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20204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726" y="191589"/>
            <a:ext cx="1088571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потребности в здоровом образе жизни;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физических качеств в соответствии с возможностями и состоянием здоровья ребенка;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реализации потребности в двигательной активности в повседневной жизни;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интересов, склонностей и способностей детей в двигательной деятельности и реализация их через спортивно-оздоровительную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традициям большого спорта.</a:t>
            </a:r>
          </a:p>
          <a:p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35726" y="3936274"/>
            <a:ext cx="1005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физкультурно-оздоровительной работы, осуществляемая в детском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Ведущие принципы: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-личностно-ориентированный подход к каждому ребёнку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-систематичность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-последовательность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-доступность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-постепенность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-комплексность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71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9226" y="3099700"/>
            <a:ext cx="57563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изкультурно-оздоровительная работа: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8595" y="502386"/>
            <a:ext cx="4528457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•</a:t>
            </a:r>
            <a:r>
              <a:rPr lang="ru-RU" sz="2000" dirty="0"/>
              <a:t> </a:t>
            </a:r>
            <a:r>
              <a:rPr lang="ru-RU" sz="2000" dirty="0" smtClean="0"/>
              <a:t>Занятия физической культурой;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8490856" y="1322619"/>
            <a:ext cx="2412276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•</a:t>
            </a:r>
            <a:r>
              <a:rPr lang="ru-RU" dirty="0"/>
              <a:t> </a:t>
            </a:r>
            <a:r>
              <a:rPr lang="ru-RU" sz="2000" dirty="0"/>
              <a:t>различные виды закаливания</a:t>
            </a:r>
            <a:r>
              <a:rPr lang="ru-RU" sz="2000" dirty="0" smtClean="0"/>
              <a:t>;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483634" y="3025205"/>
            <a:ext cx="2603863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•</a:t>
            </a:r>
            <a:r>
              <a:rPr lang="ru-RU" dirty="0"/>
              <a:t> </a:t>
            </a:r>
            <a:r>
              <a:rPr lang="ru-RU" sz="2000" dirty="0"/>
              <a:t>физкультминутки</a:t>
            </a:r>
            <a:r>
              <a:rPr lang="ru-RU" sz="2000" dirty="0" smtClean="0"/>
              <a:t>;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1389" y="3852054"/>
            <a:ext cx="223956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•</a:t>
            </a:r>
            <a:r>
              <a:rPr lang="ru-RU" sz="2000" dirty="0"/>
              <a:t> дни здоровья</a:t>
            </a:r>
            <a:r>
              <a:rPr lang="ru-RU" sz="2000" dirty="0" smtClean="0"/>
              <a:t>;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384665" y="4933680"/>
            <a:ext cx="907433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•</a:t>
            </a:r>
            <a:r>
              <a:rPr lang="ru-RU" sz="2000" dirty="0"/>
              <a:t> разновидности гимнастики (утренняя, дыхательная, пальчиковая, артикуляционная и т.д</a:t>
            </a:r>
            <a:r>
              <a:rPr lang="ru-RU" sz="2000" dirty="0" smtClean="0"/>
              <a:t>.);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60214" y="1547467"/>
            <a:ext cx="4507579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•</a:t>
            </a:r>
            <a:r>
              <a:rPr lang="ru-RU" dirty="0"/>
              <a:t> </a:t>
            </a:r>
            <a:r>
              <a:rPr lang="ru-RU" sz="2000" dirty="0"/>
              <a:t>физкультурные праздники, </a:t>
            </a:r>
            <a:r>
              <a:rPr lang="ru-RU" sz="2000" dirty="0" smtClean="0"/>
              <a:t>досуги</a:t>
            </a:r>
            <a:endParaRPr lang="ru-RU" sz="2000" dirty="0"/>
          </a:p>
        </p:txBody>
      </p:sp>
      <p:sp>
        <p:nvSpPr>
          <p:cNvPr id="10" name="Стрелка вправо 9"/>
          <p:cNvSpPr/>
          <p:nvPr/>
        </p:nvSpPr>
        <p:spPr>
          <a:xfrm rot="14791043">
            <a:off x="3372471" y="2362012"/>
            <a:ext cx="961811" cy="368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8504288">
            <a:off x="2686291" y="3746577"/>
            <a:ext cx="639992" cy="2069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5223903" y="4061413"/>
            <a:ext cx="1153683" cy="381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9237283">
            <a:off x="7718502" y="2340496"/>
            <a:ext cx="1152613" cy="433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6200000">
            <a:off x="4854783" y="1685354"/>
            <a:ext cx="1879755" cy="7210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8797079" y="3090419"/>
            <a:ext cx="545068" cy="2922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939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9623" y="0"/>
            <a:ext cx="5834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физической культурой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468" y="661852"/>
            <a:ext cx="11451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проводятся 3 раза в неделю, 2 раза в спортивном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зале, 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улице.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продолжительность, как и остальных занятий в детском саду, - от 15 до 30 минут. Это связано с тем, что очень сложно удержать внимание ребенка дольше этого времени. Непосредственно образовательная деятельность по физической культуре может проводиться как с музыкальным сопровождением, так и без него.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3" y="2216258"/>
            <a:ext cx="4011848" cy="3008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0" r="12726"/>
          <a:stretch/>
        </p:blipFill>
        <p:spPr>
          <a:xfrm>
            <a:off x="7933510" y="2216257"/>
            <a:ext cx="4011848" cy="3008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731" y="3520440"/>
            <a:ext cx="4032069" cy="3024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55"/>
          <a:stretch/>
        </p:blipFill>
        <p:spPr>
          <a:xfrm rot="20648369">
            <a:off x="1009521" y="5543196"/>
            <a:ext cx="1664010" cy="11735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593" y="1985291"/>
            <a:ext cx="1534086" cy="145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0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0617" y="0"/>
            <a:ext cx="5834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гимнастики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051" y="584775"/>
            <a:ext cx="110250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непосредственно-образовательной деятельности по физической культуре в детском саду ежедневно проводится утренняя гимнастика, которая состоит из поворотов и наклонов головы, махов руками, наклонов туловища, приседаний. Продолжительность утренней гимнастики 5-8 минут. В перерывах между «сидячими» занятиями и после дневного сна тоже проводятся, так называемые, физкультурные пятиминутки, дающие возможность ребенку размять тело.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2403566"/>
            <a:ext cx="4104640" cy="3078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499" y="2403566"/>
            <a:ext cx="4104640" cy="3078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91" y="4549139"/>
            <a:ext cx="3237597" cy="204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8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234" y="-87088"/>
            <a:ext cx="9910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здоровья,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физкультурные праздники,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досуги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669" y="436727"/>
            <a:ext cx="120004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досуг – один из видов активного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отдыха. 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физкультурного досуга необходимо развивать у детей умение творчески использовать свой двигательный опыт в условиях эмоционального общения со сверстниками, приучать проявлять инициативу в разнообразных видах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 Праздники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являются своеобразной формой показа достижений детей в различных видах движений, в проявлении таких качеств, как ловкость, быстрота, ориентировка в пространстве, инициативность, настойчивость, находчивость,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смелость. День здоровья - целесообразно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несложные соревнования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пешие прогулки (например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«Самые ловкие, быстрые», «Мы молодцы – мы выносливые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т.д.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2" y="4065054"/>
            <a:ext cx="3434515" cy="2575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2" y="2246811"/>
            <a:ext cx="5051116" cy="23333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959" y="3483430"/>
            <a:ext cx="5019122" cy="3036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01"/>
          <a:stretch/>
        </p:blipFill>
        <p:spPr>
          <a:xfrm>
            <a:off x="8314445" y="2246811"/>
            <a:ext cx="1066892" cy="1099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6"/>
          <a:stretch/>
        </p:blipFill>
        <p:spPr>
          <a:xfrm>
            <a:off x="899113" y="2676780"/>
            <a:ext cx="1066892" cy="10713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984" y="4963403"/>
            <a:ext cx="2979678" cy="117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86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7669" y="87084"/>
            <a:ext cx="5834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виды закаливания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23807" y="3500844"/>
            <a:ext cx="3300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Физкультминутки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972" y="4389119"/>
            <a:ext cx="10781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Физкультминутки проводятся в паузах на занятиях по развитию речи, рисованию, формированию элементарных математических представлений. Их цель - поддержание умственной работоспособности детей на достаточно высоком уровне. Продолжительность физкультминуток 2-3 мин. Их проводят в момент, когда у детей снижается внимание и наступает утомление (обычно 12-16-я минуты).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27" y="834443"/>
            <a:ext cx="107986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давних времен использовались и сейчас остаются основными и самыми действенными средства закаливания естественные силы природы: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 воздух и вода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закаливание играет в профилактике простудных заболеваний. Систематическое применение закаливающих процедур снижает число простудных заболеваний в 2-5 раз, а в отдельных случаях почти полностью исключает их возникновение. Вместе с этим закаливание оказывает общеукрепляющее действие на организм, улучшает кровообращение, повышает тонус центральной нервной системы, нормализует обмен веществ, помогает выработке гигиенического режима.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595" y="2619431"/>
            <a:ext cx="1507635" cy="15873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030" y="5491054"/>
            <a:ext cx="2542010" cy="128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989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972" y="1039355"/>
            <a:ext cx="80815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Двигаясь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ребенок познает мир и себя, учится ориентироваться и целенаправленно действовать в нем. Работа с детьми дошкольного возраста ценна и тем,    что  создает условия для эмоционально-психологического благополучия, т.к. оказывает большое влияние на развитие ума, воспитание характера, воли, нравственности, создает определенный духовный настрой, побуждая интерес самовыражения, способствует не только лучшему усвоению знаний и закреплению навыков, но и благотворно влияет на детскую психику. Мы стремимся к тому, чтобы дети как можно больше получали возможность на проводимых нами спортивных праздниках и развлечениях проявлять свою активность, самостоятельность, инициативу.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26" y="2483800"/>
            <a:ext cx="1335296" cy="15835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92" y="4825007"/>
            <a:ext cx="1278064" cy="18228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05060">
            <a:off x="6356497" y="4891406"/>
            <a:ext cx="1401477" cy="1690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709" y="29442"/>
            <a:ext cx="2979678" cy="11735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8826"/>
          <a:stretch/>
        </p:blipFill>
        <p:spPr>
          <a:xfrm rot="16200000">
            <a:off x="1582442" y="10800"/>
            <a:ext cx="1066892" cy="11409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0" b="-2380"/>
          <a:stretch/>
        </p:blipFill>
        <p:spPr>
          <a:xfrm>
            <a:off x="3852687" y="5287321"/>
            <a:ext cx="1066892" cy="109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270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232</TotalTime>
  <Words>395</Words>
  <Application>Microsoft Office PowerPoint</Application>
  <PresentationFormat>Широкоэкранный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Tahoma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 Брюханова</dc:creator>
  <cp:lastModifiedBy>Олеся Брюханова</cp:lastModifiedBy>
  <cp:revision>19</cp:revision>
  <dcterms:created xsi:type="dcterms:W3CDTF">2022-06-10T04:49:38Z</dcterms:created>
  <dcterms:modified xsi:type="dcterms:W3CDTF">2023-01-18T03:19:59Z</dcterms:modified>
</cp:coreProperties>
</file>