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0" r:id="rId5"/>
    <p:sldId id="262" r:id="rId6"/>
    <p:sldId id="261" r:id="rId7"/>
    <p:sldId id="258" r:id="rId8"/>
    <p:sldId id="265" r:id="rId9"/>
    <p:sldId id="273" r:id="rId10"/>
    <p:sldId id="268" r:id="rId11"/>
    <p:sldId id="264" r:id="rId12"/>
    <p:sldId id="269" r:id="rId13"/>
    <p:sldId id="267" r:id="rId14"/>
    <p:sldId id="266" r:id="rId15"/>
    <p:sldId id="270" r:id="rId16"/>
    <p:sldId id="271" r:id="rId17"/>
    <p:sldId id="259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678"/>
            <a:ext cx="9144000" cy="57126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036496" cy="14700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СЕЛЬСКОХОЗЯЙСТВЕННАЯ КУЛЬТУРА - ГОРОХ</a:t>
            </a:r>
            <a:endParaRPr lang="ru-RU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Горох- </a:t>
            </a:r>
            <a:r>
              <a:rPr lang="ru-RU" dirty="0"/>
              <a:t>холодостойкое растение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1800" dirty="0" smtClean="0"/>
              <a:t>(докажем, что горох холодостойкое растение)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/>
          <a:stretch/>
        </p:blipFill>
        <p:spPr>
          <a:xfrm>
            <a:off x="117932" y="1772815"/>
            <a:ext cx="9026068" cy="5101597"/>
          </a:xfrm>
        </p:spPr>
      </p:pic>
    </p:spTree>
    <p:extLst>
      <p:ext uri="{BB962C8B-B14F-4D97-AF65-F5344CB8AC3E}">
        <p14:creationId xmlns:p14="http://schemas.microsoft.com/office/powerpoint/2010/main" val="92302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ТЕРМОМЕТР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9" t="4986" r="54586" b="6521"/>
          <a:stretch/>
        </p:blipFill>
        <p:spPr>
          <a:xfrm>
            <a:off x="3635896" y="764704"/>
            <a:ext cx="1809831" cy="6000670"/>
          </a:xfrm>
        </p:spPr>
      </p:pic>
    </p:spTree>
    <p:extLst>
      <p:ext uri="{BB962C8B-B14F-4D97-AF65-F5344CB8AC3E}">
        <p14:creationId xmlns:p14="http://schemas.microsoft.com/office/powerpoint/2010/main" val="183048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Горох прорастает при температуре  плюс 5 градусов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95"/>
          <a:stretch/>
        </p:blipFill>
        <p:spPr>
          <a:xfrm>
            <a:off x="98122" y="1954654"/>
            <a:ext cx="8882578" cy="3562578"/>
          </a:xfrm>
        </p:spPr>
      </p:pic>
    </p:spTree>
    <p:extLst>
      <p:ext uri="{BB962C8B-B14F-4D97-AF65-F5344CB8AC3E}">
        <p14:creationId xmlns:p14="http://schemas.microsoft.com/office/powerpoint/2010/main" val="24718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Горох переносит заморозки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 </a:t>
            </a:r>
            <a:r>
              <a:rPr lang="ru-RU" dirty="0"/>
              <a:t>минус 4 градусов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23"/>
          <a:stretch/>
        </p:blipFill>
        <p:spPr>
          <a:xfrm>
            <a:off x="1619672" y="1628800"/>
            <a:ext cx="5977259" cy="5168944"/>
          </a:xfrm>
        </p:spPr>
      </p:pic>
    </p:spTree>
    <p:extLst>
      <p:ext uri="{BB962C8B-B14F-4D97-AF65-F5344CB8AC3E}">
        <p14:creationId xmlns:p14="http://schemas.microsoft.com/office/powerpoint/2010/main" val="25914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Горох- </a:t>
            </a:r>
            <a:r>
              <a:rPr lang="ru-RU" sz="4000" dirty="0">
                <a:solidFill>
                  <a:srgbClr val="FF0000"/>
                </a:solidFill>
              </a:rPr>
              <a:t>влаголюбивое растение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Гороху </a:t>
            </a:r>
            <a:r>
              <a:rPr lang="ru-RU" dirty="0"/>
              <a:t>необходима влажная почва (вода), особенно в период прорастания семян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" y="1508956"/>
            <a:ext cx="2843808" cy="1895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4829"/>
            <a:ext cx="9144000" cy="345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6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Использование гороха для питания человека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579296" cy="521744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Горох</a:t>
            </a:r>
            <a:r>
              <a:rPr lang="ru-RU" dirty="0" smtClean="0"/>
              <a:t> – ценная продовольственная культура. В его зёрнах содержится много </a:t>
            </a:r>
            <a:r>
              <a:rPr lang="ru-RU" dirty="0" smtClean="0">
                <a:solidFill>
                  <a:srgbClr val="FF0000"/>
                </a:solidFill>
              </a:rPr>
              <a:t>витаминов</a:t>
            </a:r>
            <a:r>
              <a:rPr lang="ru-RU" dirty="0" smtClean="0"/>
              <a:t> и важного </a:t>
            </a:r>
            <a:r>
              <a:rPr lang="ru-RU" dirty="0" smtClean="0">
                <a:solidFill>
                  <a:srgbClr val="FF0000"/>
                </a:solidFill>
              </a:rPr>
              <a:t>питательного вещества – белка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71580"/>
            <a:ext cx="6840760" cy="446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Использование гороха для питания человека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3" r="10152"/>
          <a:stretch/>
        </p:blipFill>
        <p:spPr>
          <a:xfrm>
            <a:off x="8207" y="1412777"/>
            <a:ext cx="5528676" cy="324036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7" r="11085"/>
          <a:stretch/>
        </p:blipFill>
        <p:spPr>
          <a:xfrm>
            <a:off x="5292080" y="3032957"/>
            <a:ext cx="3726873" cy="3904764"/>
          </a:xfrm>
        </p:spPr>
      </p:pic>
    </p:spTree>
    <p:extLst>
      <p:ext uri="{BB962C8B-B14F-4D97-AF65-F5344CB8AC3E}">
        <p14:creationId xmlns:p14="http://schemas.microsoft.com/office/powerpoint/2010/main" val="321302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Использование гороха на корм скоту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/>
              <a:t>Г</a:t>
            </a:r>
            <a:r>
              <a:rPr lang="ru-RU" sz="3200" dirty="0" smtClean="0"/>
              <a:t>орох входит в состав комбинированных кормов для скота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0" t="59539" r="7041"/>
          <a:stretch/>
        </p:blipFill>
        <p:spPr>
          <a:xfrm>
            <a:off x="108685" y="1484784"/>
            <a:ext cx="7559151" cy="4363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560" y="3717032"/>
            <a:ext cx="3968440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680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75" y="3965360"/>
            <a:ext cx="4572236" cy="28576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31" y="3965359"/>
            <a:ext cx="4355976" cy="28926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0" y="836712"/>
            <a:ext cx="4363177" cy="27850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468" y="652681"/>
            <a:ext cx="4608512" cy="324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2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Цель: </a:t>
            </a:r>
            <a:r>
              <a:rPr lang="ru-RU" sz="3600" dirty="0" smtClean="0"/>
              <a:t>знакомство </a:t>
            </a:r>
            <a:r>
              <a:rPr lang="ru-RU" sz="3600" dirty="0"/>
              <a:t>со строением растения </a:t>
            </a:r>
            <a:r>
              <a:rPr lang="ru-RU" sz="3600" dirty="0" smtClean="0"/>
              <a:t>гороха </a:t>
            </a:r>
            <a:r>
              <a:rPr lang="ru-RU" sz="3600" dirty="0"/>
              <a:t>и его особенностями.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Задачи:</a:t>
            </a:r>
          </a:p>
          <a:p>
            <a:pPr marL="0" lvl="0" indent="0" algn="just">
              <a:buNone/>
            </a:pPr>
            <a:r>
              <a:rPr lang="ru-RU" dirty="0" smtClean="0"/>
              <a:t>- познакомить обучающихся </a:t>
            </a:r>
            <a:r>
              <a:rPr lang="ru-RU" dirty="0"/>
              <a:t>со строением растения гороха (тип листа, вид плода</a:t>
            </a:r>
            <a:r>
              <a:rPr lang="ru-RU" dirty="0" smtClean="0"/>
              <a:t>); </a:t>
            </a:r>
            <a:endParaRPr lang="ru-RU" dirty="0" smtClean="0"/>
          </a:p>
          <a:p>
            <a:pPr marL="0" lvl="0" indent="0" algn="just">
              <a:buNone/>
            </a:pPr>
            <a:r>
              <a:rPr lang="ru-RU" dirty="0" smtClean="0"/>
              <a:t> - определить </a:t>
            </a:r>
            <a:r>
              <a:rPr lang="ru-RU" dirty="0"/>
              <a:t>к какой группе растений относится </a:t>
            </a:r>
            <a:r>
              <a:rPr lang="ru-RU" dirty="0" smtClean="0"/>
              <a:t>горох; </a:t>
            </a:r>
            <a:endParaRPr lang="ru-RU" dirty="0" smtClean="0"/>
          </a:p>
          <a:p>
            <a:pPr marL="0" lvl="0" indent="0" algn="just">
              <a:buNone/>
            </a:pPr>
            <a:r>
              <a:rPr lang="ru-RU" dirty="0" smtClean="0"/>
              <a:t>-  выявить </a:t>
            </a:r>
            <a:r>
              <a:rPr lang="ru-RU" dirty="0"/>
              <a:t>особенности растения (условия для роста, способность обогащать почву питательными веществами).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80" y="4932169"/>
            <a:ext cx="2880320" cy="192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2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Внешний вид растения гороха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475252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- Травянистое растение</a:t>
            </a:r>
          </a:p>
          <a:p>
            <a:pPr marL="0" indent="0">
              <a:buNone/>
            </a:pPr>
            <a:r>
              <a:rPr lang="ru-RU" sz="2800" dirty="0" smtClean="0"/>
              <a:t>- Высота растения 80-100 см</a:t>
            </a:r>
          </a:p>
          <a:p>
            <a:pPr marL="0" indent="0">
              <a:buNone/>
            </a:pPr>
            <a:r>
              <a:rPr lang="ru-RU" sz="2800" dirty="0" smtClean="0"/>
              <a:t>- Листья растения сложные (из несколько листочков)</a:t>
            </a:r>
          </a:p>
          <a:p>
            <a:pPr marL="0" indent="0">
              <a:buNone/>
            </a:pPr>
            <a:r>
              <a:rPr lang="ru-RU" sz="2800" dirty="0" smtClean="0"/>
              <a:t>- На концах листьев имеются усики</a:t>
            </a:r>
          </a:p>
          <a:p>
            <a:pPr marL="0" indent="0">
              <a:buNone/>
            </a:pPr>
            <a:r>
              <a:rPr lang="ru-RU" sz="2800" dirty="0" smtClean="0"/>
              <a:t>- Душистые цветки белого или фиолетового цвета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3"/>
          <a:stretch/>
        </p:blipFill>
        <p:spPr>
          <a:xfrm>
            <a:off x="3383360" y="3154460"/>
            <a:ext cx="5760640" cy="3703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2" t="8687" r="34132" b="9292"/>
          <a:stretch/>
        </p:blipFill>
        <p:spPr>
          <a:xfrm>
            <a:off x="0" y="3154460"/>
            <a:ext cx="2915816" cy="373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08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Строение растения гороха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-\Desktop\Полева\горох\гор.jpe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"/>
          <a:stretch/>
        </p:blipFill>
        <p:spPr bwMode="auto">
          <a:xfrm>
            <a:off x="1858297" y="908720"/>
            <a:ext cx="5565542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74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ПОВТОРИ</a:t>
            </a:r>
            <a:endParaRPr lang="ru-RU" sz="3600" dirty="0"/>
          </a:p>
        </p:txBody>
      </p:sp>
      <p:pic>
        <p:nvPicPr>
          <p:cNvPr id="1026" name="Picture 2" descr="C:\Users\Пользователь\Desktop\С.Х.БИЛЕТЫ\БИЛЕТ 3\строение гороха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691" y="599312"/>
            <a:ext cx="4418565" cy="625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8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-\Desktop\Полева\горох\гор.jpe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5" t="65283" r="4823"/>
          <a:stretch/>
        </p:blipFill>
        <p:spPr bwMode="auto">
          <a:xfrm>
            <a:off x="4333254" y="3501008"/>
            <a:ext cx="4753098" cy="324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Корень растения гороха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08721"/>
            <a:ext cx="849694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</a:t>
            </a:r>
            <a:r>
              <a:rPr lang="ru-RU" sz="2800" dirty="0">
                <a:solidFill>
                  <a:srgbClr val="FF0000"/>
                </a:solidFill>
              </a:rPr>
              <a:t>корнях </a:t>
            </a:r>
            <a:r>
              <a:rPr lang="ru-RU" sz="2800" dirty="0"/>
              <a:t>растения гороха образуются маленькие клубеньки.</a:t>
            </a:r>
          </a:p>
          <a:p>
            <a:r>
              <a:rPr lang="ru-RU" sz="2800" dirty="0"/>
              <a:t>В </a:t>
            </a:r>
            <a:r>
              <a:rPr lang="ru-RU" sz="2800" dirty="0">
                <a:solidFill>
                  <a:srgbClr val="FF0000"/>
                </a:solidFill>
              </a:rPr>
              <a:t>клубеньках</a:t>
            </a:r>
            <a:r>
              <a:rPr lang="ru-RU" sz="2800" dirty="0"/>
              <a:t> находятся </a:t>
            </a:r>
            <a:r>
              <a:rPr lang="ru-RU" sz="2800" dirty="0">
                <a:solidFill>
                  <a:srgbClr val="FF0000"/>
                </a:solidFill>
              </a:rPr>
              <a:t>клубеньковые бактерии </a:t>
            </a:r>
            <a:r>
              <a:rPr lang="ru-RU" sz="2800" dirty="0"/>
              <a:t>– мельчайшие живые организмы. </a:t>
            </a:r>
          </a:p>
          <a:p>
            <a:r>
              <a:rPr lang="ru-RU" sz="2800" dirty="0"/>
              <a:t>Эти </a:t>
            </a:r>
            <a:r>
              <a:rPr lang="ru-RU" sz="2800" dirty="0">
                <a:solidFill>
                  <a:srgbClr val="FF0000"/>
                </a:solidFill>
              </a:rPr>
              <a:t>организмы</a:t>
            </a:r>
            <a:r>
              <a:rPr lang="ru-RU" sz="2800" dirty="0"/>
              <a:t> обладают способностью </a:t>
            </a:r>
            <a:r>
              <a:rPr lang="ru-RU" sz="2800" dirty="0">
                <a:solidFill>
                  <a:srgbClr val="FF0000"/>
                </a:solidFill>
              </a:rPr>
              <a:t>создавать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питательные вещества</a:t>
            </a:r>
            <a:r>
              <a:rPr lang="ru-RU" sz="2800" dirty="0"/>
              <a:t>, необходимые для роста растений и обогащать ими почву.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7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Плоды гороха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61653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После цветения образуются </a:t>
            </a:r>
            <a:r>
              <a:rPr lang="ru-RU" dirty="0" smtClean="0">
                <a:solidFill>
                  <a:srgbClr val="FF0000"/>
                </a:solidFill>
              </a:rPr>
              <a:t>плоды – бобы</a:t>
            </a:r>
          </a:p>
          <a:p>
            <a:pPr algn="just"/>
            <a:r>
              <a:rPr lang="ru-RU" dirty="0" smtClean="0"/>
              <a:t>Боб состоит из двух створок</a:t>
            </a:r>
          </a:p>
          <a:p>
            <a:pPr algn="just"/>
            <a:r>
              <a:rPr lang="ru-RU" dirty="0" smtClean="0"/>
              <a:t>В бобах находятся семена       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поэтому горох называют </a:t>
            </a:r>
            <a:r>
              <a:rPr lang="ru-RU" dirty="0" smtClean="0">
                <a:solidFill>
                  <a:srgbClr val="FF0000"/>
                </a:solidFill>
              </a:rPr>
              <a:t>зернобобовой культурой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4" descr="C:\Users\-\Desktop\Полева\горох\ооо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" t="4344" r="43561" b="-459"/>
          <a:stretch/>
        </p:blipFill>
        <p:spPr bwMode="auto">
          <a:xfrm>
            <a:off x="5538725" y="2564904"/>
            <a:ext cx="3629180" cy="2737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899" y="2420888"/>
            <a:ext cx="561662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1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Сельскохозяйственная культура – зернобобовая – горох – поле.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30146"/>
            <a:ext cx="8856983" cy="5907607"/>
          </a:xfrm>
        </p:spPr>
      </p:pic>
    </p:spTree>
    <p:extLst>
      <p:ext uri="{BB962C8B-B14F-4D97-AF65-F5344CB8AC3E}">
        <p14:creationId xmlns:p14="http://schemas.microsoft.com/office/powerpoint/2010/main" val="247840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Семена гороха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Недозревшие семена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Созревшие семена</a:t>
            </a:r>
            <a:endParaRPr lang="ru-RU" dirty="0"/>
          </a:p>
        </p:txBody>
      </p:sp>
      <p:pic>
        <p:nvPicPr>
          <p:cNvPr id="7" name="Picture 2" descr="C:\Users\Марина\Desktop\неделя технологии\ГОРОХ\ГОРОХ 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/>
          </a:blip>
          <a:srcRect l="4709" t="17390" r="7806"/>
          <a:stretch/>
        </p:blipFill>
        <p:spPr bwMode="auto">
          <a:xfrm>
            <a:off x="827584" y="2222763"/>
            <a:ext cx="3340401" cy="3903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3" descr="C:\Users\Марина\Desktop\неделя технологии\ГОРОХ\ГОРОХ.jpe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/>
          </a:blip>
          <a:srcRect t="52577"/>
          <a:stretch/>
        </p:blipFill>
        <p:spPr bwMode="auto">
          <a:xfrm>
            <a:off x="4860032" y="2132856"/>
            <a:ext cx="3815407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7262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222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СЕЛЬСКОХОЗЯЙСТВЕННАЯ КУЛЬТУРА - ГОРОХ</vt:lpstr>
      <vt:lpstr> Цель: знакомство со строением растения гороха и его особенностями. </vt:lpstr>
      <vt:lpstr>Внешний вид растения гороха</vt:lpstr>
      <vt:lpstr>Строение растения гороха</vt:lpstr>
      <vt:lpstr>ПОВТОРИ</vt:lpstr>
      <vt:lpstr>Корень растения гороха</vt:lpstr>
      <vt:lpstr>Плоды гороха</vt:lpstr>
      <vt:lpstr>Сельскохозяйственная культура – зернобобовая – горох – поле.</vt:lpstr>
      <vt:lpstr>Семена гороха</vt:lpstr>
      <vt:lpstr>Горох- холодостойкое растение. (докажем, что горох холодостойкое растение) </vt:lpstr>
      <vt:lpstr>ТЕРМОМЕТР</vt:lpstr>
      <vt:lpstr>Горох прорастает при температуре  плюс 5 градусов </vt:lpstr>
      <vt:lpstr>Горох переносит заморозки  до минус 4 градусов </vt:lpstr>
      <vt:lpstr>Горох- влаголюбивое растение </vt:lpstr>
      <vt:lpstr>Использование гороха для питания человека</vt:lpstr>
      <vt:lpstr>Использование гороха для питания человека</vt:lpstr>
      <vt:lpstr> Использование гороха на корм скоту Горох входит в состав комбинированных кормов для скота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Горох</dc:title>
  <dc:creator>Пользователь</dc:creator>
  <cp:lastModifiedBy>Пользователь Windows</cp:lastModifiedBy>
  <cp:revision>26</cp:revision>
  <dcterms:created xsi:type="dcterms:W3CDTF">2022-01-19T11:50:40Z</dcterms:created>
  <dcterms:modified xsi:type="dcterms:W3CDTF">2023-01-19T10:25:55Z</dcterms:modified>
</cp:coreProperties>
</file>