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8" r:id="rId7"/>
    <p:sldId id="261" r:id="rId8"/>
    <p:sldId id="262" r:id="rId9"/>
    <p:sldId id="269" r:id="rId10"/>
    <p:sldId id="263" r:id="rId11"/>
    <p:sldId id="264" r:id="rId12"/>
    <p:sldId id="270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4528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7171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5313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590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6420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8016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57320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316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270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33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431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127312"/>
            <a:ext cx="1944216" cy="1024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/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67203"/>
            <a:ext cx="6696744" cy="197501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="" xmlns:p14="http://schemas.microsoft.com/office/powerpoint/2010/main" val="3084483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r>
              <a:rPr lang="ru-RU" dirty="0" smtClean="0"/>
              <a:t>Чрезвычайные ситуации (ЧС)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&amp;Pcy;&amp;ucy;&amp;tcy;&amp;icy;&amp;ncy; - &amp;Scy;&amp;tcy;&amp;rcy;&amp;acy;&amp;ncy;&amp;icy;&amp;tscy;&amp;acy; 39 - &amp;Scy;&amp;vcy;&amp;ocy;&amp;bcy;&amp;ocy;&amp;dcy;&amp;ncy;&amp;ycy;&amp;jcy; &amp;rcy;&amp;acy;&amp;zcy;&amp;gcy;&amp;ocy;&amp;vcy;&amp;ocy;&amp;rcy; - DreamLite - &amp;fcy;&amp;ocy;&amp;rcy;&amp;ucy;&amp;mcy;&amp;ycy; &amp;ocy;&amp;bcy;&amp;ocy; &amp;vcy;&amp;scy;&amp;iocy;&amp;m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276600"/>
            <a:ext cx="4072190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276600"/>
            <a:ext cx="403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/>
          <a:lstStyle/>
          <a:p>
            <a:r>
              <a:rPr lang="ru-RU" dirty="0" smtClean="0"/>
              <a:t>ЧС социального характера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- это обстановка на определенной территории, сложившаяся в результате опасного социального или социально-политического явления и создающая реальную угрозу жизненно важным интересам личности, общества и государства, повлекшая многочисленные жертвы и значительные материальные потери.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 ЧС социального характера относится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109538">
              <a:buNone/>
            </a:pPr>
            <a:r>
              <a:rPr lang="ru-RU" dirty="0" smtClean="0"/>
              <a:t>1. Войны;</a:t>
            </a:r>
          </a:p>
          <a:p>
            <a:pPr marL="0" indent="109538">
              <a:buNone/>
            </a:pPr>
            <a:r>
              <a:rPr lang="ru-RU" dirty="0" smtClean="0"/>
              <a:t>2. Террористические акты;</a:t>
            </a:r>
          </a:p>
          <a:p>
            <a:pPr marL="0" indent="109538">
              <a:buNone/>
            </a:pPr>
            <a:r>
              <a:rPr lang="ru-RU" dirty="0" smtClean="0"/>
              <a:t>3. Захват заложников;</a:t>
            </a:r>
          </a:p>
          <a:p>
            <a:pPr marL="0" indent="109538">
              <a:buNone/>
            </a:pPr>
            <a:r>
              <a:rPr lang="ru-RU" dirty="0" smtClean="0"/>
              <a:t>4. Кражи;</a:t>
            </a:r>
          </a:p>
          <a:p>
            <a:pPr marL="0" indent="109538">
              <a:buNone/>
            </a:pPr>
            <a:r>
              <a:rPr lang="ru-RU" dirty="0" smtClean="0"/>
              <a:t>5. Мошенничество;</a:t>
            </a:r>
          </a:p>
          <a:p>
            <a:pPr marL="0" indent="109538">
              <a:buNone/>
            </a:pPr>
            <a:r>
              <a:rPr lang="ru-RU" dirty="0" smtClean="0"/>
              <a:t>6. Азартные игры;</a:t>
            </a:r>
          </a:p>
          <a:p>
            <a:pPr marL="0" indent="109538">
              <a:buNone/>
            </a:pPr>
            <a:r>
              <a:rPr lang="ru-RU" dirty="0" smtClean="0"/>
              <a:t>7. Вредные и опасные привычки;</a:t>
            </a:r>
          </a:p>
          <a:p>
            <a:pPr marL="0" indent="109538">
              <a:buNone/>
            </a:pPr>
            <a:r>
              <a:rPr lang="ru-RU" dirty="0" smtClean="0"/>
              <a:t>8. Массовые скопления людей;</a:t>
            </a:r>
          </a:p>
          <a:p>
            <a:pPr marL="0" indent="109538">
              <a:buNone/>
            </a:pPr>
            <a:r>
              <a:rPr lang="ru-RU" dirty="0" smtClean="0"/>
              <a:t>9. Неформальные объединения и т.п..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Пользователь\Рабочий стол\БЖД\beslan-0060_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581400"/>
            <a:ext cx="2798740" cy="3125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11" descr="C:\Documents and Settings\Пользователь\Рабочий стол\БЖД\1272466405_40610388_6459831d6d4ed29d949a5d372ac3847d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657600"/>
            <a:ext cx="29813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:\Documents and Settings\Пользователь\Рабочий стол\БЖД\терро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371600"/>
            <a:ext cx="2743200" cy="207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C:\Documents and Settings\Пользователь\Рабочий стол\БЖД\alkogolizm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657600"/>
            <a:ext cx="233629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Documents and Settings\Пользователь\Рабочий стол\БЖД\1253443820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1295400"/>
            <a:ext cx="3015059" cy="23274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3" descr="C:\Documents and Settings\Пользователь\Рабочий стол\БЖД\ugon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1295400"/>
            <a:ext cx="2688374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936" r="1936" b="1561"/>
          <a:stretch>
            <a:fillRect/>
          </a:stretch>
        </p:blipFill>
        <p:spPr bwMode="auto">
          <a:xfrm>
            <a:off x="457200" y="979042"/>
            <a:ext cx="8246820" cy="57063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874712" y="-397511"/>
            <a:ext cx="5119177" cy="8352601"/>
          </a:xfrm>
          <a:prstGeom prst="rect">
            <a:avLst/>
          </a:prstGeom>
          <a:solidFill>
            <a:srgbClr val="FFC000">
              <a:alpha val="39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ЧС – это обстановка на определенной территории или акватории, возникшая в результате </a:t>
            </a:r>
            <a:r>
              <a:rPr lang="ru-RU" dirty="0" smtClean="0">
                <a:solidFill>
                  <a:srgbClr val="00B050"/>
                </a:solidFill>
              </a:rPr>
              <a:t>опасного природного явления или стихийного бедствия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аварии или катастрофы</a:t>
            </a:r>
            <a:r>
              <a:rPr lang="ru-RU" dirty="0" smtClean="0"/>
              <a:t>, которая может повлечь или повлекла за собой угрозу жизни и здоровью людей, ущерб окружающей природной среде, разрушение зданий и сооружений, значительные материальные потери, а также нарушение условий жизнедеятельности.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ru-RU" dirty="0" smtClean="0"/>
              <a:t>Виды ЧС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pPr marL="514350" indent="-514350">
              <a:buFontTx/>
              <a:buChar char="-"/>
            </a:pPr>
            <a:r>
              <a:rPr lang="ru-RU" dirty="0" smtClean="0"/>
              <a:t>ЧС природного характера;</a:t>
            </a:r>
          </a:p>
          <a:p>
            <a:pPr marL="514350" indent="-514350">
              <a:buFontTx/>
              <a:buChar char="-"/>
            </a:pPr>
            <a:endParaRPr lang="ru-RU" dirty="0" smtClean="0"/>
          </a:p>
          <a:p>
            <a:pPr marL="514350" indent="-514350">
              <a:buFontTx/>
              <a:buChar char="-"/>
            </a:pPr>
            <a:endParaRPr lang="ru-RU" dirty="0" smtClean="0"/>
          </a:p>
          <a:p>
            <a:pPr marL="514350" indent="-514350">
              <a:buFontTx/>
              <a:buChar char="-"/>
            </a:pPr>
            <a:r>
              <a:rPr lang="ru-RU" dirty="0" smtClean="0"/>
              <a:t>ЧС техногенного характера;</a:t>
            </a:r>
          </a:p>
          <a:p>
            <a:pPr marL="514350" indent="-514350">
              <a:buFontTx/>
              <a:buChar char="-"/>
            </a:pPr>
            <a:endParaRPr lang="ru-RU" dirty="0" smtClean="0"/>
          </a:p>
          <a:p>
            <a:pPr marL="514350" indent="-514350">
              <a:buFontTx/>
              <a:buChar char="-"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-    ЧС социального характера.</a:t>
            </a:r>
            <a:endParaRPr lang="ru-RU" dirty="0"/>
          </a:p>
        </p:txBody>
      </p:sp>
      <p:pic>
        <p:nvPicPr>
          <p:cNvPr id="4" name="Picture 6" descr="DataLife Engine &amp;Vcy;&amp;iecy;&amp;rcy;&amp;scy;&amp;icy;&amp;yacy; &amp;dcy;&amp;lcy;&amp;yacy; &amp;pcy;&amp;iecy;&amp;chcy;&amp;acy;&amp;tcy;&amp;icy; &amp;Ucy;&amp;rcy;&amp;acy;&amp;gcy;&amp;acy;&amp;ncy;&amp;ucy; Dean &amp;pcy;&amp;rcy;&amp;icy;&amp;scy;&amp;vcy;&amp;ocy;&amp;iecy;&amp;ncy;&amp;acy; &amp;vcy;&amp;ycy;&amp;scy;&amp;shcy;&amp;acy;&amp;yacy; &amp;pcy;&amp;yacy;&amp;tcy;&amp;acy;&amp;yacy; &amp;kcy;&amp;acy;&amp;tcy;&amp;iecy;&amp;gcy;&amp;ocy;&amp;rcy;&amp;icy;&amp;yacy; &amp;ocy;&amp;pcy;&amp;acy;&amp;scy;&amp;ncy;&amp;ocy;&amp;scy;&amp;t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600200"/>
            <a:ext cx="228876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1" y="3124200"/>
            <a:ext cx="22860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Пользователь\Рабочий стол\БЖД\43d125fee2ade7.316468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1" y="5029201"/>
            <a:ext cx="2362200" cy="1447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/>
          <a:lstStyle/>
          <a:p>
            <a:r>
              <a:rPr lang="ru-RU" dirty="0" smtClean="0"/>
              <a:t>ЧС природного характера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- это обстановка на определенной территории или акватории, возникшая в результате </a:t>
            </a:r>
            <a:r>
              <a:rPr lang="ru-RU" dirty="0" smtClean="0">
                <a:solidFill>
                  <a:srgbClr val="00B050"/>
                </a:solidFill>
              </a:rPr>
              <a:t>опасного природного явления или стихийного бедствия</a:t>
            </a:r>
            <a:r>
              <a:rPr lang="ru-RU" dirty="0" smtClean="0"/>
              <a:t>, которая может повлечь или повлекла за собой угрозу жизни и здоровью людей, ущерб окружающей природной среде, разрушение зданий и сооружений, значительные материальные потери, а также нарушение условий жизнедеятельности.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 ЧС природного характера относятся: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Гидрологические ЧС (наводнения, цунами и т.п.);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Геологические ЧС (сели, оползни, обвалы и т.п.);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Геофизические ЧС (землетрясение, извержение вулкана);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 Метеорологические ЧС (ураганы, бури, смерчи, всё, что превышает норму);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Природные пожары;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Биологические ЧС (эпидемии, пандемия, эпифитотии, эпизоотии).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Storm And Lightni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352" y="4285456"/>
            <a:ext cx="4010648" cy="2572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Tornado Wallpapers HD Wallpaper F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066800"/>
            <a:ext cx="346851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&amp;Vcy; &amp;Acy;&amp;rcy;&amp;gcy;&amp;iecy;&amp;ncy;&amp;tcy;&amp;icy;&amp;ncy;&amp;iecy; &amp;bcy;&amp;ucy;&amp;shcy;&amp;ucy;&amp;yucy;&amp;tcy; &amp;scy;&amp;icy;&amp;lcy;&amp;softcy;&amp;ncy;&amp;ycy;&amp;iecy; &amp;lcy;&amp;iecy;&amp;scy;&amp;ncy;&amp;ycy;&amp;iecy; &amp;pcy;&amp;ocy;&amp;zhcy;&amp;acy;&amp;rcy;&amp;ycy; - &amp;Rcy;&amp;acy;&amp;zcy;&amp;ncy;&amp;ocy;&amp;iecy; &amp;ncy;&amp;acy; &amp;Ncy;&amp;ocy;&amp;vcy;&amp;ocy;&amp;scy;&amp;tcy;&amp;iecy;&amp;jcy;.C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1" y="4495800"/>
            <a:ext cx="3505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Is There A Tsunami in Your Future? Daily Cannib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1066800"/>
            <a:ext cx="4038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ятиугольник 8"/>
          <p:cNvSpPr/>
          <p:nvPr/>
        </p:nvSpPr>
        <p:spPr>
          <a:xfrm>
            <a:off x="5181600" y="3429000"/>
            <a:ext cx="838200" cy="228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8229600" y="1066800"/>
            <a:ext cx="9144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иугольник 10"/>
          <p:cNvSpPr/>
          <p:nvPr/>
        </p:nvSpPr>
        <p:spPr>
          <a:xfrm>
            <a:off x="8610600" y="6629400"/>
            <a:ext cx="533400" cy="228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ru-RU" dirty="0" smtClean="0"/>
              <a:t>ЧС техногенного характера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- это обстановка на определенной территории или акватории, возникшая в результате </a:t>
            </a:r>
            <a:r>
              <a:rPr lang="ru-RU" dirty="0" smtClean="0">
                <a:solidFill>
                  <a:srgbClr val="FF0000"/>
                </a:solidFill>
              </a:rPr>
              <a:t>аварии или катастрофы</a:t>
            </a:r>
            <a:r>
              <a:rPr lang="ru-RU" dirty="0" smtClean="0"/>
              <a:t>, которая может повлечь или повлекла за собой угрозу жизни и здоровью людей, ущерб окружающей природной среде, разрушение зданий и сооружений, значительные материальные потери, а также нарушение условий жизнедеятельности.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 ЧС техногенного характера относятся: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smtClean="0"/>
              <a:t>Транспортные аварии;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Аварии с выбросом АХОВ;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400" dirty="0" smtClean="0"/>
              <a:t>Аварии с выбросом БОВ;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400" dirty="0" smtClean="0"/>
              <a:t>Аварии с выбросом РВ;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400" dirty="0" smtClean="0"/>
              <a:t>Аварии на очистных сооружениях;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400" dirty="0" smtClean="0"/>
              <a:t>Пожары и взрывы;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400" dirty="0" smtClean="0"/>
              <a:t>Аварии на энергетических системах;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400" dirty="0" smtClean="0"/>
              <a:t>Внезапное обрушение зданий и сооружений;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400" dirty="0" smtClean="0"/>
              <a:t>Гидродинамические аварии;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2400" dirty="0" smtClean="0"/>
              <a:t>Аварии на коммунальных системах жизнеобеспечения.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endParaRPr lang="ru-RU" dirty="0" smtClean="0"/>
          </a:p>
          <a:p>
            <a:pPr marL="514350" indent="-514350">
              <a:buFont typeface="Arial" panose="020B0604020202020204" pitchFamily="34" charset="0"/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947102"/>
            <a:ext cx="3886200" cy="291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962400"/>
            <a:ext cx="4038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219200"/>
            <a:ext cx="3886200" cy="2576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1295400"/>
            <a:ext cx="3810000" cy="2574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презентации для курса электронного обучен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для курса электронного обучения</Template>
  <TotalTime>22</TotalTime>
  <Words>396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 презентации для курса электронного обучения</vt:lpstr>
      <vt:lpstr>Чрезвычайные ситуации (ЧС)</vt:lpstr>
      <vt:lpstr>Слайд 2</vt:lpstr>
      <vt:lpstr>Виды ЧС</vt:lpstr>
      <vt:lpstr>ЧС природного характера</vt:lpstr>
      <vt:lpstr>К ЧС природного характера относятся:</vt:lpstr>
      <vt:lpstr>Слайд 6</vt:lpstr>
      <vt:lpstr>ЧС техногенного характера</vt:lpstr>
      <vt:lpstr>К ЧС техногенного характера относятся:</vt:lpstr>
      <vt:lpstr>Слайд 9</vt:lpstr>
      <vt:lpstr>ЧС социального характера</vt:lpstr>
      <vt:lpstr>К ЧС социального характера относится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Чрезвычайные ситуации (ЧС)</dc:title>
  <dc:creator>Вахрамеев Вахтанг Николаевич</dc:creator>
  <cp:lastModifiedBy>vvn</cp:lastModifiedBy>
  <cp:revision>5</cp:revision>
  <dcterms:created xsi:type="dcterms:W3CDTF">2021-01-11T04:27:07Z</dcterms:created>
  <dcterms:modified xsi:type="dcterms:W3CDTF">2022-12-15T04:20:40Z</dcterms:modified>
</cp:coreProperties>
</file>