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70" r:id="rId15"/>
    <p:sldId id="271" r:id="rId16"/>
    <p:sldId id="272" r:id="rId17"/>
    <p:sldId id="275" r:id="rId18"/>
    <p:sldId id="273" r:id="rId19"/>
    <p:sldId id="276" r:id="rId20"/>
    <p:sldId id="277" r:id="rId21"/>
    <p:sldId id="279" r:id="rId22"/>
    <p:sldId id="278" r:id="rId23"/>
    <p:sldId id="280" r:id="rId24"/>
    <p:sldId id="281" r:id="rId2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Земля" initials="З" lastIdx="1" clrIdx="0">
    <p:extLst>
      <p:ext uri="{19B8F6BF-5375-455C-9EA6-DF929625EA0E}">
        <p15:presenceInfo xmlns:p15="http://schemas.microsoft.com/office/powerpoint/2012/main" userId="Земля"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4F5F6"/>
    <a:srgbClr val="261A1A"/>
    <a:srgbClr val="306B94"/>
    <a:srgbClr val="C00000"/>
    <a:srgbClr val="1A121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44" autoAdjust="0"/>
    <p:restoredTop sz="94660"/>
  </p:normalViewPr>
  <p:slideViewPr>
    <p:cSldViewPr snapToGrid="0">
      <p:cViewPr>
        <p:scale>
          <a:sx n="50" d="100"/>
          <a:sy n="50" d="100"/>
        </p:scale>
        <p:origin x="1290" y="100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691F5F-8233-4EDF-B976-5B20927EB5EB}" type="datetimeFigureOut">
              <a:rPr lang="ru-RU" smtClean="0"/>
              <a:t>17.10.2021</a:t>
            </a:fld>
            <a:endParaRPr lang="ru-R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2CDB97-C6A6-4293-B05A-C3EB90E61170}" type="slidenum">
              <a:rPr lang="ru-RU" smtClean="0"/>
              <a:t>‹#›</a:t>
            </a:fld>
            <a:endParaRPr lang="ru-RU"/>
          </a:p>
        </p:txBody>
      </p:sp>
    </p:spTree>
    <p:extLst>
      <p:ext uri="{BB962C8B-B14F-4D97-AF65-F5344CB8AC3E}">
        <p14:creationId xmlns:p14="http://schemas.microsoft.com/office/powerpoint/2010/main" val="560039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5"/>
          </p:nvPr>
        </p:nvSpPr>
        <p:spPr/>
        <p:txBody>
          <a:bodyPr/>
          <a:lstStyle/>
          <a:p>
            <a:fld id="{FF2CDB97-C6A6-4293-B05A-C3EB90E61170}" type="slidenum">
              <a:rPr lang="ru-RU" smtClean="0"/>
              <a:t>13</a:t>
            </a:fld>
            <a:endParaRPr lang="ru-RU"/>
          </a:p>
        </p:txBody>
      </p:sp>
    </p:spTree>
    <p:extLst>
      <p:ext uri="{BB962C8B-B14F-4D97-AF65-F5344CB8AC3E}">
        <p14:creationId xmlns:p14="http://schemas.microsoft.com/office/powerpoint/2010/main" val="3548576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5"/>
          </p:nvPr>
        </p:nvSpPr>
        <p:spPr/>
        <p:txBody>
          <a:bodyPr/>
          <a:lstStyle/>
          <a:p>
            <a:fld id="{FF2CDB97-C6A6-4293-B05A-C3EB90E61170}" type="slidenum">
              <a:rPr lang="ru-RU" smtClean="0"/>
              <a:t>14</a:t>
            </a:fld>
            <a:endParaRPr lang="ru-RU"/>
          </a:p>
        </p:txBody>
      </p:sp>
    </p:spTree>
    <p:extLst>
      <p:ext uri="{BB962C8B-B14F-4D97-AF65-F5344CB8AC3E}">
        <p14:creationId xmlns:p14="http://schemas.microsoft.com/office/powerpoint/2010/main" val="19223397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5"/>
          </p:nvPr>
        </p:nvSpPr>
        <p:spPr/>
        <p:txBody>
          <a:bodyPr/>
          <a:lstStyle/>
          <a:p>
            <a:fld id="{FF2CDB97-C6A6-4293-B05A-C3EB90E61170}" type="slidenum">
              <a:rPr lang="ru-RU" smtClean="0"/>
              <a:t>23</a:t>
            </a:fld>
            <a:endParaRPr lang="ru-RU"/>
          </a:p>
        </p:txBody>
      </p:sp>
    </p:spTree>
    <p:extLst>
      <p:ext uri="{BB962C8B-B14F-4D97-AF65-F5344CB8AC3E}">
        <p14:creationId xmlns:p14="http://schemas.microsoft.com/office/powerpoint/2010/main" val="2967248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DD988-6AC2-4B8F-87DF-E4EDF0BA500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ru-RU"/>
          </a:p>
        </p:txBody>
      </p:sp>
      <p:sp>
        <p:nvSpPr>
          <p:cNvPr id="3" name="Subtitle 2">
            <a:extLst>
              <a:ext uri="{FF2B5EF4-FFF2-40B4-BE49-F238E27FC236}">
                <a16:creationId xmlns:a16="http://schemas.microsoft.com/office/drawing/2014/main" id="{7EB171CD-FCF5-4574-B703-B415ADCB38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ru-RU"/>
          </a:p>
        </p:txBody>
      </p:sp>
      <p:sp>
        <p:nvSpPr>
          <p:cNvPr id="4" name="Date Placeholder 3">
            <a:extLst>
              <a:ext uri="{FF2B5EF4-FFF2-40B4-BE49-F238E27FC236}">
                <a16:creationId xmlns:a16="http://schemas.microsoft.com/office/drawing/2014/main" id="{29102FD6-C6CF-4B0A-9318-1D0DE1A2E281}"/>
              </a:ext>
            </a:extLst>
          </p:cNvPr>
          <p:cNvSpPr>
            <a:spLocks noGrp="1"/>
          </p:cNvSpPr>
          <p:nvPr>
            <p:ph type="dt" sz="half" idx="10"/>
          </p:nvPr>
        </p:nvSpPr>
        <p:spPr/>
        <p:txBody>
          <a:bodyPr/>
          <a:lstStyle/>
          <a:p>
            <a:fld id="{8D56AC64-EF22-4340-AC3E-7E8C49B57D3A}" type="datetimeFigureOut">
              <a:rPr lang="ru-RU" smtClean="0"/>
              <a:t>17.10.2021</a:t>
            </a:fld>
            <a:endParaRPr lang="ru-RU"/>
          </a:p>
        </p:txBody>
      </p:sp>
      <p:sp>
        <p:nvSpPr>
          <p:cNvPr id="5" name="Footer Placeholder 4">
            <a:extLst>
              <a:ext uri="{FF2B5EF4-FFF2-40B4-BE49-F238E27FC236}">
                <a16:creationId xmlns:a16="http://schemas.microsoft.com/office/drawing/2014/main" id="{A1A0113A-8A69-4C4D-B2D3-26915F1280F4}"/>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8CC2B8CE-8E3B-433C-88BB-817BF4059A03}"/>
              </a:ext>
            </a:extLst>
          </p:cNvPr>
          <p:cNvSpPr>
            <a:spLocks noGrp="1"/>
          </p:cNvSpPr>
          <p:nvPr>
            <p:ph type="sldNum" sz="quarter" idx="12"/>
          </p:nvPr>
        </p:nvSpPr>
        <p:spPr/>
        <p:txBody>
          <a:bodyPr/>
          <a:lstStyle/>
          <a:p>
            <a:fld id="{33F39204-1DA0-46CF-A1D2-D6137717038D}" type="slidenum">
              <a:rPr lang="ru-RU" smtClean="0"/>
              <a:t>‹#›</a:t>
            </a:fld>
            <a:endParaRPr lang="ru-RU"/>
          </a:p>
        </p:txBody>
      </p:sp>
    </p:spTree>
    <p:extLst>
      <p:ext uri="{BB962C8B-B14F-4D97-AF65-F5344CB8AC3E}">
        <p14:creationId xmlns:p14="http://schemas.microsoft.com/office/powerpoint/2010/main" val="1145025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C4A08-7C16-4A3C-BC78-20ABABAA08BC}"/>
              </a:ext>
            </a:extLst>
          </p:cNvPr>
          <p:cNvSpPr>
            <a:spLocks noGrp="1"/>
          </p:cNvSpPr>
          <p:nvPr>
            <p:ph type="title"/>
          </p:nvPr>
        </p:nvSpPr>
        <p:spPr/>
        <p:txBody>
          <a:bodyPr/>
          <a:lstStyle/>
          <a:p>
            <a:r>
              <a:rPr lang="en-US"/>
              <a:t>Click to edit Master title style</a:t>
            </a:r>
            <a:endParaRPr lang="ru-RU"/>
          </a:p>
        </p:txBody>
      </p:sp>
      <p:sp>
        <p:nvSpPr>
          <p:cNvPr id="3" name="Vertical Text Placeholder 2">
            <a:extLst>
              <a:ext uri="{FF2B5EF4-FFF2-40B4-BE49-F238E27FC236}">
                <a16:creationId xmlns:a16="http://schemas.microsoft.com/office/drawing/2014/main" id="{36C9C369-A947-45DB-903E-9A17E39D987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a:extLst>
              <a:ext uri="{FF2B5EF4-FFF2-40B4-BE49-F238E27FC236}">
                <a16:creationId xmlns:a16="http://schemas.microsoft.com/office/drawing/2014/main" id="{8F431726-4D63-4027-983F-09785884AE90}"/>
              </a:ext>
            </a:extLst>
          </p:cNvPr>
          <p:cNvSpPr>
            <a:spLocks noGrp="1"/>
          </p:cNvSpPr>
          <p:nvPr>
            <p:ph type="dt" sz="half" idx="10"/>
          </p:nvPr>
        </p:nvSpPr>
        <p:spPr/>
        <p:txBody>
          <a:bodyPr/>
          <a:lstStyle/>
          <a:p>
            <a:fld id="{8D56AC64-EF22-4340-AC3E-7E8C49B57D3A}" type="datetimeFigureOut">
              <a:rPr lang="ru-RU" smtClean="0"/>
              <a:t>17.10.2021</a:t>
            </a:fld>
            <a:endParaRPr lang="ru-RU"/>
          </a:p>
        </p:txBody>
      </p:sp>
      <p:sp>
        <p:nvSpPr>
          <p:cNvPr id="5" name="Footer Placeholder 4">
            <a:extLst>
              <a:ext uri="{FF2B5EF4-FFF2-40B4-BE49-F238E27FC236}">
                <a16:creationId xmlns:a16="http://schemas.microsoft.com/office/drawing/2014/main" id="{5AF23185-0401-4CC1-ACD8-D31C80559B3E}"/>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9E4D642F-6C8D-4382-962A-10C5116D6328}"/>
              </a:ext>
            </a:extLst>
          </p:cNvPr>
          <p:cNvSpPr>
            <a:spLocks noGrp="1"/>
          </p:cNvSpPr>
          <p:nvPr>
            <p:ph type="sldNum" sz="quarter" idx="12"/>
          </p:nvPr>
        </p:nvSpPr>
        <p:spPr/>
        <p:txBody>
          <a:bodyPr/>
          <a:lstStyle/>
          <a:p>
            <a:fld id="{33F39204-1DA0-46CF-A1D2-D6137717038D}" type="slidenum">
              <a:rPr lang="ru-RU" smtClean="0"/>
              <a:t>‹#›</a:t>
            </a:fld>
            <a:endParaRPr lang="ru-RU"/>
          </a:p>
        </p:txBody>
      </p:sp>
    </p:spTree>
    <p:extLst>
      <p:ext uri="{BB962C8B-B14F-4D97-AF65-F5344CB8AC3E}">
        <p14:creationId xmlns:p14="http://schemas.microsoft.com/office/powerpoint/2010/main" val="2800450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8D67C20-B41F-4286-9BDD-68F2333541A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ru-RU"/>
          </a:p>
        </p:txBody>
      </p:sp>
      <p:sp>
        <p:nvSpPr>
          <p:cNvPr id="3" name="Vertical Text Placeholder 2">
            <a:extLst>
              <a:ext uri="{FF2B5EF4-FFF2-40B4-BE49-F238E27FC236}">
                <a16:creationId xmlns:a16="http://schemas.microsoft.com/office/drawing/2014/main" id="{B62DCA91-ED1D-4ADF-940B-A2DA7ACCBB1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a:extLst>
              <a:ext uri="{FF2B5EF4-FFF2-40B4-BE49-F238E27FC236}">
                <a16:creationId xmlns:a16="http://schemas.microsoft.com/office/drawing/2014/main" id="{2B552E87-173E-4B7C-BA66-D3C519F38E75}"/>
              </a:ext>
            </a:extLst>
          </p:cNvPr>
          <p:cNvSpPr>
            <a:spLocks noGrp="1"/>
          </p:cNvSpPr>
          <p:nvPr>
            <p:ph type="dt" sz="half" idx="10"/>
          </p:nvPr>
        </p:nvSpPr>
        <p:spPr/>
        <p:txBody>
          <a:bodyPr/>
          <a:lstStyle/>
          <a:p>
            <a:fld id="{8D56AC64-EF22-4340-AC3E-7E8C49B57D3A}" type="datetimeFigureOut">
              <a:rPr lang="ru-RU" smtClean="0"/>
              <a:t>17.10.2021</a:t>
            </a:fld>
            <a:endParaRPr lang="ru-RU"/>
          </a:p>
        </p:txBody>
      </p:sp>
      <p:sp>
        <p:nvSpPr>
          <p:cNvPr id="5" name="Footer Placeholder 4">
            <a:extLst>
              <a:ext uri="{FF2B5EF4-FFF2-40B4-BE49-F238E27FC236}">
                <a16:creationId xmlns:a16="http://schemas.microsoft.com/office/drawing/2014/main" id="{8C4C55CC-D2A6-44BC-8D20-A6F9265EE860}"/>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FD7828F5-A5B8-4DDA-80B5-03AD1E0EC43D}"/>
              </a:ext>
            </a:extLst>
          </p:cNvPr>
          <p:cNvSpPr>
            <a:spLocks noGrp="1"/>
          </p:cNvSpPr>
          <p:nvPr>
            <p:ph type="sldNum" sz="quarter" idx="12"/>
          </p:nvPr>
        </p:nvSpPr>
        <p:spPr/>
        <p:txBody>
          <a:bodyPr/>
          <a:lstStyle/>
          <a:p>
            <a:fld id="{33F39204-1DA0-46CF-A1D2-D6137717038D}" type="slidenum">
              <a:rPr lang="ru-RU" smtClean="0"/>
              <a:t>‹#›</a:t>
            </a:fld>
            <a:endParaRPr lang="ru-RU"/>
          </a:p>
        </p:txBody>
      </p:sp>
    </p:spTree>
    <p:extLst>
      <p:ext uri="{BB962C8B-B14F-4D97-AF65-F5344CB8AC3E}">
        <p14:creationId xmlns:p14="http://schemas.microsoft.com/office/powerpoint/2010/main" val="4095276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3D91CE-2768-4BA8-B76E-51BC402D3CAE}"/>
              </a:ext>
            </a:extLst>
          </p:cNvPr>
          <p:cNvSpPr>
            <a:spLocks noGrp="1"/>
          </p:cNvSpPr>
          <p:nvPr>
            <p:ph type="title"/>
          </p:nvPr>
        </p:nvSpPr>
        <p:spPr/>
        <p:txBody>
          <a:bodyPr/>
          <a:lstStyle/>
          <a:p>
            <a:r>
              <a:rPr lang="en-US"/>
              <a:t>Click to edit Master title style</a:t>
            </a:r>
            <a:endParaRPr lang="ru-RU"/>
          </a:p>
        </p:txBody>
      </p:sp>
      <p:sp>
        <p:nvSpPr>
          <p:cNvPr id="3" name="Content Placeholder 2">
            <a:extLst>
              <a:ext uri="{FF2B5EF4-FFF2-40B4-BE49-F238E27FC236}">
                <a16:creationId xmlns:a16="http://schemas.microsoft.com/office/drawing/2014/main" id="{ECD232B3-AAA8-4635-AB89-7769250D3E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a:extLst>
              <a:ext uri="{FF2B5EF4-FFF2-40B4-BE49-F238E27FC236}">
                <a16:creationId xmlns:a16="http://schemas.microsoft.com/office/drawing/2014/main" id="{0D4188B4-38D7-431F-92B3-3C4DDB0C864C}"/>
              </a:ext>
            </a:extLst>
          </p:cNvPr>
          <p:cNvSpPr>
            <a:spLocks noGrp="1"/>
          </p:cNvSpPr>
          <p:nvPr>
            <p:ph type="dt" sz="half" idx="10"/>
          </p:nvPr>
        </p:nvSpPr>
        <p:spPr/>
        <p:txBody>
          <a:bodyPr/>
          <a:lstStyle/>
          <a:p>
            <a:fld id="{8D56AC64-EF22-4340-AC3E-7E8C49B57D3A}" type="datetimeFigureOut">
              <a:rPr lang="ru-RU" smtClean="0"/>
              <a:t>17.10.2021</a:t>
            </a:fld>
            <a:endParaRPr lang="ru-RU"/>
          </a:p>
        </p:txBody>
      </p:sp>
      <p:sp>
        <p:nvSpPr>
          <p:cNvPr id="5" name="Footer Placeholder 4">
            <a:extLst>
              <a:ext uri="{FF2B5EF4-FFF2-40B4-BE49-F238E27FC236}">
                <a16:creationId xmlns:a16="http://schemas.microsoft.com/office/drawing/2014/main" id="{E0EA004D-FE45-4E00-AD30-8A987D2DEB28}"/>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BB8F0DD1-9545-44D3-875C-785064122D14}"/>
              </a:ext>
            </a:extLst>
          </p:cNvPr>
          <p:cNvSpPr>
            <a:spLocks noGrp="1"/>
          </p:cNvSpPr>
          <p:nvPr>
            <p:ph type="sldNum" sz="quarter" idx="12"/>
          </p:nvPr>
        </p:nvSpPr>
        <p:spPr/>
        <p:txBody>
          <a:bodyPr/>
          <a:lstStyle/>
          <a:p>
            <a:fld id="{33F39204-1DA0-46CF-A1D2-D6137717038D}" type="slidenum">
              <a:rPr lang="ru-RU" smtClean="0"/>
              <a:t>‹#›</a:t>
            </a:fld>
            <a:endParaRPr lang="ru-RU"/>
          </a:p>
        </p:txBody>
      </p:sp>
    </p:spTree>
    <p:extLst>
      <p:ext uri="{BB962C8B-B14F-4D97-AF65-F5344CB8AC3E}">
        <p14:creationId xmlns:p14="http://schemas.microsoft.com/office/powerpoint/2010/main" val="1817904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111CB-DDF2-4ED7-A4B0-493C4F5A3E9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ru-RU"/>
          </a:p>
        </p:txBody>
      </p:sp>
      <p:sp>
        <p:nvSpPr>
          <p:cNvPr id="3" name="Text Placeholder 2">
            <a:extLst>
              <a:ext uri="{FF2B5EF4-FFF2-40B4-BE49-F238E27FC236}">
                <a16:creationId xmlns:a16="http://schemas.microsoft.com/office/drawing/2014/main" id="{CCE3E1B6-E496-4F0A-9B62-BA2E2C54E8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0328281-1B4B-468D-9A2A-31252B958DED}"/>
              </a:ext>
            </a:extLst>
          </p:cNvPr>
          <p:cNvSpPr>
            <a:spLocks noGrp="1"/>
          </p:cNvSpPr>
          <p:nvPr>
            <p:ph type="dt" sz="half" idx="10"/>
          </p:nvPr>
        </p:nvSpPr>
        <p:spPr/>
        <p:txBody>
          <a:bodyPr/>
          <a:lstStyle/>
          <a:p>
            <a:fld id="{8D56AC64-EF22-4340-AC3E-7E8C49B57D3A}" type="datetimeFigureOut">
              <a:rPr lang="ru-RU" smtClean="0"/>
              <a:t>17.10.2021</a:t>
            </a:fld>
            <a:endParaRPr lang="ru-RU"/>
          </a:p>
        </p:txBody>
      </p:sp>
      <p:sp>
        <p:nvSpPr>
          <p:cNvPr id="5" name="Footer Placeholder 4">
            <a:extLst>
              <a:ext uri="{FF2B5EF4-FFF2-40B4-BE49-F238E27FC236}">
                <a16:creationId xmlns:a16="http://schemas.microsoft.com/office/drawing/2014/main" id="{683C3700-A0D6-45B5-93D3-89B46F70ED71}"/>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7292B32F-3641-442A-B0B2-03F9E8A00B0B}"/>
              </a:ext>
            </a:extLst>
          </p:cNvPr>
          <p:cNvSpPr>
            <a:spLocks noGrp="1"/>
          </p:cNvSpPr>
          <p:nvPr>
            <p:ph type="sldNum" sz="quarter" idx="12"/>
          </p:nvPr>
        </p:nvSpPr>
        <p:spPr/>
        <p:txBody>
          <a:bodyPr/>
          <a:lstStyle/>
          <a:p>
            <a:fld id="{33F39204-1DA0-46CF-A1D2-D6137717038D}" type="slidenum">
              <a:rPr lang="ru-RU" smtClean="0"/>
              <a:t>‹#›</a:t>
            </a:fld>
            <a:endParaRPr lang="ru-RU"/>
          </a:p>
        </p:txBody>
      </p:sp>
    </p:spTree>
    <p:extLst>
      <p:ext uri="{BB962C8B-B14F-4D97-AF65-F5344CB8AC3E}">
        <p14:creationId xmlns:p14="http://schemas.microsoft.com/office/powerpoint/2010/main" val="3891883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F9783-F5DA-4FD7-B952-B990EB9E53BE}"/>
              </a:ext>
            </a:extLst>
          </p:cNvPr>
          <p:cNvSpPr>
            <a:spLocks noGrp="1"/>
          </p:cNvSpPr>
          <p:nvPr>
            <p:ph type="title"/>
          </p:nvPr>
        </p:nvSpPr>
        <p:spPr/>
        <p:txBody>
          <a:bodyPr/>
          <a:lstStyle/>
          <a:p>
            <a:r>
              <a:rPr lang="en-US"/>
              <a:t>Click to edit Master title style</a:t>
            </a:r>
            <a:endParaRPr lang="ru-RU"/>
          </a:p>
        </p:txBody>
      </p:sp>
      <p:sp>
        <p:nvSpPr>
          <p:cNvPr id="3" name="Content Placeholder 2">
            <a:extLst>
              <a:ext uri="{FF2B5EF4-FFF2-40B4-BE49-F238E27FC236}">
                <a16:creationId xmlns:a16="http://schemas.microsoft.com/office/drawing/2014/main" id="{56C05145-16AE-4F42-85B7-CED57E17973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Content Placeholder 3">
            <a:extLst>
              <a:ext uri="{FF2B5EF4-FFF2-40B4-BE49-F238E27FC236}">
                <a16:creationId xmlns:a16="http://schemas.microsoft.com/office/drawing/2014/main" id="{4027E42D-EF45-4367-BE14-9AEE25F039C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Date Placeholder 4">
            <a:extLst>
              <a:ext uri="{FF2B5EF4-FFF2-40B4-BE49-F238E27FC236}">
                <a16:creationId xmlns:a16="http://schemas.microsoft.com/office/drawing/2014/main" id="{2ECB6EA0-F15B-4D2E-A3E1-F0688DF17075}"/>
              </a:ext>
            </a:extLst>
          </p:cNvPr>
          <p:cNvSpPr>
            <a:spLocks noGrp="1"/>
          </p:cNvSpPr>
          <p:nvPr>
            <p:ph type="dt" sz="half" idx="10"/>
          </p:nvPr>
        </p:nvSpPr>
        <p:spPr/>
        <p:txBody>
          <a:bodyPr/>
          <a:lstStyle/>
          <a:p>
            <a:fld id="{8D56AC64-EF22-4340-AC3E-7E8C49B57D3A}" type="datetimeFigureOut">
              <a:rPr lang="ru-RU" smtClean="0"/>
              <a:t>17.10.2021</a:t>
            </a:fld>
            <a:endParaRPr lang="ru-RU"/>
          </a:p>
        </p:txBody>
      </p:sp>
      <p:sp>
        <p:nvSpPr>
          <p:cNvPr id="6" name="Footer Placeholder 5">
            <a:extLst>
              <a:ext uri="{FF2B5EF4-FFF2-40B4-BE49-F238E27FC236}">
                <a16:creationId xmlns:a16="http://schemas.microsoft.com/office/drawing/2014/main" id="{D8E20989-95BC-4AE8-B00A-497B0DACA29A}"/>
              </a:ext>
            </a:extLst>
          </p:cNvPr>
          <p:cNvSpPr>
            <a:spLocks noGrp="1"/>
          </p:cNvSpPr>
          <p:nvPr>
            <p:ph type="ftr" sz="quarter" idx="11"/>
          </p:nvPr>
        </p:nvSpPr>
        <p:spPr/>
        <p:txBody>
          <a:bodyPr/>
          <a:lstStyle/>
          <a:p>
            <a:endParaRPr lang="ru-RU"/>
          </a:p>
        </p:txBody>
      </p:sp>
      <p:sp>
        <p:nvSpPr>
          <p:cNvPr id="7" name="Slide Number Placeholder 6">
            <a:extLst>
              <a:ext uri="{FF2B5EF4-FFF2-40B4-BE49-F238E27FC236}">
                <a16:creationId xmlns:a16="http://schemas.microsoft.com/office/drawing/2014/main" id="{3E80D108-0F6A-4B77-B78E-90B22459468B}"/>
              </a:ext>
            </a:extLst>
          </p:cNvPr>
          <p:cNvSpPr>
            <a:spLocks noGrp="1"/>
          </p:cNvSpPr>
          <p:nvPr>
            <p:ph type="sldNum" sz="quarter" idx="12"/>
          </p:nvPr>
        </p:nvSpPr>
        <p:spPr/>
        <p:txBody>
          <a:bodyPr/>
          <a:lstStyle/>
          <a:p>
            <a:fld id="{33F39204-1DA0-46CF-A1D2-D6137717038D}" type="slidenum">
              <a:rPr lang="ru-RU" smtClean="0"/>
              <a:t>‹#›</a:t>
            </a:fld>
            <a:endParaRPr lang="ru-RU"/>
          </a:p>
        </p:txBody>
      </p:sp>
    </p:spTree>
    <p:extLst>
      <p:ext uri="{BB962C8B-B14F-4D97-AF65-F5344CB8AC3E}">
        <p14:creationId xmlns:p14="http://schemas.microsoft.com/office/powerpoint/2010/main" val="389014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174DF-C24A-46D0-9F6D-A153F9BF51ED}"/>
              </a:ext>
            </a:extLst>
          </p:cNvPr>
          <p:cNvSpPr>
            <a:spLocks noGrp="1"/>
          </p:cNvSpPr>
          <p:nvPr>
            <p:ph type="title"/>
          </p:nvPr>
        </p:nvSpPr>
        <p:spPr>
          <a:xfrm>
            <a:off x="839788" y="365125"/>
            <a:ext cx="10515600" cy="1325563"/>
          </a:xfrm>
        </p:spPr>
        <p:txBody>
          <a:bodyPr/>
          <a:lstStyle/>
          <a:p>
            <a:r>
              <a:rPr lang="en-US"/>
              <a:t>Click to edit Master title style</a:t>
            </a:r>
            <a:endParaRPr lang="ru-RU"/>
          </a:p>
        </p:txBody>
      </p:sp>
      <p:sp>
        <p:nvSpPr>
          <p:cNvPr id="3" name="Text Placeholder 2">
            <a:extLst>
              <a:ext uri="{FF2B5EF4-FFF2-40B4-BE49-F238E27FC236}">
                <a16:creationId xmlns:a16="http://schemas.microsoft.com/office/drawing/2014/main" id="{FC07AD6A-A587-4EBB-8927-9C8A411116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B1ED152-50B9-4FAD-97EC-E7BEC14DD5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Text Placeholder 4">
            <a:extLst>
              <a:ext uri="{FF2B5EF4-FFF2-40B4-BE49-F238E27FC236}">
                <a16:creationId xmlns:a16="http://schemas.microsoft.com/office/drawing/2014/main" id="{7062F0EF-74F5-441E-BE03-A92F32FEBB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F3DA42-BDBA-48E4-8777-7C22D23D000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7" name="Date Placeholder 6">
            <a:extLst>
              <a:ext uri="{FF2B5EF4-FFF2-40B4-BE49-F238E27FC236}">
                <a16:creationId xmlns:a16="http://schemas.microsoft.com/office/drawing/2014/main" id="{FB3E81CE-A17E-4678-925F-4DE577F58FC8}"/>
              </a:ext>
            </a:extLst>
          </p:cNvPr>
          <p:cNvSpPr>
            <a:spLocks noGrp="1"/>
          </p:cNvSpPr>
          <p:nvPr>
            <p:ph type="dt" sz="half" idx="10"/>
          </p:nvPr>
        </p:nvSpPr>
        <p:spPr/>
        <p:txBody>
          <a:bodyPr/>
          <a:lstStyle/>
          <a:p>
            <a:fld id="{8D56AC64-EF22-4340-AC3E-7E8C49B57D3A}" type="datetimeFigureOut">
              <a:rPr lang="ru-RU" smtClean="0"/>
              <a:t>17.10.2021</a:t>
            </a:fld>
            <a:endParaRPr lang="ru-RU"/>
          </a:p>
        </p:txBody>
      </p:sp>
      <p:sp>
        <p:nvSpPr>
          <p:cNvPr id="8" name="Footer Placeholder 7">
            <a:extLst>
              <a:ext uri="{FF2B5EF4-FFF2-40B4-BE49-F238E27FC236}">
                <a16:creationId xmlns:a16="http://schemas.microsoft.com/office/drawing/2014/main" id="{E8EC4332-9F7F-4EAE-A8CE-94E2ECAD74DB}"/>
              </a:ext>
            </a:extLst>
          </p:cNvPr>
          <p:cNvSpPr>
            <a:spLocks noGrp="1"/>
          </p:cNvSpPr>
          <p:nvPr>
            <p:ph type="ftr" sz="quarter" idx="11"/>
          </p:nvPr>
        </p:nvSpPr>
        <p:spPr/>
        <p:txBody>
          <a:bodyPr/>
          <a:lstStyle/>
          <a:p>
            <a:endParaRPr lang="ru-RU"/>
          </a:p>
        </p:txBody>
      </p:sp>
      <p:sp>
        <p:nvSpPr>
          <p:cNvPr id="9" name="Slide Number Placeholder 8">
            <a:extLst>
              <a:ext uri="{FF2B5EF4-FFF2-40B4-BE49-F238E27FC236}">
                <a16:creationId xmlns:a16="http://schemas.microsoft.com/office/drawing/2014/main" id="{302B0CB7-6BDE-446F-9C3E-7799AD8BFDC6}"/>
              </a:ext>
            </a:extLst>
          </p:cNvPr>
          <p:cNvSpPr>
            <a:spLocks noGrp="1"/>
          </p:cNvSpPr>
          <p:nvPr>
            <p:ph type="sldNum" sz="quarter" idx="12"/>
          </p:nvPr>
        </p:nvSpPr>
        <p:spPr/>
        <p:txBody>
          <a:bodyPr/>
          <a:lstStyle/>
          <a:p>
            <a:fld id="{33F39204-1DA0-46CF-A1D2-D6137717038D}" type="slidenum">
              <a:rPr lang="ru-RU" smtClean="0"/>
              <a:t>‹#›</a:t>
            </a:fld>
            <a:endParaRPr lang="ru-RU"/>
          </a:p>
        </p:txBody>
      </p:sp>
    </p:spTree>
    <p:extLst>
      <p:ext uri="{BB962C8B-B14F-4D97-AF65-F5344CB8AC3E}">
        <p14:creationId xmlns:p14="http://schemas.microsoft.com/office/powerpoint/2010/main" val="126138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F4F1E-929D-45D6-ACA3-5764786C3C43}"/>
              </a:ext>
            </a:extLst>
          </p:cNvPr>
          <p:cNvSpPr>
            <a:spLocks noGrp="1"/>
          </p:cNvSpPr>
          <p:nvPr>
            <p:ph type="title"/>
          </p:nvPr>
        </p:nvSpPr>
        <p:spPr/>
        <p:txBody>
          <a:bodyPr/>
          <a:lstStyle/>
          <a:p>
            <a:r>
              <a:rPr lang="en-US"/>
              <a:t>Click to edit Master title style</a:t>
            </a:r>
            <a:endParaRPr lang="ru-RU"/>
          </a:p>
        </p:txBody>
      </p:sp>
      <p:sp>
        <p:nvSpPr>
          <p:cNvPr id="3" name="Date Placeholder 2">
            <a:extLst>
              <a:ext uri="{FF2B5EF4-FFF2-40B4-BE49-F238E27FC236}">
                <a16:creationId xmlns:a16="http://schemas.microsoft.com/office/drawing/2014/main" id="{673BBE05-C565-4B03-882A-7ED785B84445}"/>
              </a:ext>
            </a:extLst>
          </p:cNvPr>
          <p:cNvSpPr>
            <a:spLocks noGrp="1"/>
          </p:cNvSpPr>
          <p:nvPr>
            <p:ph type="dt" sz="half" idx="10"/>
          </p:nvPr>
        </p:nvSpPr>
        <p:spPr/>
        <p:txBody>
          <a:bodyPr/>
          <a:lstStyle/>
          <a:p>
            <a:fld id="{8D56AC64-EF22-4340-AC3E-7E8C49B57D3A}" type="datetimeFigureOut">
              <a:rPr lang="ru-RU" smtClean="0"/>
              <a:t>17.10.2021</a:t>
            </a:fld>
            <a:endParaRPr lang="ru-RU"/>
          </a:p>
        </p:txBody>
      </p:sp>
      <p:sp>
        <p:nvSpPr>
          <p:cNvPr id="4" name="Footer Placeholder 3">
            <a:extLst>
              <a:ext uri="{FF2B5EF4-FFF2-40B4-BE49-F238E27FC236}">
                <a16:creationId xmlns:a16="http://schemas.microsoft.com/office/drawing/2014/main" id="{C0EBC61F-9A10-4469-B1AB-86838EB613E0}"/>
              </a:ext>
            </a:extLst>
          </p:cNvPr>
          <p:cNvSpPr>
            <a:spLocks noGrp="1"/>
          </p:cNvSpPr>
          <p:nvPr>
            <p:ph type="ftr" sz="quarter" idx="11"/>
          </p:nvPr>
        </p:nvSpPr>
        <p:spPr/>
        <p:txBody>
          <a:bodyPr/>
          <a:lstStyle/>
          <a:p>
            <a:endParaRPr lang="ru-RU"/>
          </a:p>
        </p:txBody>
      </p:sp>
      <p:sp>
        <p:nvSpPr>
          <p:cNvPr id="5" name="Slide Number Placeholder 4">
            <a:extLst>
              <a:ext uri="{FF2B5EF4-FFF2-40B4-BE49-F238E27FC236}">
                <a16:creationId xmlns:a16="http://schemas.microsoft.com/office/drawing/2014/main" id="{854F795F-5F58-4181-BF56-AD70CC8B52F5}"/>
              </a:ext>
            </a:extLst>
          </p:cNvPr>
          <p:cNvSpPr>
            <a:spLocks noGrp="1"/>
          </p:cNvSpPr>
          <p:nvPr>
            <p:ph type="sldNum" sz="quarter" idx="12"/>
          </p:nvPr>
        </p:nvSpPr>
        <p:spPr/>
        <p:txBody>
          <a:bodyPr/>
          <a:lstStyle/>
          <a:p>
            <a:fld id="{33F39204-1DA0-46CF-A1D2-D6137717038D}" type="slidenum">
              <a:rPr lang="ru-RU" smtClean="0"/>
              <a:t>‹#›</a:t>
            </a:fld>
            <a:endParaRPr lang="ru-RU"/>
          </a:p>
        </p:txBody>
      </p:sp>
    </p:spTree>
    <p:extLst>
      <p:ext uri="{BB962C8B-B14F-4D97-AF65-F5344CB8AC3E}">
        <p14:creationId xmlns:p14="http://schemas.microsoft.com/office/powerpoint/2010/main" val="25730824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A801C5F-C704-4CCC-A2C7-9D65F541FF68}"/>
              </a:ext>
            </a:extLst>
          </p:cNvPr>
          <p:cNvSpPr>
            <a:spLocks noGrp="1"/>
          </p:cNvSpPr>
          <p:nvPr>
            <p:ph type="dt" sz="half" idx="10"/>
          </p:nvPr>
        </p:nvSpPr>
        <p:spPr/>
        <p:txBody>
          <a:bodyPr/>
          <a:lstStyle/>
          <a:p>
            <a:fld id="{8D56AC64-EF22-4340-AC3E-7E8C49B57D3A}" type="datetimeFigureOut">
              <a:rPr lang="ru-RU" smtClean="0"/>
              <a:t>17.10.2021</a:t>
            </a:fld>
            <a:endParaRPr lang="ru-RU"/>
          </a:p>
        </p:txBody>
      </p:sp>
      <p:sp>
        <p:nvSpPr>
          <p:cNvPr id="3" name="Footer Placeholder 2">
            <a:extLst>
              <a:ext uri="{FF2B5EF4-FFF2-40B4-BE49-F238E27FC236}">
                <a16:creationId xmlns:a16="http://schemas.microsoft.com/office/drawing/2014/main" id="{2CEE5564-8DB4-4011-B3B5-CD36BC3D4B4B}"/>
              </a:ext>
            </a:extLst>
          </p:cNvPr>
          <p:cNvSpPr>
            <a:spLocks noGrp="1"/>
          </p:cNvSpPr>
          <p:nvPr>
            <p:ph type="ftr" sz="quarter" idx="11"/>
          </p:nvPr>
        </p:nvSpPr>
        <p:spPr/>
        <p:txBody>
          <a:bodyPr/>
          <a:lstStyle/>
          <a:p>
            <a:endParaRPr lang="ru-RU"/>
          </a:p>
        </p:txBody>
      </p:sp>
      <p:sp>
        <p:nvSpPr>
          <p:cNvPr id="4" name="Slide Number Placeholder 3">
            <a:extLst>
              <a:ext uri="{FF2B5EF4-FFF2-40B4-BE49-F238E27FC236}">
                <a16:creationId xmlns:a16="http://schemas.microsoft.com/office/drawing/2014/main" id="{14009DC2-6F30-449F-993C-C412C1518A6F}"/>
              </a:ext>
            </a:extLst>
          </p:cNvPr>
          <p:cNvSpPr>
            <a:spLocks noGrp="1"/>
          </p:cNvSpPr>
          <p:nvPr>
            <p:ph type="sldNum" sz="quarter" idx="12"/>
          </p:nvPr>
        </p:nvSpPr>
        <p:spPr/>
        <p:txBody>
          <a:bodyPr/>
          <a:lstStyle/>
          <a:p>
            <a:fld id="{33F39204-1DA0-46CF-A1D2-D6137717038D}" type="slidenum">
              <a:rPr lang="ru-RU" smtClean="0"/>
              <a:t>‹#›</a:t>
            </a:fld>
            <a:endParaRPr lang="ru-RU"/>
          </a:p>
        </p:txBody>
      </p:sp>
    </p:spTree>
    <p:extLst>
      <p:ext uri="{BB962C8B-B14F-4D97-AF65-F5344CB8AC3E}">
        <p14:creationId xmlns:p14="http://schemas.microsoft.com/office/powerpoint/2010/main" val="115652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19AF6-96DA-4CF1-AA0B-7012F60157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ru-RU"/>
          </a:p>
        </p:txBody>
      </p:sp>
      <p:sp>
        <p:nvSpPr>
          <p:cNvPr id="3" name="Content Placeholder 2">
            <a:extLst>
              <a:ext uri="{FF2B5EF4-FFF2-40B4-BE49-F238E27FC236}">
                <a16:creationId xmlns:a16="http://schemas.microsoft.com/office/drawing/2014/main" id="{F50B2888-796B-4C9A-B45A-8C8DE1A9C7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Text Placeholder 3">
            <a:extLst>
              <a:ext uri="{FF2B5EF4-FFF2-40B4-BE49-F238E27FC236}">
                <a16:creationId xmlns:a16="http://schemas.microsoft.com/office/drawing/2014/main" id="{94E786FD-29EC-4043-A094-DF7524325E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A27F51-174A-4F82-8B36-6337467F763A}"/>
              </a:ext>
            </a:extLst>
          </p:cNvPr>
          <p:cNvSpPr>
            <a:spLocks noGrp="1"/>
          </p:cNvSpPr>
          <p:nvPr>
            <p:ph type="dt" sz="half" idx="10"/>
          </p:nvPr>
        </p:nvSpPr>
        <p:spPr/>
        <p:txBody>
          <a:bodyPr/>
          <a:lstStyle/>
          <a:p>
            <a:fld id="{8D56AC64-EF22-4340-AC3E-7E8C49B57D3A}" type="datetimeFigureOut">
              <a:rPr lang="ru-RU" smtClean="0"/>
              <a:t>17.10.2021</a:t>
            </a:fld>
            <a:endParaRPr lang="ru-RU"/>
          </a:p>
        </p:txBody>
      </p:sp>
      <p:sp>
        <p:nvSpPr>
          <p:cNvPr id="6" name="Footer Placeholder 5">
            <a:extLst>
              <a:ext uri="{FF2B5EF4-FFF2-40B4-BE49-F238E27FC236}">
                <a16:creationId xmlns:a16="http://schemas.microsoft.com/office/drawing/2014/main" id="{3240A25E-A315-4BC5-9415-0335E27BCE99}"/>
              </a:ext>
            </a:extLst>
          </p:cNvPr>
          <p:cNvSpPr>
            <a:spLocks noGrp="1"/>
          </p:cNvSpPr>
          <p:nvPr>
            <p:ph type="ftr" sz="quarter" idx="11"/>
          </p:nvPr>
        </p:nvSpPr>
        <p:spPr/>
        <p:txBody>
          <a:bodyPr/>
          <a:lstStyle/>
          <a:p>
            <a:endParaRPr lang="ru-RU"/>
          </a:p>
        </p:txBody>
      </p:sp>
      <p:sp>
        <p:nvSpPr>
          <p:cNvPr id="7" name="Slide Number Placeholder 6">
            <a:extLst>
              <a:ext uri="{FF2B5EF4-FFF2-40B4-BE49-F238E27FC236}">
                <a16:creationId xmlns:a16="http://schemas.microsoft.com/office/drawing/2014/main" id="{FD2A0B9F-4C2C-40D7-9C25-C4ED50E6EA15}"/>
              </a:ext>
            </a:extLst>
          </p:cNvPr>
          <p:cNvSpPr>
            <a:spLocks noGrp="1"/>
          </p:cNvSpPr>
          <p:nvPr>
            <p:ph type="sldNum" sz="quarter" idx="12"/>
          </p:nvPr>
        </p:nvSpPr>
        <p:spPr/>
        <p:txBody>
          <a:bodyPr/>
          <a:lstStyle/>
          <a:p>
            <a:fld id="{33F39204-1DA0-46CF-A1D2-D6137717038D}" type="slidenum">
              <a:rPr lang="ru-RU" smtClean="0"/>
              <a:t>‹#›</a:t>
            </a:fld>
            <a:endParaRPr lang="ru-RU"/>
          </a:p>
        </p:txBody>
      </p:sp>
    </p:spTree>
    <p:extLst>
      <p:ext uri="{BB962C8B-B14F-4D97-AF65-F5344CB8AC3E}">
        <p14:creationId xmlns:p14="http://schemas.microsoft.com/office/powerpoint/2010/main" val="17200847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29418-3815-4289-BC42-DCFC7F63781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ru-RU"/>
          </a:p>
        </p:txBody>
      </p:sp>
      <p:sp>
        <p:nvSpPr>
          <p:cNvPr id="3" name="Picture Placeholder 2">
            <a:extLst>
              <a:ext uri="{FF2B5EF4-FFF2-40B4-BE49-F238E27FC236}">
                <a16:creationId xmlns:a16="http://schemas.microsoft.com/office/drawing/2014/main" id="{A3832CA2-64BF-4BA2-9F9F-8EDABD6685F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Text Placeholder 3">
            <a:extLst>
              <a:ext uri="{FF2B5EF4-FFF2-40B4-BE49-F238E27FC236}">
                <a16:creationId xmlns:a16="http://schemas.microsoft.com/office/drawing/2014/main" id="{5B94E364-8E75-44C4-8736-96150144FD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C3B755-0AB4-48E1-A438-8779BF4E953E}"/>
              </a:ext>
            </a:extLst>
          </p:cNvPr>
          <p:cNvSpPr>
            <a:spLocks noGrp="1"/>
          </p:cNvSpPr>
          <p:nvPr>
            <p:ph type="dt" sz="half" idx="10"/>
          </p:nvPr>
        </p:nvSpPr>
        <p:spPr/>
        <p:txBody>
          <a:bodyPr/>
          <a:lstStyle/>
          <a:p>
            <a:fld id="{8D56AC64-EF22-4340-AC3E-7E8C49B57D3A}" type="datetimeFigureOut">
              <a:rPr lang="ru-RU" smtClean="0"/>
              <a:t>17.10.2021</a:t>
            </a:fld>
            <a:endParaRPr lang="ru-RU"/>
          </a:p>
        </p:txBody>
      </p:sp>
      <p:sp>
        <p:nvSpPr>
          <p:cNvPr id="6" name="Footer Placeholder 5">
            <a:extLst>
              <a:ext uri="{FF2B5EF4-FFF2-40B4-BE49-F238E27FC236}">
                <a16:creationId xmlns:a16="http://schemas.microsoft.com/office/drawing/2014/main" id="{6D316BF9-0D35-428C-8E45-F37E02D95074}"/>
              </a:ext>
            </a:extLst>
          </p:cNvPr>
          <p:cNvSpPr>
            <a:spLocks noGrp="1"/>
          </p:cNvSpPr>
          <p:nvPr>
            <p:ph type="ftr" sz="quarter" idx="11"/>
          </p:nvPr>
        </p:nvSpPr>
        <p:spPr/>
        <p:txBody>
          <a:bodyPr/>
          <a:lstStyle/>
          <a:p>
            <a:endParaRPr lang="ru-RU"/>
          </a:p>
        </p:txBody>
      </p:sp>
      <p:sp>
        <p:nvSpPr>
          <p:cNvPr id="7" name="Slide Number Placeholder 6">
            <a:extLst>
              <a:ext uri="{FF2B5EF4-FFF2-40B4-BE49-F238E27FC236}">
                <a16:creationId xmlns:a16="http://schemas.microsoft.com/office/drawing/2014/main" id="{6CF4E470-4F60-450D-BDC5-A2733BB38B5B}"/>
              </a:ext>
            </a:extLst>
          </p:cNvPr>
          <p:cNvSpPr>
            <a:spLocks noGrp="1"/>
          </p:cNvSpPr>
          <p:nvPr>
            <p:ph type="sldNum" sz="quarter" idx="12"/>
          </p:nvPr>
        </p:nvSpPr>
        <p:spPr/>
        <p:txBody>
          <a:bodyPr/>
          <a:lstStyle/>
          <a:p>
            <a:fld id="{33F39204-1DA0-46CF-A1D2-D6137717038D}" type="slidenum">
              <a:rPr lang="ru-RU" smtClean="0"/>
              <a:t>‹#›</a:t>
            </a:fld>
            <a:endParaRPr lang="ru-RU"/>
          </a:p>
        </p:txBody>
      </p:sp>
    </p:spTree>
    <p:extLst>
      <p:ext uri="{BB962C8B-B14F-4D97-AF65-F5344CB8AC3E}">
        <p14:creationId xmlns:p14="http://schemas.microsoft.com/office/powerpoint/2010/main" val="477556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93FFA38-A1DD-4DE5-82A7-501A84852D5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ru-RU"/>
          </a:p>
        </p:txBody>
      </p:sp>
      <p:sp>
        <p:nvSpPr>
          <p:cNvPr id="3" name="Text Placeholder 2">
            <a:extLst>
              <a:ext uri="{FF2B5EF4-FFF2-40B4-BE49-F238E27FC236}">
                <a16:creationId xmlns:a16="http://schemas.microsoft.com/office/drawing/2014/main" id="{D302D5D2-E891-4139-A070-B75EFFB482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a:extLst>
              <a:ext uri="{FF2B5EF4-FFF2-40B4-BE49-F238E27FC236}">
                <a16:creationId xmlns:a16="http://schemas.microsoft.com/office/drawing/2014/main" id="{3FE2337C-CBD9-49ED-91D9-56AED98266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56AC64-EF22-4340-AC3E-7E8C49B57D3A}" type="datetimeFigureOut">
              <a:rPr lang="ru-RU" smtClean="0"/>
              <a:t>17.10.2021</a:t>
            </a:fld>
            <a:endParaRPr lang="ru-RU"/>
          </a:p>
        </p:txBody>
      </p:sp>
      <p:sp>
        <p:nvSpPr>
          <p:cNvPr id="5" name="Footer Placeholder 4">
            <a:extLst>
              <a:ext uri="{FF2B5EF4-FFF2-40B4-BE49-F238E27FC236}">
                <a16:creationId xmlns:a16="http://schemas.microsoft.com/office/drawing/2014/main" id="{B6792EA2-D3F0-4FE4-AFEF-399AAC360E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a:extLst>
              <a:ext uri="{FF2B5EF4-FFF2-40B4-BE49-F238E27FC236}">
                <a16:creationId xmlns:a16="http://schemas.microsoft.com/office/drawing/2014/main" id="{2C17FD25-0C39-441F-84A1-9896C54F283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F39204-1DA0-46CF-A1D2-D6137717038D}" type="slidenum">
              <a:rPr lang="ru-RU" smtClean="0"/>
              <a:t>‹#›</a:t>
            </a:fld>
            <a:endParaRPr lang="ru-RU"/>
          </a:p>
        </p:txBody>
      </p:sp>
    </p:spTree>
    <p:extLst>
      <p:ext uri="{BB962C8B-B14F-4D97-AF65-F5344CB8AC3E}">
        <p14:creationId xmlns:p14="http://schemas.microsoft.com/office/powerpoint/2010/main" val="17681432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3586F2B7-3C58-439A-9824-7FCA576081B7}"/>
              </a:ext>
            </a:extLst>
          </p:cNvPr>
          <p:cNvPicPr>
            <a:picLocks noChangeAspect="1"/>
          </p:cNvPicPr>
          <p:nvPr/>
        </p:nvPicPr>
        <p:blipFill>
          <a:blip r:embed="rId2"/>
          <a:stretch>
            <a:fillRect/>
          </a:stretch>
        </p:blipFill>
        <p:spPr>
          <a:xfrm>
            <a:off x="-2759466" y="0"/>
            <a:ext cx="9141016" cy="6858000"/>
          </a:xfrm>
          <a:prstGeom prst="rect">
            <a:avLst/>
          </a:prstGeom>
        </p:spPr>
      </p:pic>
      <p:sp>
        <p:nvSpPr>
          <p:cNvPr id="4" name="TextBox 3">
            <a:extLst>
              <a:ext uri="{FF2B5EF4-FFF2-40B4-BE49-F238E27FC236}">
                <a16:creationId xmlns:a16="http://schemas.microsoft.com/office/drawing/2014/main" id="{D7058570-ADEF-41AB-B305-C0EFB0AC3354}"/>
              </a:ext>
            </a:extLst>
          </p:cNvPr>
          <p:cNvSpPr txBox="1"/>
          <p:nvPr/>
        </p:nvSpPr>
        <p:spPr>
          <a:xfrm>
            <a:off x="6381550" y="3562068"/>
            <a:ext cx="5848350" cy="1323439"/>
          </a:xfrm>
          <a:prstGeom prst="rect">
            <a:avLst/>
          </a:prstGeom>
          <a:noFill/>
        </p:spPr>
        <p:txBody>
          <a:bodyPr wrap="square" rtlCol="0">
            <a:spAutoFit/>
          </a:bodyPr>
          <a:lstStyle/>
          <a:p>
            <a:pPr algn="ctr"/>
            <a:r>
              <a:rPr lang="ru-RU" sz="4000" b="1" dirty="0">
                <a:solidFill>
                  <a:schemeClr val="bg1"/>
                </a:solidFill>
                <a:latin typeface="HelveticaNeueCyr" panose="02000503040000020004" pitchFamily="2" charset="-52"/>
              </a:rPr>
              <a:t>Знакомство с платформой </a:t>
            </a:r>
            <a:r>
              <a:rPr lang="en-US" sz="4000" b="1" dirty="0">
                <a:solidFill>
                  <a:schemeClr val="bg1"/>
                </a:solidFill>
                <a:latin typeface="HelveticaNeueCyr" panose="02000503040000020004" pitchFamily="2" charset="-52"/>
              </a:rPr>
              <a:t>Arduino</a:t>
            </a:r>
            <a:endParaRPr lang="ru-RU" sz="4000" b="1" dirty="0">
              <a:solidFill>
                <a:schemeClr val="bg1"/>
              </a:solidFill>
              <a:latin typeface="HelveticaNeueCyr" panose="02000503040000020004" pitchFamily="2" charset="-52"/>
            </a:endParaRPr>
          </a:p>
        </p:txBody>
      </p:sp>
      <p:pic>
        <p:nvPicPr>
          <p:cNvPr id="22" name="Graphic 21">
            <a:extLst>
              <a:ext uri="{FF2B5EF4-FFF2-40B4-BE49-F238E27FC236}">
                <a16:creationId xmlns:a16="http://schemas.microsoft.com/office/drawing/2014/main" id="{E5CE29F6-B34A-430E-9C19-38BB9F193CF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8900000">
            <a:off x="8117615" y="904982"/>
            <a:ext cx="2376219" cy="2376219"/>
          </a:xfrm>
          <a:prstGeom prst="rect">
            <a:avLst/>
          </a:prstGeom>
        </p:spPr>
      </p:pic>
    </p:spTree>
    <p:extLst>
      <p:ext uri="{BB962C8B-B14F-4D97-AF65-F5344CB8AC3E}">
        <p14:creationId xmlns:p14="http://schemas.microsoft.com/office/powerpoint/2010/main" val="686111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afterEffect">
                                  <p:stCondLst>
                                    <p:cond delay="0"/>
                                  </p:stCondLst>
                                  <p:childTnLst>
                                    <p:animEffect transition="out" filter="fade">
                                      <p:cBhvr>
                                        <p:cTn id="6" dur="2500" tmFilter="0, 0; .2, .5; .8, .5; 1, 0"/>
                                        <p:tgtEl>
                                          <p:spTgt spid="22"/>
                                        </p:tgtEl>
                                      </p:cBhvr>
                                    </p:animEffect>
                                    <p:animScale>
                                      <p:cBhvr>
                                        <p:cTn id="7" dur="1250" autoRev="1" fill="hold"/>
                                        <p:tgtEl>
                                          <p:spTgt spid="2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F876B81-D669-43F8-80AB-2DD30D7DD887}"/>
              </a:ext>
            </a:extLst>
          </p:cNvPr>
          <p:cNvSpPr txBox="1"/>
          <p:nvPr/>
        </p:nvSpPr>
        <p:spPr>
          <a:xfrm>
            <a:off x="6801264" y="715476"/>
            <a:ext cx="4882737" cy="923330"/>
          </a:xfrm>
          <a:prstGeom prst="rect">
            <a:avLst/>
          </a:prstGeom>
          <a:noFill/>
        </p:spPr>
        <p:txBody>
          <a:bodyPr wrap="square">
            <a:spAutoFit/>
          </a:bodyPr>
          <a:lstStyle/>
          <a:p>
            <a:r>
              <a:rPr lang="en-US" sz="5400" b="1" dirty="0">
                <a:latin typeface="HelveticaNeueCyr" panose="02000503040000020004" pitchFamily="2" charset="-52"/>
              </a:rPr>
              <a:t>Arduino Nano</a:t>
            </a:r>
            <a:endParaRPr lang="ru-RU" sz="3200" dirty="0">
              <a:latin typeface="HelveticaNeueCyr" panose="02000503040000020004" pitchFamily="2" charset="-52"/>
            </a:endParaRPr>
          </a:p>
        </p:txBody>
      </p:sp>
      <p:sp>
        <p:nvSpPr>
          <p:cNvPr id="2" name="TextBox 1">
            <a:extLst>
              <a:ext uri="{FF2B5EF4-FFF2-40B4-BE49-F238E27FC236}">
                <a16:creationId xmlns:a16="http://schemas.microsoft.com/office/drawing/2014/main" id="{C4FCA1A7-ECC6-4BF6-9063-600E75C37CC7}"/>
              </a:ext>
            </a:extLst>
          </p:cNvPr>
          <p:cNvSpPr txBox="1"/>
          <p:nvPr/>
        </p:nvSpPr>
        <p:spPr>
          <a:xfrm>
            <a:off x="6801264" y="1943100"/>
            <a:ext cx="4882737" cy="3323987"/>
          </a:xfrm>
          <a:prstGeom prst="rect">
            <a:avLst/>
          </a:prstGeom>
          <a:noFill/>
        </p:spPr>
        <p:txBody>
          <a:bodyPr wrap="square" rtlCol="0">
            <a:spAutoFit/>
          </a:bodyPr>
          <a:lstStyle/>
          <a:p>
            <a:r>
              <a:rPr lang="ru-RU" sz="3000" dirty="0"/>
              <a:t>Используется в проектах, где важна компактность и маленький форм-фактор. Является полным аналогом </a:t>
            </a:r>
            <a:r>
              <a:rPr lang="en-US" sz="3000" dirty="0"/>
              <a:t>Arduino Uno. </a:t>
            </a:r>
            <a:r>
              <a:rPr lang="ru-RU" sz="3000" dirty="0"/>
              <a:t>Используется микроконтроллер </a:t>
            </a:r>
            <a:r>
              <a:rPr lang="en-US" sz="3000" dirty="0"/>
              <a:t>ATmega328</a:t>
            </a:r>
            <a:r>
              <a:rPr lang="ru-RU" sz="3000" dirty="0"/>
              <a:t>.</a:t>
            </a:r>
          </a:p>
        </p:txBody>
      </p:sp>
      <p:pic>
        <p:nvPicPr>
          <p:cNvPr id="8" name="Picture 7">
            <a:extLst>
              <a:ext uri="{FF2B5EF4-FFF2-40B4-BE49-F238E27FC236}">
                <a16:creationId xmlns:a16="http://schemas.microsoft.com/office/drawing/2014/main" id="{43D2334C-C6EE-438A-BD73-065CBA6955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216" y="2360274"/>
            <a:ext cx="6124848" cy="2489638"/>
          </a:xfrm>
          <a:prstGeom prst="rect">
            <a:avLst/>
          </a:prstGeom>
        </p:spPr>
      </p:pic>
    </p:spTree>
    <p:extLst>
      <p:ext uri="{BB962C8B-B14F-4D97-AF65-F5344CB8AC3E}">
        <p14:creationId xmlns:p14="http://schemas.microsoft.com/office/powerpoint/2010/main" val="26640277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954B2F2-116C-4393-BF08-BD8CDC8C1C43}"/>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900713" y="406400"/>
            <a:ext cx="8420047" cy="6315034"/>
          </a:xfrm>
        </p:spPr>
      </p:pic>
      <p:sp>
        <p:nvSpPr>
          <p:cNvPr id="7" name="TextBox 6">
            <a:extLst>
              <a:ext uri="{FF2B5EF4-FFF2-40B4-BE49-F238E27FC236}">
                <a16:creationId xmlns:a16="http://schemas.microsoft.com/office/drawing/2014/main" id="{6F876B81-D669-43F8-80AB-2DD30D7DD887}"/>
              </a:ext>
            </a:extLst>
          </p:cNvPr>
          <p:cNvSpPr txBox="1"/>
          <p:nvPr/>
        </p:nvSpPr>
        <p:spPr>
          <a:xfrm>
            <a:off x="6801264" y="715476"/>
            <a:ext cx="4882737" cy="923330"/>
          </a:xfrm>
          <a:prstGeom prst="rect">
            <a:avLst/>
          </a:prstGeom>
          <a:noFill/>
        </p:spPr>
        <p:txBody>
          <a:bodyPr wrap="square">
            <a:spAutoFit/>
          </a:bodyPr>
          <a:lstStyle/>
          <a:p>
            <a:r>
              <a:rPr lang="en-US" sz="5400" b="1" dirty="0">
                <a:latin typeface="HelveticaNeueCyr" panose="02000503040000020004" pitchFamily="2" charset="-52"/>
              </a:rPr>
              <a:t>Arduino Uno</a:t>
            </a:r>
            <a:endParaRPr lang="ru-RU" sz="3200" dirty="0">
              <a:latin typeface="HelveticaNeueCyr" panose="02000503040000020004" pitchFamily="2" charset="-52"/>
            </a:endParaRPr>
          </a:p>
        </p:txBody>
      </p:sp>
      <p:sp>
        <p:nvSpPr>
          <p:cNvPr id="2" name="TextBox 1">
            <a:extLst>
              <a:ext uri="{FF2B5EF4-FFF2-40B4-BE49-F238E27FC236}">
                <a16:creationId xmlns:a16="http://schemas.microsoft.com/office/drawing/2014/main" id="{C4FCA1A7-ECC6-4BF6-9063-600E75C37CC7}"/>
              </a:ext>
            </a:extLst>
          </p:cNvPr>
          <p:cNvSpPr txBox="1"/>
          <p:nvPr/>
        </p:nvSpPr>
        <p:spPr>
          <a:xfrm>
            <a:off x="6801264" y="1943100"/>
            <a:ext cx="4882737" cy="3323987"/>
          </a:xfrm>
          <a:prstGeom prst="rect">
            <a:avLst/>
          </a:prstGeom>
          <a:noFill/>
        </p:spPr>
        <p:txBody>
          <a:bodyPr wrap="square" rtlCol="0">
            <a:spAutoFit/>
          </a:bodyPr>
          <a:lstStyle/>
          <a:p>
            <a:r>
              <a:rPr lang="ru-RU" sz="3000" dirty="0"/>
              <a:t>Плата </a:t>
            </a:r>
            <a:r>
              <a:rPr lang="en-US" sz="3000" dirty="0"/>
              <a:t>Arduino Uno </a:t>
            </a:r>
            <a:r>
              <a:rPr lang="ru-RU" sz="3000" dirty="0"/>
              <a:t>предназначена для разработки и создания рабочих макетов устройств. Также используется микроконтроллер </a:t>
            </a:r>
            <a:r>
              <a:rPr lang="en-US" sz="3000" dirty="0"/>
              <a:t>ATmega328</a:t>
            </a:r>
            <a:r>
              <a:rPr lang="ru-RU" sz="3000" dirty="0"/>
              <a:t>.</a:t>
            </a:r>
          </a:p>
        </p:txBody>
      </p:sp>
    </p:spTree>
    <p:extLst>
      <p:ext uri="{BB962C8B-B14F-4D97-AF65-F5344CB8AC3E}">
        <p14:creationId xmlns:p14="http://schemas.microsoft.com/office/powerpoint/2010/main" val="28372258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F876B81-D669-43F8-80AB-2DD30D7DD887}"/>
              </a:ext>
            </a:extLst>
          </p:cNvPr>
          <p:cNvSpPr txBox="1"/>
          <p:nvPr/>
        </p:nvSpPr>
        <p:spPr>
          <a:xfrm>
            <a:off x="6801264" y="715476"/>
            <a:ext cx="4882737" cy="923330"/>
          </a:xfrm>
          <a:prstGeom prst="rect">
            <a:avLst/>
          </a:prstGeom>
          <a:noFill/>
        </p:spPr>
        <p:txBody>
          <a:bodyPr wrap="square">
            <a:spAutoFit/>
          </a:bodyPr>
          <a:lstStyle/>
          <a:p>
            <a:r>
              <a:rPr lang="en-US" sz="5400" b="1" dirty="0">
                <a:latin typeface="HelveticaNeueCyr" panose="02000503040000020004" pitchFamily="2" charset="-52"/>
              </a:rPr>
              <a:t>Arduino Mega</a:t>
            </a:r>
            <a:endParaRPr lang="ru-RU" sz="3200" dirty="0">
              <a:latin typeface="HelveticaNeueCyr" panose="02000503040000020004" pitchFamily="2" charset="-52"/>
            </a:endParaRPr>
          </a:p>
        </p:txBody>
      </p:sp>
      <p:sp>
        <p:nvSpPr>
          <p:cNvPr id="2" name="TextBox 1">
            <a:extLst>
              <a:ext uri="{FF2B5EF4-FFF2-40B4-BE49-F238E27FC236}">
                <a16:creationId xmlns:a16="http://schemas.microsoft.com/office/drawing/2014/main" id="{C4FCA1A7-ECC6-4BF6-9063-600E75C37CC7}"/>
              </a:ext>
            </a:extLst>
          </p:cNvPr>
          <p:cNvSpPr txBox="1"/>
          <p:nvPr/>
        </p:nvSpPr>
        <p:spPr>
          <a:xfrm>
            <a:off x="6801264" y="1943100"/>
            <a:ext cx="5390736" cy="3785652"/>
          </a:xfrm>
          <a:prstGeom prst="rect">
            <a:avLst/>
          </a:prstGeom>
          <a:noFill/>
        </p:spPr>
        <p:txBody>
          <a:bodyPr wrap="square" rtlCol="0">
            <a:spAutoFit/>
          </a:bodyPr>
          <a:lstStyle/>
          <a:p>
            <a:r>
              <a:rPr lang="ru-RU" sz="3000" dirty="0"/>
              <a:t>Плата </a:t>
            </a:r>
            <a:r>
              <a:rPr lang="en-US" sz="3000" dirty="0"/>
              <a:t>Arduino Mega </a:t>
            </a:r>
            <a:r>
              <a:rPr lang="ru-RU" sz="3000" dirty="0"/>
              <a:t>предназначена для разработки больших устройств, которым необходимо большое количество портов ввода-вывода для датчиков и двигателей. Используется микроконтроллер </a:t>
            </a:r>
            <a:r>
              <a:rPr lang="en-US" sz="3000" dirty="0"/>
              <a:t>ATmega1280 </a:t>
            </a:r>
            <a:r>
              <a:rPr lang="ru-RU" sz="3000" dirty="0"/>
              <a:t>.</a:t>
            </a:r>
          </a:p>
        </p:txBody>
      </p:sp>
      <p:pic>
        <p:nvPicPr>
          <p:cNvPr id="4" name="Picture 3">
            <a:extLst>
              <a:ext uri="{FF2B5EF4-FFF2-40B4-BE49-F238E27FC236}">
                <a16:creationId xmlns:a16="http://schemas.microsoft.com/office/drawing/2014/main" id="{D3859A4E-DDBF-42E0-A939-C691FAD987C7}"/>
              </a:ext>
            </a:extLst>
          </p:cNvPr>
          <p:cNvPicPr>
            <a:picLocks noChangeAspect="1"/>
          </p:cNvPicPr>
          <p:nvPr/>
        </p:nvPicPr>
        <p:blipFill>
          <a:blip r:embed="rId2"/>
          <a:stretch>
            <a:fillRect/>
          </a:stretch>
        </p:blipFill>
        <p:spPr>
          <a:xfrm>
            <a:off x="148028" y="1943100"/>
            <a:ext cx="5947972" cy="3057525"/>
          </a:xfrm>
          <a:prstGeom prst="rect">
            <a:avLst/>
          </a:prstGeom>
        </p:spPr>
      </p:pic>
    </p:spTree>
    <p:extLst>
      <p:ext uri="{BB962C8B-B14F-4D97-AF65-F5344CB8AC3E}">
        <p14:creationId xmlns:p14="http://schemas.microsoft.com/office/powerpoint/2010/main" val="34904600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954B2F2-116C-4393-BF08-BD8CDC8C1C43}"/>
              </a:ext>
            </a:extLst>
          </p:cNvPr>
          <p:cNvPicPr>
            <a:picLocks noGrp="1" noChangeAspect="1"/>
          </p:cNvPicPr>
          <p:nvPr>
            <p:ph idx="1"/>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84045" y="407989"/>
            <a:ext cx="8420047" cy="6315034"/>
          </a:xfrm>
        </p:spPr>
      </p:pic>
      <p:sp>
        <p:nvSpPr>
          <p:cNvPr id="2" name="Rectangle 1">
            <a:extLst>
              <a:ext uri="{FF2B5EF4-FFF2-40B4-BE49-F238E27FC236}">
                <a16:creationId xmlns:a16="http://schemas.microsoft.com/office/drawing/2014/main" id="{79374AC7-8D57-4ABC-9866-8E0ACAF9BF4A}"/>
              </a:ext>
            </a:extLst>
          </p:cNvPr>
          <p:cNvSpPr/>
          <p:nvPr/>
        </p:nvSpPr>
        <p:spPr>
          <a:xfrm>
            <a:off x="2905125" y="1428751"/>
            <a:ext cx="3086100" cy="765811"/>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0" name="Straight Connector 9">
            <a:extLst>
              <a:ext uri="{FF2B5EF4-FFF2-40B4-BE49-F238E27FC236}">
                <a16:creationId xmlns:a16="http://schemas.microsoft.com/office/drawing/2014/main" id="{4F35C3B9-86B2-40AA-8A52-E20CAA201A93}"/>
              </a:ext>
            </a:extLst>
          </p:cNvPr>
          <p:cNvCxnSpPr>
            <a:cxnSpLocks/>
          </p:cNvCxnSpPr>
          <p:nvPr/>
        </p:nvCxnSpPr>
        <p:spPr>
          <a:xfrm flipH="1" flipV="1">
            <a:off x="6941183" y="937237"/>
            <a:ext cx="5715" cy="1090703"/>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EFFCC5B-BED9-4C5D-A928-82842BCEAEB2}"/>
              </a:ext>
            </a:extLst>
          </p:cNvPr>
          <p:cNvSpPr txBox="1"/>
          <p:nvPr/>
        </p:nvSpPr>
        <p:spPr>
          <a:xfrm>
            <a:off x="7013575" y="899347"/>
            <a:ext cx="2648656" cy="1200329"/>
          </a:xfrm>
          <a:prstGeom prst="rect">
            <a:avLst/>
          </a:prstGeom>
          <a:noFill/>
        </p:spPr>
        <p:txBody>
          <a:bodyPr wrap="square" rtlCol="0">
            <a:spAutoFit/>
          </a:bodyPr>
          <a:lstStyle/>
          <a:p>
            <a:r>
              <a:rPr lang="ru-RU" sz="2400" dirty="0"/>
              <a:t>Цифровые </a:t>
            </a:r>
            <a:r>
              <a:rPr lang="ru-RU" sz="2400" dirty="0" err="1"/>
              <a:t>пины</a:t>
            </a:r>
            <a:r>
              <a:rPr lang="ru-RU" sz="2400" dirty="0"/>
              <a:t> (3,5,6,9,10,11 – </a:t>
            </a:r>
            <a:r>
              <a:rPr lang="ru-RU" sz="2400" dirty="0" err="1"/>
              <a:t>пины</a:t>
            </a:r>
            <a:r>
              <a:rPr lang="ru-RU" sz="2400" dirty="0"/>
              <a:t> с ШИМ)</a:t>
            </a:r>
          </a:p>
        </p:txBody>
      </p:sp>
      <p:sp>
        <p:nvSpPr>
          <p:cNvPr id="13" name="Rectangle 12">
            <a:extLst>
              <a:ext uri="{FF2B5EF4-FFF2-40B4-BE49-F238E27FC236}">
                <a16:creationId xmlns:a16="http://schemas.microsoft.com/office/drawing/2014/main" id="{D75D9368-52C3-46D5-AEB5-D83E1F97E19A}"/>
              </a:ext>
            </a:extLst>
          </p:cNvPr>
          <p:cNvSpPr/>
          <p:nvPr/>
        </p:nvSpPr>
        <p:spPr>
          <a:xfrm>
            <a:off x="722490" y="1428751"/>
            <a:ext cx="891822" cy="78387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4" name="Straight Connector 13">
            <a:extLst>
              <a:ext uri="{FF2B5EF4-FFF2-40B4-BE49-F238E27FC236}">
                <a16:creationId xmlns:a16="http://schemas.microsoft.com/office/drawing/2014/main" id="{45491E80-7A21-4C20-BE03-A231A8777D04}"/>
              </a:ext>
            </a:extLst>
          </p:cNvPr>
          <p:cNvCxnSpPr>
            <a:cxnSpLocks/>
          </p:cNvCxnSpPr>
          <p:nvPr/>
        </p:nvCxnSpPr>
        <p:spPr>
          <a:xfrm flipV="1">
            <a:off x="722490" y="662940"/>
            <a:ext cx="0" cy="76581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03D08CC4-4E14-43B2-95C1-1FB7BA18D3DA}"/>
              </a:ext>
            </a:extLst>
          </p:cNvPr>
          <p:cNvSpPr txBox="1"/>
          <p:nvPr/>
        </p:nvSpPr>
        <p:spPr>
          <a:xfrm>
            <a:off x="722490" y="597753"/>
            <a:ext cx="2005468" cy="830997"/>
          </a:xfrm>
          <a:prstGeom prst="rect">
            <a:avLst/>
          </a:prstGeom>
          <a:noFill/>
        </p:spPr>
        <p:txBody>
          <a:bodyPr wrap="square" rtlCol="0">
            <a:spAutoFit/>
          </a:bodyPr>
          <a:lstStyle/>
          <a:p>
            <a:r>
              <a:rPr lang="ru-RU" sz="2400" dirty="0"/>
              <a:t>Кнопка перезагрузки</a:t>
            </a:r>
          </a:p>
        </p:txBody>
      </p:sp>
      <p:sp>
        <p:nvSpPr>
          <p:cNvPr id="19" name="Rectangle 18">
            <a:extLst>
              <a:ext uri="{FF2B5EF4-FFF2-40B4-BE49-F238E27FC236}">
                <a16:creationId xmlns:a16="http://schemas.microsoft.com/office/drawing/2014/main" id="{8DAD8F34-2C73-4F64-96A0-46A58AB963B5}"/>
              </a:ext>
            </a:extLst>
          </p:cNvPr>
          <p:cNvSpPr/>
          <p:nvPr/>
        </p:nvSpPr>
        <p:spPr>
          <a:xfrm>
            <a:off x="4514850" y="4895850"/>
            <a:ext cx="1314450" cy="72390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23" name="Straight Connector 22">
            <a:extLst>
              <a:ext uri="{FF2B5EF4-FFF2-40B4-BE49-F238E27FC236}">
                <a16:creationId xmlns:a16="http://schemas.microsoft.com/office/drawing/2014/main" id="{5D5B9AB9-6244-47AB-B280-744B0ADB718A}"/>
              </a:ext>
            </a:extLst>
          </p:cNvPr>
          <p:cNvCxnSpPr>
            <a:cxnSpLocks/>
          </p:cNvCxnSpPr>
          <p:nvPr/>
        </p:nvCxnSpPr>
        <p:spPr>
          <a:xfrm>
            <a:off x="5829300" y="5619750"/>
            <a:ext cx="306705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3A47C4A-F7B9-445A-AFC5-59A4FF30541D}"/>
              </a:ext>
            </a:extLst>
          </p:cNvPr>
          <p:cNvSpPr txBox="1"/>
          <p:nvPr/>
        </p:nvSpPr>
        <p:spPr>
          <a:xfrm>
            <a:off x="6323524" y="5138172"/>
            <a:ext cx="2648656" cy="461665"/>
          </a:xfrm>
          <a:prstGeom prst="rect">
            <a:avLst/>
          </a:prstGeom>
          <a:noFill/>
        </p:spPr>
        <p:txBody>
          <a:bodyPr wrap="square" rtlCol="0">
            <a:spAutoFit/>
          </a:bodyPr>
          <a:lstStyle/>
          <a:p>
            <a:r>
              <a:rPr lang="ru-RU" sz="2400" dirty="0"/>
              <a:t>Аналоговые </a:t>
            </a:r>
            <a:r>
              <a:rPr lang="ru-RU" sz="2400" dirty="0" err="1"/>
              <a:t>пины</a:t>
            </a:r>
            <a:endParaRPr lang="ru-RU" sz="2400" dirty="0"/>
          </a:p>
        </p:txBody>
      </p:sp>
      <p:sp>
        <p:nvSpPr>
          <p:cNvPr id="25" name="Rectangle 24">
            <a:extLst>
              <a:ext uri="{FF2B5EF4-FFF2-40B4-BE49-F238E27FC236}">
                <a16:creationId xmlns:a16="http://schemas.microsoft.com/office/drawing/2014/main" id="{D939D7A8-C498-4C97-BE4F-90FEBB9D117E}"/>
              </a:ext>
            </a:extLst>
          </p:cNvPr>
          <p:cNvSpPr/>
          <p:nvPr/>
        </p:nvSpPr>
        <p:spPr>
          <a:xfrm>
            <a:off x="124179" y="2381251"/>
            <a:ext cx="1490134" cy="1031701"/>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29" name="Straight Connector 28">
            <a:extLst>
              <a:ext uri="{FF2B5EF4-FFF2-40B4-BE49-F238E27FC236}">
                <a16:creationId xmlns:a16="http://schemas.microsoft.com/office/drawing/2014/main" id="{2901E178-B9E5-4D85-AF06-1917A8B2C605}"/>
              </a:ext>
            </a:extLst>
          </p:cNvPr>
          <p:cNvCxnSpPr/>
          <p:nvPr/>
        </p:nvCxnSpPr>
        <p:spPr>
          <a:xfrm flipV="1">
            <a:off x="124179" y="134978"/>
            <a:ext cx="0" cy="2246273"/>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FC3268A-B17F-4B8C-929F-9AB8FAA02462}"/>
              </a:ext>
            </a:extLst>
          </p:cNvPr>
          <p:cNvCxnSpPr/>
          <p:nvPr/>
        </p:nvCxnSpPr>
        <p:spPr>
          <a:xfrm>
            <a:off x="124179" y="134978"/>
            <a:ext cx="309146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8DEDA254-20C2-4666-8D17-B994E39ECC59}"/>
              </a:ext>
            </a:extLst>
          </p:cNvPr>
          <p:cNvSpPr txBox="1"/>
          <p:nvPr/>
        </p:nvSpPr>
        <p:spPr>
          <a:xfrm>
            <a:off x="124179" y="165080"/>
            <a:ext cx="3758070" cy="461665"/>
          </a:xfrm>
          <a:prstGeom prst="rect">
            <a:avLst/>
          </a:prstGeom>
          <a:noFill/>
        </p:spPr>
        <p:txBody>
          <a:bodyPr wrap="square" rtlCol="0">
            <a:spAutoFit/>
          </a:bodyPr>
          <a:lstStyle/>
          <a:p>
            <a:r>
              <a:rPr lang="en-US" sz="2400" dirty="0"/>
              <a:t>USB </a:t>
            </a:r>
            <a:r>
              <a:rPr lang="ru-RU" sz="2400" dirty="0"/>
              <a:t>порт</a:t>
            </a:r>
          </a:p>
        </p:txBody>
      </p:sp>
      <p:sp>
        <p:nvSpPr>
          <p:cNvPr id="33" name="Rectangle 32">
            <a:extLst>
              <a:ext uri="{FF2B5EF4-FFF2-40B4-BE49-F238E27FC236}">
                <a16:creationId xmlns:a16="http://schemas.microsoft.com/office/drawing/2014/main" id="{705C6F56-3090-4D23-ADF2-0BCA97925FF1}"/>
              </a:ext>
            </a:extLst>
          </p:cNvPr>
          <p:cNvSpPr/>
          <p:nvPr/>
        </p:nvSpPr>
        <p:spPr>
          <a:xfrm>
            <a:off x="349956" y="4450080"/>
            <a:ext cx="1399822" cy="93913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35" name="Straight Connector 34">
            <a:extLst>
              <a:ext uri="{FF2B5EF4-FFF2-40B4-BE49-F238E27FC236}">
                <a16:creationId xmlns:a16="http://schemas.microsoft.com/office/drawing/2014/main" id="{42255337-D8A9-45DB-BF1C-5A6DABDB811A}"/>
              </a:ext>
            </a:extLst>
          </p:cNvPr>
          <p:cNvCxnSpPr>
            <a:cxnSpLocks/>
          </p:cNvCxnSpPr>
          <p:nvPr/>
        </p:nvCxnSpPr>
        <p:spPr>
          <a:xfrm>
            <a:off x="349956" y="5389212"/>
            <a:ext cx="0" cy="79060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8D65D59E-1B7E-4477-87D8-1B7F36D7B929}"/>
              </a:ext>
            </a:extLst>
          </p:cNvPr>
          <p:cNvSpPr txBox="1"/>
          <p:nvPr/>
        </p:nvSpPr>
        <p:spPr>
          <a:xfrm>
            <a:off x="425449" y="5825284"/>
            <a:ext cx="2934969" cy="461665"/>
          </a:xfrm>
          <a:prstGeom prst="rect">
            <a:avLst/>
          </a:prstGeom>
          <a:noFill/>
        </p:spPr>
        <p:txBody>
          <a:bodyPr wrap="square" rtlCol="0">
            <a:spAutoFit/>
          </a:bodyPr>
          <a:lstStyle/>
          <a:p>
            <a:r>
              <a:rPr lang="ru-RU" sz="2400" dirty="0"/>
              <a:t>Разъем </a:t>
            </a:r>
            <a:r>
              <a:rPr lang="en-US" sz="2400" dirty="0"/>
              <a:t>DS </a:t>
            </a:r>
            <a:r>
              <a:rPr lang="ru-RU" sz="2400" dirty="0"/>
              <a:t>питания</a:t>
            </a:r>
          </a:p>
        </p:txBody>
      </p:sp>
      <p:sp>
        <p:nvSpPr>
          <p:cNvPr id="39" name="Rectangle 38">
            <a:extLst>
              <a:ext uri="{FF2B5EF4-FFF2-40B4-BE49-F238E27FC236}">
                <a16:creationId xmlns:a16="http://schemas.microsoft.com/office/drawing/2014/main" id="{06C2A8B5-1375-4AB3-826A-127DF71344B5}"/>
              </a:ext>
            </a:extLst>
          </p:cNvPr>
          <p:cNvSpPr/>
          <p:nvPr/>
        </p:nvSpPr>
        <p:spPr>
          <a:xfrm>
            <a:off x="2727959" y="3718741"/>
            <a:ext cx="3368040" cy="90365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41" name="Straight Connector 40">
            <a:extLst>
              <a:ext uri="{FF2B5EF4-FFF2-40B4-BE49-F238E27FC236}">
                <a16:creationId xmlns:a16="http://schemas.microsoft.com/office/drawing/2014/main" id="{7C0E7055-4207-4A00-9B4B-EB1A65400F8E}"/>
              </a:ext>
            </a:extLst>
          </p:cNvPr>
          <p:cNvCxnSpPr>
            <a:cxnSpLocks/>
          </p:cNvCxnSpPr>
          <p:nvPr/>
        </p:nvCxnSpPr>
        <p:spPr>
          <a:xfrm>
            <a:off x="6059717" y="4621446"/>
            <a:ext cx="302783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F1B23F0A-1DE3-42D7-8D87-AE44EE2DAC72}"/>
              </a:ext>
            </a:extLst>
          </p:cNvPr>
          <p:cNvSpPr/>
          <p:nvPr/>
        </p:nvSpPr>
        <p:spPr>
          <a:xfrm>
            <a:off x="3436620" y="4696178"/>
            <a:ext cx="416377" cy="90365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46" name="Straight Connector 45">
            <a:extLst>
              <a:ext uri="{FF2B5EF4-FFF2-40B4-BE49-F238E27FC236}">
                <a16:creationId xmlns:a16="http://schemas.microsoft.com/office/drawing/2014/main" id="{930BE48F-F389-41CB-999A-03B5D8C8840F}"/>
              </a:ext>
            </a:extLst>
          </p:cNvPr>
          <p:cNvCxnSpPr>
            <a:cxnSpLocks/>
          </p:cNvCxnSpPr>
          <p:nvPr/>
        </p:nvCxnSpPr>
        <p:spPr>
          <a:xfrm>
            <a:off x="3436620" y="5599837"/>
            <a:ext cx="0" cy="112318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B8033086-AEEC-41C4-BAC3-51531F5C20C9}"/>
              </a:ext>
            </a:extLst>
          </p:cNvPr>
          <p:cNvSpPr/>
          <p:nvPr/>
        </p:nvSpPr>
        <p:spPr>
          <a:xfrm>
            <a:off x="3856655" y="4693962"/>
            <a:ext cx="375620" cy="90365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49" name="Straight Connector 48">
            <a:extLst>
              <a:ext uri="{FF2B5EF4-FFF2-40B4-BE49-F238E27FC236}">
                <a16:creationId xmlns:a16="http://schemas.microsoft.com/office/drawing/2014/main" id="{8B15B6FA-CB4A-4D7B-87E9-41DB72C244FA}"/>
              </a:ext>
            </a:extLst>
          </p:cNvPr>
          <p:cNvCxnSpPr>
            <a:cxnSpLocks/>
          </p:cNvCxnSpPr>
          <p:nvPr/>
        </p:nvCxnSpPr>
        <p:spPr>
          <a:xfrm>
            <a:off x="4231162" y="5326827"/>
            <a:ext cx="0" cy="89776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E2F50CCB-E762-4A02-BCBD-5F26597164AE}"/>
              </a:ext>
            </a:extLst>
          </p:cNvPr>
          <p:cNvCxnSpPr>
            <a:cxnSpLocks/>
          </p:cNvCxnSpPr>
          <p:nvPr/>
        </p:nvCxnSpPr>
        <p:spPr>
          <a:xfrm flipH="1">
            <a:off x="4217670" y="6213476"/>
            <a:ext cx="161163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735B2E4-85FC-4EF3-A79C-3073987427CA}"/>
              </a:ext>
            </a:extLst>
          </p:cNvPr>
          <p:cNvCxnSpPr>
            <a:cxnSpLocks/>
          </p:cNvCxnSpPr>
          <p:nvPr/>
        </p:nvCxnSpPr>
        <p:spPr>
          <a:xfrm flipH="1">
            <a:off x="3421379" y="6714251"/>
            <a:ext cx="161163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5DB48C12-050B-46CF-A2BE-5EEC32CD6866}"/>
              </a:ext>
            </a:extLst>
          </p:cNvPr>
          <p:cNvSpPr txBox="1"/>
          <p:nvPr/>
        </p:nvSpPr>
        <p:spPr>
          <a:xfrm>
            <a:off x="3464473" y="6275356"/>
            <a:ext cx="2934969" cy="461665"/>
          </a:xfrm>
          <a:prstGeom prst="rect">
            <a:avLst/>
          </a:prstGeom>
          <a:noFill/>
        </p:spPr>
        <p:txBody>
          <a:bodyPr wrap="square" rtlCol="0">
            <a:spAutoFit/>
          </a:bodyPr>
          <a:lstStyle/>
          <a:p>
            <a:r>
              <a:rPr lang="ru-RU" sz="2400" dirty="0"/>
              <a:t>+ питания</a:t>
            </a:r>
          </a:p>
        </p:txBody>
      </p:sp>
      <p:sp>
        <p:nvSpPr>
          <p:cNvPr id="59" name="TextBox 58">
            <a:extLst>
              <a:ext uri="{FF2B5EF4-FFF2-40B4-BE49-F238E27FC236}">
                <a16:creationId xmlns:a16="http://schemas.microsoft.com/office/drawing/2014/main" id="{07C5955F-1C29-43BC-A340-C46159DA4B66}"/>
              </a:ext>
            </a:extLst>
          </p:cNvPr>
          <p:cNvSpPr txBox="1"/>
          <p:nvPr/>
        </p:nvSpPr>
        <p:spPr>
          <a:xfrm>
            <a:off x="4361815" y="5755303"/>
            <a:ext cx="2934969" cy="461665"/>
          </a:xfrm>
          <a:prstGeom prst="rect">
            <a:avLst/>
          </a:prstGeom>
          <a:noFill/>
        </p:spPr>
        <p:txBody>
          <a:bodyPr wrap="square" rtlCol="0">
            <a:spAutoFit/>
          </a:bodyPr>
          <a:lstStyle/>
          <a:p>
            <a:r>
              <a:rPr lang="ru-RU" sz="2400" dirty="0"/>
              <a:t>- питания</a:t>
            </a:r>
          </a:p>
        </p:txBody>
      </p:sp>
      <p:sp>
        <p:nvSpPr>
          <p:cNvPr id="61" name="TextBox 60">
            <a:extLst>
              <a:ext uri="{FF2B5EF4-FFF2-40B4-BE49-F238E27FC236}">
                <a16:creationId xmlns:a16="http://schemas.microsoft.com/office/drawing/2014/main" id="{6E57C24C-9F4E-4297-B94B-B09BC2FFA096}"/>
              </a:ext>
            </a:extLst>
          </p:cNvPr>
          <p:cNvSpPr txBox="1"/>
          <p:nvPr/>
        </p:nvSpPr>
        <p:spPr>
          <a:xfrm>
            <a:off x="6323524" y="4083725"/>
            <a:ext cx="4299142" cy="461665"/>
          </a:xfrm>
          <a:prstGeom prst="rect">
            <a:avLst/>
          </a:prstGeom>
          <a:noFill/>
        </p:spPr>
        <p:txBody>
          <a:bodyPr wrap="square" rtlCol="0">
            <a:spAutoFit/>
          </a:bodyPr>
          <a:lstStyle/>
          <a:p>
            <a:r>
              <a:rPr lang="ru-RU" sz="2400" dirty="0"/>
              <a:t>Микроконтроллер </a:t>
            </a:r>
            <a:r>
              <a:rPr lang="en-US" sz="2400" dirty="0"/>
              <a:t>ATmega328</a:t>
            </a:r>
            <a:endParaRPr lang="ru-RU" sz="2400" dirty="0"/>
          </a:p>
        </p:txBody>
      </p:sp>
      <p:cxnSp>
        <p:nvCxnSpPr>
          <p:cNvPr id="76" name="Straight Connector 75">
            <a:extLst>
              <a:ext uri="{FF2B5EF4-FFF2-40B4-BE49-F238E27FC236}">
                <a16:creationId xmlns:a16="http://schemas.microsoft.com/office/drawing/2014/main" id="{E5404DE5-28A3-4DA7-AB96-C656F221B536}"/>
              </a:ext>
            </a:extLst>
          </p:cNvPr>
          <p:cNvCxnSpPr>
            <a:cxnSpLocks/>
          </p:cNvCxnSpPr>
          <p:nvPr/>
        </p:nvCxnSpPr>
        <p:spPr>
          <a:xfrm>
            <a:off x="5700149" y="1428750"/>
            <a:ext cx="124674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79" name="Rectangle 78">
            <a:extLst>
              <a:ext uri="{FF2B5EF4-FFF2-40B4-BE49-F238E27FC236}">
                <a16:creationId xmlns:a16="http://schemas.microsoft.com/office/drawing/2014/main" id="{C91D1E07-2344-43E5-A403-236F0B8833C4}"/>
              </a:ext>
            </a:extLst>
          </p:cNvPr>
          <p:cNvSpPr/>
          <p:nvPr/>
        </p:nvSpPr>
        <p:spPr>
          <a:xfrm>
            <a:off x="2400300" y="2709797"/>
            <a:ext cx="714375" cy="68765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80" name="Straight Connector 79">
            <a:extLst>
              <a:ext uri="{FF2B5EF4-FFF2-40B4-BE49-F238E27FC236}">
                <a16:creationId xmlns:a16="http://schemas.microsoft.com/office/drawing/2014/main" id="{D37AC436-24FE-4FF1-B42C-617423ABA060}"/>
              </a:ext>
            </a:extLst>
          </p:cNvPr>
          <p:cNvCxnSpPr>
            <a:cxnSpLocks/>
          </p:cNvCxnSpPr>
          <p:nvPr/>
        </p:nvCxnSpPr>
        <p:spPr>
          <a:xfrm>
            <a:off x="2635500" y="3397447"/>
            <a:ext cx="44892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82" name="Rectangle 81">
            <a:extLst>
              <a:ext uri="{FF2B5EF4-FFF2-40B4-BE49-F238E27FC236}">
                <a16:creationId xmlns:a16="http://schemas.microsoft.com/office/drawing/2014/main" id="{DE8463FD-986F-484A-AA66-BD1C6528141C}"/>
              </a:ext>
            </a:extLst>
          </p:cNvPr>
          <p:cNvSpPr/>
          <p:nvPr/>
        </p:nvSpPr>
        <p:spPr>
          <a:xfrm>
            <a:off x="2400300" y="2333435"/>
            <a:ext cx="714375" cy="334523"/>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83" name="Straight Connector 82">
            <a:extLst>
              <a:ext uri="{FF2B5EF4-FFF2-40B4-BE49-F238E27FC236}">
                <a16:creationId xmlns:a16="http://schemas.microsoft.com/office/drawing/2014/main" id="{0CAA734B-D6EE-4FFC-8ADE-093DB9C38BA3}"/>
              </a:ext>
            </a:extLst>
          </p:cNvPr>
          <p:cNvCxnSpPr>
            <a:cxnSpLocks/>
          </p:cNvCxnSpPr>
          <p:nvPr/>
        </p:nvCxnSpPr>
        <p:spPr>
          <a:xfrm>
            <a:off x="2635500" y="2330457"/>
            <a:ext cx="44892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84" name="Rectangle 83">
            <a:extLst>
              <a:ext uri="{FF2B5EF4-FFF2-40B4-BE49-F238E27FC236}">
                <a16:creationId xmlns:a16="http://schemas.microsoft.com/office/drawing/2014/main" id="{AF3BB8B2-C4AB-4D76-890E-99F762AF653E}"/>
              </a:ext>
            </a:extLst>
          </p:cNvPr>
          <p:cNvSpPr/>
          <p:nvPr/>
        </p:nvSpPr>
        <p:spPr>
          <a:xfrm>
            <a:off x="4810704" y="2979916"/>
            <a:ext cx="714375" cy="334523"/>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85" name="Straight Connector 84">
            <a:extLst>
              <a:ext uri="{FF2B5EF4-FFF2-40B4-BE49-F238E27FC236}">
                <a16:creationId xmlns:a16="http://schemas.microsoft.com/office/drawing/2014/main" id="{12026254-1FA6-41B9-91DB-6C3B2353675C}"/>
              </a:ext>
            </a:extLst>
          </p:cNvPr>
          <p:cNvCxnSpPr>
            <a:cxnSpLocks/>
          </p:cNvCxnSpPr>
          <p:nvPr/>
        </p:nvCxnSpPr>
        <p:spPr>
          <a:xfrm>
            <a:off x="5045904" y="2976938"/>
            <a:ext cx="207879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571498A2-7EA4-43CA-B9BD-EBC9F4BE45E4}"/>
              </a:ext>
            </a:extLst>
          </p:cNvPr>
          <p:cNvSpPr txBox="1"/>
          <p:nvPr/>
        </p:nvSpPr>
        <p:spPr>
          <a:xfrm>
            <a:off x="7124700" y="3160800"/>
            <a:ext cx="4489200" cy="461665"/>
          </a:xfrm>
          <a:prstGeom prst="rect">
            <a:avLst/>
          </a:prstGeom>
          <a:noFill/>
        </p:spPr>
        <p:txBody>
          <a:bodyPr wrap="square" rtlCol="0">
            <a:spAutoFit/>
          </a:bodyPr>
          <a:lstStyle/>
          <a:p>
            <a:r>
              <a:rPr lang="ru-RU" sz="2400" dirty="0"/>
              <a:t>Светодиоды приема-передачи </a:t>
            </a:r>
          </a:p>
        </p:txBody>
      </p:sp>
      <p:sp>
        <p:nvSpPr>
          <p:cNvPr id="90" name="TextBox 89">
            <a:extLst>
              <a:ext uri="{FF2B5EF4-FFF2-40B4-BE49-F238E27FC236}">
                <a16:creationId xmlns:a16="http://schemas.microsoft.com/office/drawing/2014/main" id="{4C3ACF65-69AE-4E6D-95C7-4E3815D63B03}"/>
              </a:ext>
            </a:extLst>
          </p:cNvPr>
          <p:cNvSpPr txBox="1"/>
          <p:nvPr/>
        </p:nvSpPr>
        <p:spPr>
          <a:xfrm>
            <a:off x="7124700" y="2742979"/>
            <a:ext cx="4489200" cy="461665"/>
          </a:xfrm>
          <a:prstGeom prst="rect">
            <a:avLst/>
          </a:prstGeom>
          <a:noFill/>
        </p:spPr>
        <p:txBody>
          <a:bodyPr wrap="square" rtlCol="0">
            <a:spAutoFit/>
          </a:bodyPr>
          <a:lstStyle/>
          <a:p>
            <a:r>
              <a:rPr lang="ru-RU" sz="2400" dirty="0"/>
              <a:t>Светодиод работы платы</a:t>
            </a:r>
          </a:p>
        </p:txBody>
      </p:sp>
      <p:sp>
        <p:nvSpPr>
          <p:cNvPr id="91" name="TextBox 90">
            <a:extLst>
              <a:ext uri="{FF2B5EF4-FFF2-40B4-BE49-F238E27FC236}">
                <a16:creationId xmlns:a16="http://schemas.microsoft.com/office/drawing/2014/main" id="{668FFF1C-74B0-4B8B-A999-6276814B5369}"/>
              </a:ext>
            </a:extLst>
          </p:cNvPr>
          <p:cNvSpPr txBox="1"/>
          <p:nvPr/>
        </p:nvSpPr>
        <p:spPr>
          <a:xfrm>
            <a:off x="7124700" y="2099474"/>
            <a:ext cx="4489200" cy="461665"/>
          </a:xfrm>
          <a:prstGeom prst="rect">
            <a:avLst/>
          </a:prstGeom>
          <a:noFill/>
        </p:spPr>
        <p:txBody>
          <a:bodyPr wrap="square" rtlCol="0">
            <a:spAutoFit/>
          </a:bodyPr>
          <a:lstStyle/>
          <a:p>
            <a:r>
              <a:rPr lang="ru-RU" sz="2400" dirty="0"/>
              <a:t>Светодиод 13 </a:t>
            </a:r>
            <a:r>
              <a:rPr lang="ru-RU" sz="2400" dirty="0" err="1"/>
              <a:t>пина</a:t>
            </a:r>
            <a:endParaRPr lang="ru-RU" sz="2400" dirty="0"/>
          </a:p>
        </p:txBody>
      </p:sp>
    </p:spTree>
    <p:extLst>
      <p:ext uri="{BB962C8B-B14F-4D97-AF65-F5344CB8AC3E}">
        <p14:creationId xmlns:p14="http://schemas.microsoft.com/office/powerpoint/2010/main" val="9699045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A374A6-275C-4E47-B01E-D9D40C105FF0}"/>
              </a:ext>
            </a:extLst>
          </p:cNvPr>
          <p:cNvCxnSpPr>
            <a:cxnSpLocks/>
          </p:cNvCxnSpPr>
          <p:nvPr/>
        </p:nvCxnSpPr>
        <p:spPr>
          <a:xfrm>
            <a:off x="4064000" y="0"/>
            <a:ext cx="0" cy="6858000"/>
          </a:xfrm>
          <a:prstGeom prst="line">
            <a:avLst/>
          </a:prstGeom>
          <a:ln w="38100">
            <a:solidFill>
              <a:srgbClr val="261A1A"/>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6F51E77-D4D6-4577-84C4-36378E84F48B}"/>
              </a:ext>
            </a:extLst>
          </p:cNvPr>
          <p:cNvCxnSpPr>
            <a:cxnSpLocks/>
          </p:cNvCxnSpPr>
          <p:nvPr/>
        </p:nvCxnSpPr>
        <p:spPr>
          <a:xfrm>
            <a:off x="8128000" y="0"/>
            <a:ext cx="0" cy="6858000"/>
          </a:xfrm>
          <a:prstGeom prst="line">
            <a:avLst/>
          </a:prstGeom>
          <a:ln w="38100">
            <a:solidFill>
              <a:srgbClr val="261A1A"/>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92C5C9B-D2C2-4D09-9F74-F71A17C98D13}"/>
              </a:ext>
            </a:extLst>
          </p:cNvPr>
          <p:cNvSpPr txBox="1"/>
          <p:nvPr/>
        </p:nvSpPr>
        <p:spPr>
          <a:xfrm>
            <a:off x="355599" y="409575"/>
            <a:ext cx="3429000" cy="954107"/>
          </a:xfrm>
          <a:prstGeom prst="rect">
            <a:avLst/>
          </a:prstGeom>
          <a:noFill/>
        </p:spPr>
        <p:txBody>
          <a:bodyPr wrap="square" rtlCol="0">
            <a:spAutoFit/>
          </a:bodyPr>
          <a:lstStyle/>
          <a:p>
            <a:pPr algn="r"/>
            <a:r>
              <a:rPr lang="ru-RU" sz="2800" b="1" dirty="0"/>
              <a:t>Цифровые </a:t>
            </a:r>
            <a:r>
              <a:rPr lang="ru-RU" sz="2800" b="1" dirty="0" err="1"/>
              <a:t>пины</a:t>
            </a:r>
            <a:r>
              <a:rPr lang="ru-RU" sz="2800" b="1" dirty="0"/>
              <a:t> </a:t>
            </a:r>
          </a:p>
          <a:p>
            <a:pPr algn="r"/>
            <a:r>
              <a:rPr lang="ru-RU" sz="2800" b="1" dirty="0"/>
              <a:t>(</a:t>
            </a:r>
            <a:r>
              <a:rPr lang="en-US" sz="2800" b="1" dirty="0"/>
              <a:t>D – Digital)</a:t>
            </a:r>
            <a:endParaRPr lang="ru-RU" sz="2800" b="1" dirty="0"/>
          </a:p>
        </p:txBody>
      </p:sp>
      <p:sp>
        <p:nvSpPr>
          <p:cNvPr id="11" name="TextBox 10">
            <a:extLst>
              <a:ext uri="{FF2B5EF4-FFF2-40B4-BE49-F238E27FC236}">
                <a16:creationId xmlns:a16="http://schemas.microsoft.com/office/drawing/2014/main" id="{6643DD0F-9F7A-4E4C-8D7A-4E155C81D9AB}"/>
              </a:ext>
            </a:extLst>
          </p:cNvPr>
          <p:cNvSpPr txBox="1"/>
          <p:nvPr/>
        </p:nvSpPr>
        <p:spPr>
          <a:xfrm>
            <a:off x="133349" y="1771650"/>
            <a:ext cx="3873501" cy="4154984"/>
          </a:xfrm>
          <a:prstGeom prst="rect">
            <a:avLst/>
          </a:prstGeom>
          <a:noFill/>
        </p:spPr>
        <p:txBody>
          <a:bodyPr wrap="square" rtlCol="0">
            <a:spAutoFit/>
          </a:bodyPr>
          <a:lstStyle/>
          <a:p>
            <a:pPr algn="just"/>
            <a:r>
              <a:rPr lang="ru-RU" sz="2400" dirty="0" err="1"/>
              <a:t>Пины</a:t>
            </a:r>
            <a:r>
              <a:rPr lang="ru-RU" sz="2400" dirty="0"/>
              <a:t> общего назначения Предназначены для приема и передачи логического сигнала. Принимает и передает значения 0, 1. Значения высчитываются в зависимости от принимаемого или передаваемого напряжения</a:t>
            </a:r>
            <a:r>
              <a:rPr lang="en-US" sz="2400" dirty="0"/>
              <a:t>: </a:t>
            </a:r>
            <a:r>
              <a:rPr lang="ru-RU" sz="2400" dirty="0"/>
              <a:t>от 0 или 5 Вольт.</a:t>
            </a:r>
          </a:p>
        </p:txBody>
      </p:sp>
      <p:sp>
        <p:nvSpPr>
          <p:cNvPr id="12" name="TextBox 11">
            <a:extLst>
              <a:ext uri="{FF2B5EF4-FFF2-40B4-BE49-F238E27FC236}">
                <a16:creationId xmlns:a16="http://schemas.microsoft.com/office/drawing/2014/main" id="{BBDF9EBA-076F-40F5-8292-1A944584055D}"/>
              </a:ext>
            </a:extLst>
          </p:cNvPr>
          <p:cNvSpPr txBox="1"/>
          <p:nvPr/>
        </p:nvSpPr>
        <p:spPr>
          <a:xfrm>
            <a:off x="4232278" y="409574"/>
            <a:ext cx="3727445" cy="954107"/>
          </a:xfrm>
          <a:prstGeom prst="rect">
            <a:avLst/>
          </a:prstGeom>
          <a:noFill/>
        </p:spPr>
        <p:txBody>
          <a:bodyPr wrap="square" rtlCol="0">
            <a:spAutoFit/>
          </a:bodyPr>
          <a:lstStyle/>
          <a:p>
            <a:pPr algn="r"/>
            <a:r>
              <a:rPr lang="ru-RU" sz="2800" b="1" dirty="0"/>
              <a:t>Аналоговые </a:t>
            </a:r>
            <a:r>
              <a:rPr lang="ru-RU" sz="2800" b="1" dirty="0" err="1"/>
              <a:t>пины</a:t>
            </a:r>
            <a:r>
              <a:rPr lang="ru-RU" sz="2800" b="1" dirty="0"/>
              <a:t> </a:t>
            </a:r>
          </a:p>
          <a:p>
            <a:pPr algn="r"/>
            <a:r>
              <a:rPr lang="ru-RU" sz="2800" b="1" dirty="0"/>
              <a:t>(</a:t>
            </a:r>
            <a:r>
              <a:rPr lang="en-US" sz="2800" b="1" dirty="0"/>
              <a:t>A – ADC)</a:t>
            </a:r>
            <a:endParaRPr lang="ru-RU" sz="2800" b="1" dirty="0"/>
          </a:p>
        </p:txBody>
      </p:sp>
      <p:sp>
        <p:nvSpPr>
          <p:cNvPr id="13" name="TextBox 12">
            <a:extLst>
              <a:ext uri="{FF2B5EF4-FFF2-40B4-BE49-F238E27FC236}">
                <a16:creationId xmlns:a16="http://schemas.microsoft.com/office/drawing/2014/main" id="{839F9709-A3FB-4753-AA23-301DFE14C6A2}"/>
              </a:ext>
            </a:extLst>
          </p:cNvPr>
          <p:cNvSpPr txBox="1"/>
          <p:nvPr/>
        </p:nvSpPr>
        <p:spPr>
          <a:xfrm>
            <a:off x="4165598" y="1771650"/>
            <a:ext cx="3638549" cy="4524315"/>
          </a:xfrm>
          <a:prstGeom prst="rect">
            <a:avLst/>
          </a:prstGeom>
          <a:noFill/>
        </p:spPr>
        <p:txBody>
          <a:bodyPr wrap="square" rtlCol="0">
            <a:spAutoFit/>
          </a:bodyPr>
          <a:lstStyle/>
          <a:p>
            <a:pPr algn="just"/>
            <a:r>
              <a:rPr lang="ru-RU" sz="2400" dirty="0" err="1"/>
              <a:t>Пины</a:t>
            </a:r>
            <a:r>
              <a:rPr lang="ru-RU" sz="2400" dirty="0"/>
              <a:t> </a:t>
            </a:r>
            <a:r>
              <a:rPr lang="en-US" sz="2400" dirty="0"/>
              <a:t>c </a:t>
            </a:r>
            <a:r>
              <a:rPr lang="ru-RU" sz="2400" dirty="0"/>
              <a:t>аналого-цифровым преобразователем. Способны считывать напряжение подаваемое на </a:t>
            </a:r>
            <a:r>
              <a:rPr lang="ru-RU" sz="2400" dirty="0" err="1"/>
              <a:t>пин</a:t>
            </a:r>
            <a:r>
              <a:rPr lang="ru-RU" sz="2400" dirty="0"/>
              <a:t> и преобразовывать его в числовое значение. При передаче данных работает как цифровой </a:t>
            </a:r>
            <a:r>
              <a:rPr lang="ru-RU" sz="2400" dirty="0" err="1"/>
              <a:t>пин</a:t>
            </a:r>
            <a:r>
              <a:rPr lang="ru-RU" sz="2400" dirty="0"/>
              <a:t>, подавая 0 или 5 Вольт (0 или 1) </a:t>
            </a:r>
          </a:p>
        </p:txBody>
      </p:sp>
      <p:sp>
        <p:nvSpPr>
          <p:cNvPr id="14" name="TextBox 13">
            <a:extLst>
              <a:ext uri="{FF2B5EF4-FFF2-40B4-BE49-F238E27FC236}">
                <a16:creationId xmlns:a16="http://schemas.microsoft.com/office/drawing/2014/main" id="{0CDDAAED-C9E4-436D-939C-05AAFDAD6BE5}"/>
              </a:ext>
            </a:extLst>
          </p:cNvPr>
          <p:cNvSpPr txBox="1"/>
          <p:nvPr/>
        </p:nvSpPr>
        <p:spPr>
          <a:xfrm>
            <a:off x="8070850" y="686771"/>
            <a:ext cx="3409244" cy="523220"/>
          </a:xfrm>
          <a:prstGeom prst="rect">
            <a:avLst/>
          </a:prstGeom>
          <a:noFill/>
        </p:spPr>
        <p:txBody>
          <a:bodyPr wrap="square" rtlCol="0">
            <a:spAutoFit/>
          </a:bodyPr>
          <a:lstStyle/>
          <a:p>
            <a:pPr algn="r"/>
            <a:r>
              <a:rPr lang="ru-RU" sz="2800" b="1" dirty="0" err="1"/>
              <a:t>Пины</a:t>
            </a:r>
            <a:r>
              <a:rPr lang="ru-RU" sz="2800" b="1" dirty="0"/>
              <a:t> с ШИМ </a:t>
            </a:r>
          </a:p>
        </p:txBody>
      </p:sp>
      <p:sp>
        <p:nvSpPr>
          <p:cNvPr id="15" name="TextBox 14">
            <a:extLst>
              <a:ext uri="{FF2B5EF4-FFF2-40B4-BE49-F238E27FC236}">
                <a16:creationId xmlns:a16="http://schemas.microsoft.com/office/drawing/2014/main" id="{2DEB5CE4-C8C5-42CB-BFBB-1EB6C82F5A44}"/>
              </a:ext>
            </a:extLst>
          </p:cNvPr>
          <p:cNvSpPr txBox="1"/>
          <p:nvPr/>
        </p:nvSpPr>
        <p:spPr>
          <a:xfrm>
            <a:off x="8229599" y="1771650"/>
            <a:ext cx="3962400" cy="4745915"/>
          </a:xfrm>
          <a:prstGeom prst="rect">
            <a:avLst/>
          </a:prstGeom>
          <a:noFill/>
        </p:spPr>
        <p:txBody>
          <a:bodyPr wrap="square" rtlCol="0">
            <a:spAutoFit/>
          </a:bodyPr>
          <a:lstStyle/>
          <a:p>
            <a:pPr algn="just">
              <a:lnSpc>
                <a:spcPct val="90000"/>
              </a:lnSpc>
            </a:pPr>
            <a:r>
              <a:rPr lang="ru-RU" sz="2400" dirty="0" err="1"/>
              <a:t>Пины</a:t>
            </a:r>
            <a:r>
              <a:rPr lang="ru-RU" sz="2400" dirty="0"/>
              <a:t> </a:t>
            </a:r>
            <a:r>
              <a:rPr lang="en-US" sz="2400" dirty="0"/>
              <a:t>c </a:t>
            </a:r>
            <a:r>
              <a:rPr lang="ru-RU" sz="2400" dirty="0"/>
              <a:t>широтно-импульсной модуляцией. Предназначены для управления устройствами, позволяя точно регулировать подаваемые значения. Принцип широтно-импульсной модуляции построен на снижении напряжения на небольшой промежуток времени, позволяя точно регулировать работу модуля.</a:t>
            </a:r>
          </a:p>
        </p:txBody>
      </p:sp>
      <p:sp>
        <p:nvSpPr>
          <p:cNvPr id="2" name="TextBox 1">
            <a:extLst>
              <a:ext uri="{FF2B5EF4-FFF2-40B4-BE49-F238E27FC236}">
                <a16:creationId xmlns:a16="http://schemas.microsoft.com/office/drawing/2014/main" id="{CFBA70A0-A89C-4C68-8FCE-2FD56D7D3CE4}"/>
              </a:ext>
            </a:extLst>
          </p:cNvPr>
          <p:cNvSpPr txBox="1"/>
          <p:nvPr/>
        </p:nvSpPr>
        <p:spPr>
          <a:xfrm>
            <a:off x="76198" y="163353"/>
            <a:ext cx="948267" cy="1446550"/>
          </a:xfrm>
          <a:prstGeom prst="rect">
            <a:avLst/>
          </a:prstGeom>
          <a:noFill/>
        </p:spPr>
        <p:txBody>
          <a:bodyPr wrap="square" rtlCol="0">
            <a:spAutoFit/>
          </a:bodyPr>
          <a:lstStyle/>
          <a:p>
            <a:r>
              <a:rPr lang="en-US" sz="8800" dirty="0">
                <a:effectLst>
                  <a:outerShdw blurRad="38100" dist="38100" dir="2700000" algn="tl">
                    <a:srgbClr val="000000">
                      <a:alpha val="43137"/>
                    </a:srgbClr>
                  </a:outerShdw>
                </a:effectLst>
              </a:rPr>
              <a:t>D</a:t>
            </a:r>
            <a:endParaRPr lang="ru-RU" sz="8800" dirty="0">
              <a:effectLst>
                <a:outerShdw blurRad="38100" dist="38100" dir="2700000" algn="tl">
                  <a:srgbClr val="000000">
                    <a:alpha val="43137"/>
                  </a:srgbClr>
                </a:outerShdw>
              </a:effectLst>
            </a:endParaRPr>
          </a:p>
        </p:txBody>
      </p:sp>
      <p:sp>
        <p:nvSpPr>
          <p:cNvPr id="16" name="TextBox 15">
            <a:extLst>
              <a:ext uri="{FF2B5EF4-FFF2-40B4-BE49-F238E27FC236}">
                <a16:creationId xmlns:a16="http://schemas.microsoft.com/office/drawing/2014/main" id="{18D35D52-68EE-41CF-9A92-949C42FACE2E}"/>
              </a:ext>
            </a:extLst>
          </p:cNvPr>
          <p:cNvSpPr txBox="1"/>
          <p:nvPr/>
        </p:nvSpPr>
        <p:spPr>
          <a:xfrm>
            <a:off x="4121151" y="225106"/>
            <a:ext cx="948267" cy="1446550"/>
          </a:xfrm>
          <a:prstGeom prst="rect">
            <a:avLst/>
          </a:prstGeom>
          <a:noFill/>
        </p:spPr>
        <p:txBody>
          <a:bodyPr wrap="square" rtlCol="0">
            <a:spAutoFit/>
          </a:bodyPr>
          <a:lstStyle/>
          <a:p>
            <a:r>
              <a:rPr lang="en-US" sz="8800" dirty="0">
                <a:effectLst>
                  <a:outerShdw blurRad="38100" dist="38100" dir="2700000" algn="tl">
                    <a:srgbClr val="000000">
                      <a:alpha val="43137"/>
                    </a:srgbClr>
                  </a:outerShdw>
                </a:effectLst>
              </a:rPr>
              <a:t>A</a:t>
            </a:r>
            <a:endParaRPr lang="ru-RU" sz="8800" dirty="0">
              <a:effectLst>
                <a:outerShdw blurRad="38100" dist="38100" dir="2700000" algn="tl">
                  <a:srgbClr val="000000">
                    <a:alpha val="43137"/>
                  </a:srgbClr>
                </a:outerShdw>
              </a:effectLst>
            </a:endParaRPr>
          </a:p>
        </p:txBody>
      </p:sp>
      <p:sp>
        <p:nvSpPr>
          <p:cNvPr id="17" name="TextBox 16">
            <a:extLst>
              <a:ext uri="{FF2B5EF4-FFF2-40B4-BE49-F238E27FC236}">
                <a16:creationId xmlns:a16="http://schemas.microsoft.com/office/drawing/2014/main" id="{F9C18E1B-1644-491A-AB38-24ADB2F7FBA0}"/>
              </a:ext>
            </a:extLst>
          </p:cNvPr>
          <p:cNvSpPr txBox="1"/>
          <p:nvPr/>
        </p:nvSpPr>
        <p:spPr>
          <a:xfrm>
            <a:off x="8229599" y="409574"/>
            <a:ext cx="948267" cy="1446550"/>
          </a:xfrm>
          <a:prstGeom prst="rect">
            <a:avLst/>
          </a:prstGeom>
          <a:noFill/>
        </p:spPr>
        <p:txBody>
          <a:bodyPr wrap="square" rtlCol="0">
            <a:spAutoFit/>
          </a:bodyPr>
          <a:lstStyle/>
          <a:p>
            <a:r>
              <a:rPr lang="en-US" sz="8800" dirty="0">
                <a:effectLst>
                  <a:outerShdw blurRad="38100" dist="38100" dir="2700000" algn="tl">
                    <a:srgbClr val="000000">
                      <a:alpha val="43137"/>
                    </a:srgbClr>
                  </a:outerShdw>
                </a:effectLst>
              </a:rPr>
              <a:t>~</a:t>
            </a:r>
            <a:endParaRPr lang="ru-RU" sz="88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825395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A9136A-9B0C-47A9-908D-C793698DEA8D}"/>
              </a:ext>
            </a:extLst>
          </p:cNvPr>
          <p:cNvPicPr>
            <a:picLocks noChangeAspect="1"/>
          </p:cNvPicPr>
          <p:nvPr/>
        </p:nvPicPr>
        <p:blipFill rotWithShape="1">
          <a:blip r:embed="rId2">
            <a:extLst>
              <a:ext uri="{28A0092B-C50C-407E-A947-70E740481C1C}">
                <a14:useLocalDpi xmlns:a14="http://schemas.microsoft.com/office/drawing/2010/main" val="0"/>
              </a:ext>
            </a:extLst>
          </a:blip>
          <a:srcRect l="11468" t="27627" r="13655" b="20938"/>
          <a:stretch/>
        </p:blipFill>
        <p:spPr>
          <a:xfrm rot="16200000">
            <a:off x="123826" y="1276348"/>
            <a:ext cx="6267451" cy="4305303"/>
          </a:xfrm>
          <a:prstGeom prst="rect">
            <a:avLst/>
          </a:prstGeom>
        </p:spPr>
      </p:pic>
      <p:sp>
        <p:nvSpPr>
          <p:cNvPr id="8" name="TextBox 7">
            <a:extLst>
              <a:ext uri="{FF2B5EF4-FFF2-40B4-BE49-F238E27FC236}">
                <a16:creationId xmlns:a16="http://schemas.microsoft.com/office/drawing/2014/main" id="{2125333A-D576-43F5-894B-2F9C144AD598}"/>
              </a:ext>
            </a:extLst>
          </p:cNvPr>
          <p:cNvSpPr txBox="1"/>
          <p:nvPr/>
        </p:nvSpPr>
        <p:spPr>
          <a:xfrm>
            <a:off x="5886450" y="715476"/>
            <a:ext cx="5797551" cy="923330"/>
          </a:xfrm>
          <a:prstGeom prst="rect">
            <a:avLst/>
          </a:prstGeom>
          <a:noFill/>
        </p:spPr>
        <p:txBody>
          <a:bodyPr wrap="square">
            <a:spAutoFit/>
          </a:bodyPr>
          <a:lstStyle/>
          <a:p>
            <a:r>
              <a:rPr lang="ru-RU" sz="5400" b="1" dirty="0">
                <a:latin typeface="HelveticaNeueCyr" panose="02000503040000020004" pitchFamily="2" charset="-52"/>
              </a:rPr>
              <a:t>Макетная плата</a:t>
            </a:r>
            <a:endParaRPr lang="ru-RU" sz="3200" dirty="0">
              <a:latin typeface="HelveticaNeueCyr" panose="02000503040000020004" pitchFamily="2" charset="-52"/>
            </a:endParaRPr>
          </a:p>
        </p:txBody>
      </p:sp>
      <p:sp>
        <p:nvSpPr>
          <p:cNvPr id="9" name="TextBox 8">
            <a:extLst>
              <a:ext uri="{FF2B5EF4-FFF2-40B4-BE49-F238E27FC236}">
                <a16:creationId xmlns:a16="http://schemas.microsoft.com/office/drawing/2014/main" id="{7B2B2A19-6300-47A4-8F60-81DACA95ACB3}"/>
              </a:ext>
            </a:extLst>
          </p:cNvPr>
          <p:cNvSpPr txBox="1"/>
          <p:nvPr/>
        </p:nvSpPr>
        <p:spPr>
          <a:xfrm>
            <a:off x="5886450" y="1981200"/>
            <a:ext cx="5797551" cy="4493538"/>
          </a:xfrm>
          <a:prstGeom prst="rect">
            <a:avLst/>
          </a:prstGeom>
          <a:noFill/>
        </p:spPr>
        <p:txBody>
          <a:bodyPr wrap="square" rtlCol="0">
            <a:spAutoFit/>
          </a:bodyPr>
          <a:lstStyle/>
          <a:p>
            <a:r>
              <a:rPr lang="ru-RU" sz="2600" dirty="0"/>
              <a:t>Предназначена для быстрой сборки электронных схем без применения пайки. Горизонтальные линии разъемов, отмеченные цифрами, представляют собой соединенные между собой электрические линии, куда можно подключать модули. Вертикальные линии разъемов, отмеченные буквами латинского алфавита, связаны только по линиям «+» и» «–» (по бокам).</a:t>
            </a:r>
          </a:p>
        </p:txBody>
      </p:sp>
    </p:spTree>
    <p:extLst>
      <p:ext uri="{BB962C8B-B14F-4D97-AF65-F5344CB8AC3E}">
        <p14:creationId xmlns:p14="http://schemas.microsoft.com/office/powerpoint/2010/main" val="12445149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9E979DA-27EE-4EE2-BD9D-BBF878E67E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755" y="495605"/>
            <a:ext cx="4876190" cy="4876190"/>
          </a:xfrm>
          <a:prstGeom prst="rect">
            <a:avLst/>
          </a:prstGeom>
        </p:spPr>
      </p:pic>
      <p:sp>
        <p:nvSpPr>
          <p:cNvPr id="7" name="TextBox 6">
            <a:extLst>
              <a:ext uri="{FF2B5EF4-FFF2-40B4-BE49-F238E27FC236}">
                <a16:creationId xmlns:a16="http://schemas.microsoft.com/office/drawing/2014/main" id="{AD573366-913C-444F-945A-26068561ED25}"/>
              </a:ext>
            </a:extLst>
          </p:cNvPr>
          <p:cNvSpPr txBox="1"/>
          <p:nvPr/>
        </p:nvSpPr>
        <p:spPr>
          <a:xfrm>
            <a:off x="5886450" y="715476"/>
            <a:ext cx="5797551" cy="923330"/>
          </a:xfrm>
          <a:prstGeom prst="rect">
            <a:avLst/>
          </a:prstGeom>
          <a:noFill/>
        </p:spPr>
        <p:txBody>
          <a:bodyPr wrap="square">
            <a:spAutoFit/>
          </a:bodyPr>
          <a:lstStyle/>
          <a:p>
            <a:r>
              <a:rPr lang="ru-RU" sz="5400" b="1" dirty="0">
                <a:latin typeface="HelveticaNeueCyr" panose="02000503040000020004" pitchFamily="2" charset="-52"/>
              </a:rPr>
              <a:t>Светодиод</a:t>
            </a:r>
            <a:endParaRPr lang="ru-RU" sz="3200" dirty="0">
              <a:latin typeface="HelveticaNeueCyr" panose="02000503040000020004" pitchFamily="2" charset="-52"/>
            </a:endParaRPr>
          </a:p>
        </p:txBody>
      </p:sp>
      <p:sp>
        <p:nvSpPr>
          <p:cNvPr id="8" name="TextBox 7">
            <a:extLst>
              <a:ext uri="{FF2B5EF4-FFF2-40B4-BE49-F238E27FC236}">
                <a16:creationId xmlns:a16="http://schemas.microsoft.com/office/drawing/2014/main" id="{B4192838-F2B4-48D3-BD06-83388FBAAA6E}"/>
              </a:ext>
            </a:extLst>
          </p:cNvPr>
          <p:cNvSpPr txBox="1"/>
          <p:nvPr/>
        </p:nvSpPr>
        <p:spPr>
          <a:xfrm>
            <a:off x="5886450" y="1981200"/>
            <a:ext cx="5797551" cy="2492990"/>
          </a:xfrm>
          <a:prstGeom prst="rect">
            <a:avLst/>
          </a:prstGeom>
          <a:noFill/>
        </p:spPr>
        <p:txBody>
          <a:bodyPr wrap="square" rtlCol="0">
            <a:spAutoFit/>
          </a:bodyPr>
          <a:lstStyle/>
          <a:p>
            <a:r>
              <a:rPr lang="ru-RU" sz="2600" dirty="0"/>
              <a:t>Электронный компонент, светится при подаче на него достаточного напряжения. При более высоком напряжении светодиод выходит из строя, поэтому применяется совместно с резисторами.</a:t>
            </a:r>
          </a:p>
        </p:txBody>
      </p:sp>
    </p:spTree>
    <p:extLst>
      <p:ext uri="{BB962C8B-B14F-4D97-AF65-F5344CB8AC3E}">
        <p14:creationId xmlns:p14="http://schemas.microsoft.com/office/powerpoint/2010/main" val="75880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D573366-913C-444F-945A-26068561ED25}"/>
              </a:ext>
            </a:extLst>
          </p:cNvPr>
          <p:cNvSpPr txBox="1"/>
          <p:nvPr/>
        </p:nvSpPr>
        <p:spPr>
          <a:xfrm>
            <a:off x="5886450" y="715476"/>
            <a:ext cx="5797551" cy="923330"/>
          </a:xfrm>
          <a:prstGeom prst="rect">
            <a:avLst/>
          </a:prstGeom>
          <a:noFill/>
        </p:spPr>
        <p:txBody>
          <a:bodyPr wrap="square">
            <a:spAutoFit/>
          </a:bodyPr>
          <a:lstStyle/>
          <a:p>
            <a:r>
              <a:rPr lang="ru-RU" sz="5400" b="1" dirty="0">
                <a:latin typeface="HelveticaNeueCyr" panose="02000503040000020004" pitchFamily="2" charset="-52"/>
              </a:rPr>
              <a:t>Резистор</a:t>
            </a:r>
            <a:endParaRPr lang="ru-RU" sz="3200" dirty="0">
              <a:latin typeface="HelveticaNeueCyr" panose="02000503040000020004" pitchFamily="2" charset="-52"/>
            </a:endParaRPr>
          </a:p>
        </p:txBody>
      </p:sp>
      <p:sp>
        <p:nvSpPr>
          <p:cNvPr id="8" name="TextBox 7">
            <a:extLst>
              <a:ext uri="{FF2B5EF4-FFF2-40B4-BE49-F238E27FC236}">
                <a16:creationId xmlns:a16="http://schemas.microsoft.com/office/drawing/2014/main" id="{B4192838-F2B4-48D3-BD06-83388FBAAA6E}"/>
              </a:ext>
            </a:extLst>
          </p:cNvPr>
          <p:cNvSpPr txBox="1"/>
          <p:nvPr/>
        </p:nvSpPr>
        <p:spPr>
          <a:xfrm>
            <a:off x="5886450" y="1981200"/>
            <a:ext cx="5797551" cy="2893100"/>
          </a:xfrm>
          <a:prstGeom prst="rect">
            <a:avLst/>
          </a:prstGeom>
          <a:noFill/>
        </p:spPr>
        <p:txBody>
          <a:bodyPr wrap="square" rtlCol="0">
            <a:spAutoFit/>
          </a:bodyPr>
          <a:lstStyle/>
          <a:p>
            <a:r>
              <a:rPr lang="ru-RU" sz="2600" dirty="0"/>
              <a:t>Электронный</a:t>
            </a:r>
            <a:r>
              <a:rPr lang="en-US" sz="2600" dirty="0"/>
              <a:t> </a:t>
            </a:r>
            <a:r>
              <a:rPr lang="ru-RU" sz="2600" dirty="0"/>
              <a:t>элемент, необходимый для поглощения электрической энергии в различных устройствах, то есть для сопротивления току в электрической цепи. Резистор рассеивает электричество, преобразуя его в тепло.</a:t>
            </a:r>
          </a:p>
        </p:txBody>
      </p:sp>
      <p:pic>
        <p:nvPicPr>
          <p:cNvPr id="6" name="Content Placeholder 4">
            <a:extLst>
              <a:ext uri="{FF2B5EF4-FFF2-40B4-BE49-F238E27FC236}">
                <a16:creationId xmlns:a16="http://schemas.microsoft.com/office/drawing/2014/main" id="{2E7A309D-404D-4772-B0AB-6D7D0884A15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36865" y="1052026"/>
            <a:ext cx="4351338" cy="4351338"/>
          </a:xfrm>
        </p:spPr>
      </p:pic>
    </p:spTree>
    <p:extLst>
      <p:ext uri="{BB962C8B-B14F-4D97-AF65-F5344CB8AC3E}">
        <p14:creationId xmlns:p14="http://schemas.microsoft.com/office/powerpoint/2010/main" val="13287373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4F5F6"/>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549CD82-E807-4BB5-B16B-87D3791FF53F}"/>
              </a:ext>
            </a:extLst>
          </p:cNvPr>
          <p:cNvPicPr>
            <a:picLocks noChangeAspect="1"/>
          </p:cNvPicPr>
          <p:nvPr/>
        </p:nvPicPr>
        <p:blipFill>
          <a:blip r:embed="rId2"/>
          <a:stretch>
            <a:fillRect/>
          </a:stretch>
        </p:blipFill>
        <p:spPr>
          <a:xfrm>
            <a:off x="0" y="367117"/>
            <a:ext cx="12192000" cy="6490883"/>
          </a:xfrm>
          <a:prstGeom prst="rect">
            <a:avLst/>
          </a:prstGeom>
        </p:spPr>
      </p:pic>
      <p:sp>
        <p:nvSpPr>
          <p:cNvPr id="4" name="TextBox 3">
            <a:extLst>
              <a:ext uri="{FF2B5EF4-FFF2-40B4-BE49-F238E27FC236}">
                <a16:creationId xmlns:a16="http://schemas.microsoft.com/office/drawing/2014/main" id="{61637B6D-93BC-4AFA-A76A-210E2D34DCA4}"/>
              </a:ext>
            </a:extLst>
          </p:cNvPr>
          <p:cNvSpPr txBox="1"/>
          <p:nvPr/>
        </p:nvSpPr>
        <p:spPr>
          <a:xfrm>
            <a:off x="795867" y="282222"/>
            <a:ext cx="10600266" cy="769441"/>
          </a:xfrm>
          <a:prstGeom prst="rect">
            <a:avLst/>
          </a:prstGeom>
          <a:noFill/>
        </p:spPr>
        <p:txBody>
          <a:bodyPr wrap="square" rtlCol="0">
            <a:spAutoFit/>
          </a:bodyPr>
          <a:lstStyle/>
          <a:p>
            <a:pPr algn="ctr"/>
            <a:r>
              <a:rPr lang="ru-RU" sz="4400" b="1" dirty="0"/>
              <a:t>Соберем следующую электронную схему</a:t>
            </a:r>
            <a:r>
              <a:rPr lang="en-US" sz="4400" b="1" dirty="0"/>
              <a:t>:</a:t>
            </a:r>
            <a:endParaRPr lang="ru-RU" sz="4400" b="1" dirty="0"/>
          </a:p>
        </p:txBody>
      </p:sp>
    </p:spTree>
    <p:extLst>
      <p:ext uri="{BB962C8B-B14F-4D97-AF65-F5344CB8AC3E}">
        <p14:creationId xmlns:p14="http://schemas.microsoft.com/office/powerpoint/2010/main" val="5202337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4F5F6"/>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1637B6D-93BC-4AFA-A76A-210E2D34DCA4}"/>
              </a:ext>
            </a:extLst>
          </p:cNvPr>
          <p:cNvSpPr txBox="1"/>
          <p:nvPr/>
        </p:nvSpPr>
        <p:spPr>
          <a:xfrm>
            <a:off x="795867" y="282222"/>
            <a:ext cx="10600266" cy="1446550"/>
          </a:xfrm>
          <a:prstGeom prst="rect">
            <a:avLst/>
          </a:prstGeom>
          <a:noFill/>
        </p:spPr>
        <p:txBody>
          <a:bodyPr wrap="square" rtlCol="0">
            <a:spAutoFit/>
          </a:bodyPr>
          <a:lstStyle/>
          <a:p>
            <a:pPr algn="ctr"/>
            <a:r>
              <a:rPr lang="ru-RU" sz="4400" b="1" dirty="0"/>
              <a:t>Добавим потенциометр </a:t>
            </a:r>
          </a:p>
          <a:p>
            <a:pPr algn="ctr"/>
            <a:r>
              <a:rPr lang="ru-RU" sz="4400" b="1" dirty="0"/>
              <a:t>(переменный резистор)</a:t>
            </a:r>
          </a:p>
        </p:txBody>
      </p:sp>
      <p:pic>
        <p:nvPicPr>
          <p:cNvPr id="7" name="Picture 6">
            <a:extLst>
              <a:ext uri="{FF2B5EF4-FFF2-40B4-BE49-F238E27FC236}">
                <a16:creationId xmlns:a16="http://schemas.microsoft.com/office/drawing/2014/main" id="{4B524E7C-DF17-47F2-B6C0-2B671B8FCE33}"/>
              </a:ext>
            </a:extLst>
          </p:cNvPr>
          <p:cNvPicPr>
            <a:picLocks noChangeAspect="1"/>
          </p:cNvPicPr>
          <p:nvPr/>
        </p:nvPicPr>
        <p:blipFill>
          <a:blip r:embed="rId2"/>
          <a:stretch>
            <a:fillRect/>
          </a:stretch>
        </p:blipFill>
        <p:spPr>
          <a:xfrm>
            <a:off x="0" y="1921361"/>
            <a:ext cx="12192000" cy="4936639"/>
          </a:xfrm>
          <a:prstGeom prst="rect">
            <a:avLst/>
          </a:prstGeom>
        </p:spPr>
      </p:pic>
    </p:spTree>
    <p:extLst>
      <p:ext uri="{BB962C8B-B14F-4D97-AF65-F5344CB8AC3E}">
        <p14:creationId xmlns:p14="http://schemas.microsoft.com/office/powerpoint/2010/main" val="290028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1135FEA-AA1D-4C18-972E-C5045CF219BD}"/>
              </a:ext>
            </a:extLst>
          </p:cNvPr>
          <p:cNvSpPr txBox="1"/>
          <p:nvPr/>
        </p:nvSpPr>
        <p:spPr>
          <a:xfrm>
            <a:off x="6801264" y="1947882"/>
            <a:ext cx="5243980" cy="3539430"/>
          </a:xfrm>
          <a:prstGeom prst="rect">
            <a:avLst/>
          </a:prstGeom>
          <a:noFill/>
        </p:spPr>
        <p:txBody>
          <a:bodyPr wrap="square">
            <a:spAutoFit/>
          </a:bodyPr>
          <a:lstStyle/>
          <a:p>
            <a:r>
              <a:rPr lang="ru-RU" sz="2800" dirty="0"/>
              <a:t>Торговая марка аппаратно-программных средств для построения и прототипирования простых систем, моделей и экспериментов в области электроники, автоматики, автоматизации процессов и робототехники. </a:t>
            </a:r>
          </a:p>
        </p:txBody>
      </p:sp>
      <p:sp>
        <p:nvSpPr>
          <p:cNvPr id="11" name="TextBox 10">
            <a:extLst>
              <a:ext uri="{FF2B5EF4-FFF2-40B4-BE49-F238E27FC236}">
                <a16:creationId xmlns:a16="http://schemas.microsoft.com/office/drawing/2014/main" id="{A83E87BC-2BFE-492B-AF89-8A9C33ED96D1}"/>
              </a:ext>
            </a:extLst>
          </p:cNvPr>
          <p:cNvSpPr txBox="1"/>
          <p:nvPr/>
        </p:nvSpPr>
        <p:spPr>
          <a:xfrm>
            <a:off x="6801264" y="1941532"/>
            <a:ext cx="5243980" cy="2677656"/>
          </a:xfrm>
          <a:prstGeom prst="rect">
            <a:avLst/>
          </a:prstGeom>
          <a:noFill/>
        </p:spPr>
        <p:txBody>
          <a:bodyPr wrap="square">
            <a:spAutoFit/>
          </a:bodyPr>
          <a:lstStyle/>
          <a:p>
            <a:r>
              <a:rPr lang="ru-RU" sz="2800" dirty="0"/>
              <a:t>Электронная платформа для быстрой разработки электронных устройств на основе различных датчиков, двигателей и электронных компонентов.</a:t>
            </a:r>
          </a:p>
        </p:txBody>
      </p:sp>
      <p:pic>
        <p:nvPicPr>
          <p:cNvPr id="5" name="Content Placeholder 4">
            <a:extLst>
              <a:ext uri="{FF2B5EF4-FFF2-40B4-BE49-F238E27FC236}">
                <a16:creationId xmlns:a16="http://schemas.microsoft.com/office/drawing/2014/main" id="{5954B2F2-116C-4393-BF08-BD8CDC8C1C43}"/>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900713" y="406400"/>
            <a:ext cx="8420047" cy="6315034"/>
          </a:xfrm>
        </p:spPr>
      </p:pic>
      <p:sp>
        <p:nvSpPr>
          <p:cNvPr id="7" name="TextBox 6">
            <a:extLst>
              <a:ext uri="{FF2B5EF4-FFF2-40B4-BE49-F238E27FC236}">
                <a16:creationId xmlns:a16="http://schemas.microsoft.com/office/drawing/2014/main" id="{6F876B81-D669-43F8-80AB-2DD30D7DD887}"/>
              </a:ext>
            </a:extLst>
          </p:cNvPr>
          <p:cNvSpPr txBox="1"/>
          <p:nvPr/>
        </p:nvSpPr>
        <p:spPr>
          <a:xfrm>
            <a:off x="6801264" y="715476"/>
            <a:ext cx="4882737" cy="923330"/>
          </a:xfrm>
          <a:prstGeom prst="rect">
            <a:avLst/>
          </a:prstGeom>
          <a:noFill/>
        </p:spPr>
        <p:txBody>
          <a:bodyPr wrap="square">
            <a:spAutoFit/>
          </a:bodyPr>
          <a:lstStyle/>
          <a:p>
            <a:r>
              <a:rPr lang="en-US" sz="5400" b="1" dirty="0">
                <a:latin typeface="HelveticaNeueCyr" panose="02000503040000020004" pitchFamily="2" charset="-52"/>
              </a:rPr>
              <a:t>Arduino</a:t>
            </a:r>
            <a:endParaRPr lang="ru-RU" sz="3200" dirty="0">
              <a:latin typeface="HelveticaNeueCyr" panose="02000503040000020004" pitchFamily="2" charset="-52"/>
            </a:endParaRPr>
          </a:p>
        </p:txBody>
      </p:sp>
      <p:pic>
        <p:nvPicPr>
          <p:cNvPr id="3" name="Picture 2">
            <a:extLst>
              <a:ext uri="{FF2B5EF4-FFF2-40B4-BE49-F238E27FC236}">
                <a16:creationId xmlns:a16="http://schemas.microsoft.com/office/drawing/2014/main" id="{F775A6BB-7D28-4FB6-AF01-21066699B804}"/>
              </a:ext>
            </a:extLst>
          </p:cNvPr>
          <p:cNvPicPr>
            <a:picLocks noChangeAspect="1"/>
          </p:cNvPicPr>
          <p:nvPr/>
        </p:nvPicPr>
        <p:blipFill rotWithShape="1">
          <a:blip r:embed="rId4">
            <a:extLst>
              <a:ext uri="{28A0092B-C50C-407E-A947-70E740481C1C}">
                <a14:useLocalDpi xmlns:a14="http://schemas.microsoft.com/office/drawing/2010/main" val="0"/>
              </a:ext>
            </a:extLst>
          </a:blip>
          <a:srcRect r="27959"/>
          <a:stretch/>
        </p:blipFill>
        <p:spPr>
          <a:xfrm>
            <a:off x="-900713" y="0"/>
            <a:ext cx="7410865" cy="6858000"/>
          </a:xfrm>
          <a:prstGeom prst="rect">
            <a:avLst/>
          </a:prstGeom>
        </p:spPr>
      </p:pic>
    </p:spTree>
    <p:extLst>
      <p:ext uri="{BB962C8B-B14F-4D97-AF65-F5344CB8AC3E}">
        <p14:creationId xmlns:p14="http://schemas.microsoft.com/office/powerpoint/2010/main" val="2676334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4F5F6"/>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8F86DF0-9372-4CF0-B76D-DDB89BFEC88D}"/>
              </a:ext>
            </a:extLst>
          </p:cNvPr>
          <p:cNvPicPr>
            <a:picLocks noChangeAspect="1"/>
          </p:cNvPicPr>
          <p:nvPr/>
        </p:nvPicPr>
        <p:blipFill>
          <a:blip r:embed="rId2"/>
          <a:stretch>
            <a:fillRect/>
          </a:stretch>
        </p:blipFill>
        <p:spPr>
          <a:xfrm>
            <a:off x="0" y="1052494"/>
            <a:ext cx="12192000" cy="5180666"/>
          </a:xfrm>
          <a:prstGeom prst="rect">
            <a:avLst/>
          </a:prstGeom>
        </p:spPr>
      </p:pic>
      <p:sp>
        <p:nvSpPr>
          <p:cNvPr id="5" name="TextBox 4">
            <a:extLst>
              <a:ext uri="{FF2B5EF4-FFF2-40B4-BE49-F238E27FC236}">
                <a16:creationId xmlns:a16="http://schemas.microsoft.com/office/drawing/2014/main" id="{CFD2DFAE-A5CE-43FF-B979-633AEBF0E823}"/>
              </a:ext>
            </a:extLst>
          </p:cNvPr>
          <p:cNvSpPr txBox="1"/>
          <p:nvPr/>
        </p:nvSpPr>
        <p:spPr>
          <a:xfrm>
            <a:off x="0" y="192856"/>
            <a:ext cx="12192000" cy="769441"/>
          </a:xfrm>
          <a:prstGeom prst="rect">
            <a:avLst/>
          </a:prstGeom>
          <a:noFill/>
        </p:spPr>
        <p:txBody>
          <a:bodyPr wrap="square" rtlCol="0">
            <a:spAutoFit/>
          </a:bodyPr>
          <a:lstStyle/>
          <a:p>
            <a:pPr algn="ctr"/>
            <a:r>
              <a:rPr lang="ru-RU" sz="4400" dirty="0"/>
              <a:t>Добавим элементы программирования</a:t>
            </a:r>
          </a:p>
        </p:txBody>
      </p:sp>
      <p:sp>
        <p:nvSpPr>
          <p:cNvPr id="6" name="TextBox 5">
            <a:extLst>
              <a:ext uri="{FF2B5EF4-FFF2-40B4-BE49-F238E27FC236}">
                <a16:creationId xmlns:a16="http://schemas.microsoft.com/office/drawing/2014/main" id="{E6BBFFB3-40D7-42F1-B7E6-8C6DD56FE592}"/>
              </a:ext>
            </a:extLst>
          </p:cNvPr>
          <p:cNvSpPr txBox="1"/>
          <p:nvPr/>
        </p:nvSpPr>
        <p:spPr>
          <a:xfrm>
            <a:off x="0" y="988423"/>
            <a:ext cx="12192000" cy="523220"/>
          </a:xfrm>
          <a:prstGeom prst="rect">
            <a:avLst/>
          </a:prstGeom>
          <a:noFill/>
        </p:spPr>
        <p:txBody>
          <a:bodyPr wrap="square" rtlCol="0">
            <a:spAutoFit/>
          </a:bodyPr>
          <a:lstStyle/>
          <a:p>
            <a:pPr algn="ctr"/>
            <a:r>
              <a:rPr lang="ru-RU" sz="2800" dirty="0">
                <a:latin typeface="+mj-lt"/>
              </a:rPr>
              <a:t>Для этого перестроим нашу схему следующим образом</a:t>
            </a:r>
            <a:r>
              <a:rPr lang="en-US" sz="2800" dirty="0">
                <a:latin typeface="+mj-lt"/>
              </a:rPr>
              <a:t>:</a:t>
            </a:r>
            <a:endParaRPr lang="ru-RU" sz="2800" dirty="0">
              <a:latin typeface="+mj-lt"/>
            </a:endParaRPr>
          </a:p>
        </p:txBody>
      </p:sp>
    </p:spTree>
    <p:extLst>
      <p:ext uri="{BB962C8B-B14F-4D97-AF65-F5344CB8AC3E}">
        <p14:creationId xmlns:p14="http://schemas.microsoft.com/office/powerpoint/2010/main" val="5413753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FD2DFAE-A5CE-43FF-B979-633AEBF0E823}"/>
              </a:ext>
            </a:extLst>
          </p:cNvPr>
          <p:cNvSpPr txBox="1"/>
          <p:nvPr/>
        </p:nvSpPr>
        <p:spPr>
          <a:xfrm>
            <a:off x="0" y="192856"/>
            <a:ext cx="12192000" cy="769441"/>
          </a:xfrm>
          <a:prstGeom prst="rect">
            <a:avLst/>
          </a:prstGeom>
          <a:noFill/>
        </p:spPr>
        <p:txBody>
          <a:bodyPr wrap="square" rtlCol="0">
            <a:spAutoFit/>
          </a:bodyPr>
          <a:lstStyle/>
          <a:p>
            <a:pPr algn="ctr"/>
            <a:r>
              <a:rPr lang="ru-RU" sz="4400" dirty="0"/>
              <a:t>Добавим элементы программирования</a:t>
            </a:r>
          </a:p>
        </p:txBody>
      </p:sp>
      <p:sp>
        <p:nvSpPr>
          <p:cNvPr id="6" name="TextBox 5">
            <a:extLst>
              <a:ext uri="{FF2B5EF4-FFF2-40B4-BE49-F238E27FC236}">
                <a16:creationId xmlns:a16="http://schemas.microsoft.com/office/drawing/2014/main" id="{E6BBFFB3-40D7-42F1-B7E6-8C6DD56FE592}"/>
              </a:ext>
            </a:extLst>
          </p:cNvPr>
          <p:cNvSpPr txBox="1"/>
          <p:nvPr/>
        </p:nvSpPr>
        <p:spPr>
          <a:xfrm>
            <a:off x="0" y="988423"/>
            <a:ext cx="12192000" cy="523220"/>
          </a:xfrm>
          <a:prstGeom prst="rect">
            <a:avLst/>
          </a:prstGeom>
          <a:noFill/>
        </p:spPr>
        <p:txBody>
          <a:bodyPr wrap="square" rtlCol="0">
            <a:spAutoFit/>
          </a:bodyPr>
          <a:lstStyle/>
          <a:p>
            <a:pPr algn="ctr"/>
            <a:r>
              <a:rPr lang="ru-RU" sz="2800" dirty="0">
                <a:latin typeface="+mj-lt"/>
              </a:rPr>
              <a:t>В среде программирования </a:t>
            </a:r>
            <a:r>
              <a:rPr lang="en-US" sz="2800" b="1" dirty="0">
                <a:latin typeface="+mj-lt"/>
              </a:rPr>
              <a:t>Arduino IDE </a:t>
            </a:r>
            <a:r>
              <a:rPr lang="ru-RU" sz="2800" dirty="0">
                <a:latin typeface="+mj-lt"/>
              </a:rPr>
              <a:t>напишем следующий код</a:t>
            </a:r>
            <a:r>
              <a:rPr lang="en-US" sz="2800" dirty="0">
                <a:latin typeface="+mj-lt"/>
              </a:rPr>
              <a:t>:</a:t>
            </a:r>
            <a:endParaRPr lang="ru-RU" sz="2800" dirty="0">
              <a:latin typeface="+mj-lt"/>
            </a:endParaRPr>
          </a:p>
        </p:txBody>
      </p:sp>
      <p:pic>
        <p:nvPicPr>
          <p:cNvPr id="12" name="Picture 11">
            <a:extLst>
              <a:ext uri="{FF2B5EF4-FFF2-40B4-BE49-F238E27FC236}">
                <a16:creationId xmlns:a16="http://schemas.microsoft.com/office/drawing/2014/main" id="{1066392C-3D73-472D-B9F8-1B7397B96A46}"/>
              </a:ext>
            </a:extLst>
          </p:cNvPr>
          <p:cNvPicPr>
            <a:picLocks noChangeAspect="1"/>
          </p:cNvPicPr>
          <p:nvPr/>
        </p:nvPicPr>
        <p:blipFill>
          <a:blip r:embed="rId2"/>
          <a:stretch>
            <a:fillRect/>
          </a:stretch>
        </p:blipFill>
        <p:spPr>
          <a:xfrm>
            <a:off x="-1" y="1842569"/>
            <a:ext cx="12983481" cy="4688860"/>
          </a:xfrm>
          <a:prstGeom prst="rect">
            <a:avLst/>
          </a:prstGeom>
        </p:spPr>
      </p:pic>
    </p:spTree>
    <p:extLst>
      <p:ext uri="{BB962C8B-B14F-4D97-AF65-F5344CB8AC3E}">
        <p14:creationId xmlns:p14="http://schemas.microsoft.com/office/powerpoint/2010/main" val="24347574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86CE9E3-5008-4D6F-A783-BCDE11E4850B}"/>
              </a:ext>
            </a:extLst>
          </p:cNvPr>
          <p:cNvSpPr txBox="1"/>
          <p:nvPr/>
        </p:nvSpPr>
        <p:spPr>
          <a:xfrm>
            <a:off x="2510971" y="435429"/>
            <a:ext cx="6792686" cy="769441"/>
          </a:xfrm>
          <a:prstGeom prst="rect">
            <a:avLst/>
          </a:prstGeom>
          <a:noFill/>
        </p:spPr>
        <p:txBody>
          <a:bodyPr wrap="square" rtlCol="0">
            <a:spAutoFit/>
          </a:bodyPr>
          <a:lstStyle/>
          <a:p>
            <a:pPr algn="ctr"/>
            <a:r>
              <a:rPr lang="ru-RU" sz="4400" b="1" dirty="0"/>
              <a:t>Команды</a:t>
            </a:r>
          </a:p>
        </p:txBody>
      </p:sp>
      <p:cxnSp>
        <p:nvCxnSpPr>
          <p:cNvPr id="6" name="Straight Connector 5">
            <a:extLst>
              <a:ext uri="{FF2B5EF4-FFF2-40B4-BE49-F238E27FC236}">
                <a16:creationId xmlns:a16="http://schemas.microsoft.com/office/drawing/2014/main" id="{5A5C9827-91A8-4855-A6A4-DCF2422DFACB}"/>
              </a:ext>
            </a:extLst>
          </p:cNvPr>
          <p:cNvCxnSpPr/>
          <p:nvPr/>
        </p:nvCxnSpPr>
        <p:spPr>
          <a:xfrm>
            <a:off x="6502399" y="1451429"/>
            <a:ext cx="0" cy="561702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E468495-E222-4996-8DE9-41DF1C15A479}"/>
              </a:ext>
            </a:extLst>
          </p:cNvPr>
          <p:cNvSpPr txBox="1"/>
          <p:nvPr/>
        </p:nvSpPr>
        <p:spPr>
          <a:xfrm>
            <a:off x="188686" y="1451429"/>
            <a:ext cx="6313707" cy="5262979"/>
          </a:xfrm>
          <a:prstGeom prst="rect">
            <a:avLst/>
          </a:prstGeom>
          <a:noFill/>
        </p:spPr>
        <p:txBody>
          <a:bodyPr wrap="square">
            <a:spAutoFit/>
          </a:bodyPr>
          <a:lstStyle/>
          <a:p>
            <a:r>
              <a:rPr lang="en-US" sz="2400" dirty="0"/>
              <a:t>void setup {} </a:t>
            </a:r>
            <a:r>
              <a:rPr lang="ru-RU" sz="2400" dirty="0"/>
              <a:t>- функция настройки платы</a:t>
            </a:r>
            <a:r>
              <a:rPr lang="en-US" sz="2400" dirty="0"/>
              <a:t>;</a:t>
            </a:r>
          </a:p>
          <a:p>
            <a:r>
              <a:rPr lang="en-US" sz="2400" dirty="0"/>
              <a:t>void loop {}</a:t>
            </a:r>
            <a:r>
              <a:rPr lang="ru-RU" sz="2400" dirty="0"/>
              <a:t> – бесконечно повторяющаяся</a:t>
            </a:r>
            <a:r>
              <a:rPr lang="en-US" sz="2400" dirty="0"/>
              <a:t>;</a:t>
            </a:r>
            <a:r>
              <a:rPr lang="ru-RU" sz="2400" dirty="0"/>
              <a:t> функция</a:t>
            </a:r>
            <a:r>
              <a:rPr lang="en-US" sz="2400" dirty="0"/>
              <a:t>;</a:t>
            </a:r>
            <a:endParaRPr lang="ru-RU" sz="2400" dirty="0"/>
          </a:p>
          <a:p>
            <a:r>
              <a:rPr lang="en-US" sz="2400" dirty="0" err="1"/>
              <a:t>pinMode</a:t>
            </a:r>
            <a:r>
              <a:rPr lang="ru-RU" sz="2400" dirty="0"/>
              <a:t>(</a:t>
            </a:r>
            <a:r>
              <a:rPr lang="ru-RU" sz="2400" dirty="0" err="1"/>
              <a:t>пин</a:t>
            </a:r>
            <a:r>
              <a:rPr lang="ru-RU" sz="2400" dirty="0"/>
              <a:t>, </a:t>
            </a:r>
            <a:r>
              <a:rPr lang="en-US" sz="2400" dirty="0"/>
              <a:t>OUTPUT</a:t>
            </a:r>
            <a:r>
              <a:rPr lang="ru-RU" sz="2400" dirty="0"/>
              <a:t> или </a:t>
            </a:r>
            <a:r>
              <a:rPr lang="en-US" sz="2400" dirty="0"/>
              <a:t>INPUT</a:t>
            </a:r>
            <a:r>
              <a:rPr lang="ru-RU" sz="2400" dirty="0"/>
              <a:t>)</a:t>
            </a:r>
            <a:r>
              <a:rPr lang="en-US" sz="2400" dirty="0"/>
              <a:t> – </a:t>
            </a:r>
            <a:r>
              <a:rPr lang="ru-RU" sz="2400" dirty="0"/>
              <a:t>объявление режима порта</a:t>
            </a:r>
            <a:r>
              <a:rPr lang="en-US" sz="2400" dirty="0"/>
              <a:t>;</a:t>
            </a:r>
          </a:p>
          <a:p>
            <a:r>
              <a:rPr lang="en-US" sz="2400" dirty="0" err="1"/>
              <a:t>digitalWrite</a:t>
            </a:r>
            <a:r>
              <a:rPr lang="en-US" sz="2400" dirty="0"/>
              <a:t>(</a:t>
            </a:r>
            <a:r>
              <a:rPr lang="ru-RU" sz="2400" dirty="0" err="1"/>
              <a:t>пин</a:t>
            </a:r>
            <a:r>
              <a:rPr lang="ru-RU" sz="2400" dirty="0"/>
              <a:t>,</a:t>
            </a:r>
            <a:r>
              <a:rPr lang="en-US" sz="2400" dirty="0"/>
              <a:t> </a:t>
            </a:r>
            <a:r>
              <a:rPr lang="ru-RU" sz="2400" dirty="0"/>
              <a:t>1 или 0)</a:t>
            </a:r>
            <a:r>
              <a:rPr lang="en-US" sz="2400" dirty="0"/>
              <a:t> – </a:t>
            </a:r>
            <a:r>
              <a:rPr lang="ru-RU" sz="2400" dirty="0"/>
              <a:t>передача цифрового сигнала</a:t>
            </a:r>
            <a:r>
              <a:rPr lang="en-US" sz="2400" dirty="0"/>
              <a:t>;</a:t>
            </a:r>
            <a:endParaRPr lang="ru-RU" sz="2400" dirty="0"/>
          </a:p>
          <a:p>
            <a:r>
              <a:rPr lang="en-US" sz="2400" dirty="0" err="1"/>
              <a:t>analogWrite</a:t>
            </a:r>
            <a:r>
              <a:rPr lang="en-US" sz="2400" dirty="0"/>
              <a:t>(</a:t>
            </a:r>
            <a:r>
              <a:rPr lang="ru-RU" sz="2400" dirty="0" err="1"/>
              <a:t>пин</a:t>
            </a:r>
            <a:r>
              <a:rPr lang="ru-RU" sz="2400" dirty="0"/>
              <a:t>,</a:t>
            </a:r>
            <a:r>
              <a:rPr lang="en-US" sz="2400" dirty="0"/>
              <a:t> 0-255</a:t>
            </a:r>
            <a:r>
              <a:rPr lang="ru-RU" sz="2400" dirty="0"/>
              <a:t>)</a:t>
            </a:r>
            <a:r>
              <a:rPr lang="en-US" sz="2400" dirty="0"/>
              <a:t> – </a:t>
            </a:r>
            <a:r>
              <a:rPr lang="ru-RU" sz="2400" dirty="0"/>
              <a:t>передача аналогового сигнала</a:t>
            </a:r>
            <a:r>
              <a:rPr lang="en-US" sz="2400" dirty="0"/>
              <a:t>;</a:t>
            </a:r>
            <a:endParaRPr lang="ru-RU" sz="2400" dirty="0"/>
          </a:p>
          <a:p>
            <a:r>
              <a:rPr lang="en-US" sz="2400" dirty="0" err="1"/>
              <a:t>digitalRead</a:t>
            </a:r>
            <a:r>
              <a:rPr lang="en-US" sz="2400" dirty="0"/>
              <a:t>(</a:t>
            </a:r>
            <a:r>
              <a:rPr lang="ru-RU" sz="2400" dirty="0" err="1"/>
              <a:t>пин</a:t>
            </a:r>
            <a:r>
              <a:rPr lang="ru-RU" sz="2400" dirty="0"/>
              <a:t>)</a:t>
            </a:r>
            <a:r>
              <a:rPr lang="en-US" sz="2400" dirty="0"/>
              <a:t> – </a:t>
            </a:r>
            <a:r>
              <a:rPr lang="ru-RU" sz="2400" dirty="0"/>
              <a:t>прием цифрового сигнала</a:t>
            </a:r>
            <a:r>
              <a:rPr lang="en-US" sz="2400" dirty="0"/>
              <a:t>;</a:t>
            </a:r>
            <a:endParaRPr lang="ru-RU" sz="2400" dirty="0"/>
          </a:p>
          <a:p>
            <a:r>
              <a:rPr lang="en-US" sz="2400" dirty="0" err="1"/>
              <a:t>analogRead</a:t>
            </a:r>
            <a:r>
              <a:rPr lang="en-US" sz="2400" dirty="0"/>
              <a:t>(</a:t>
            </a:r>
            <a:r>
              <a:rPr lang="ru-RU" sz="2400" dirty="0" err="1"/>
              <a:t>пин</a:t>
            </a:r>
            <a:r>
              <a:rPr lang="ru-RU" sz="2400" dirty="0"/>
              <a:t>)</a:t>
            </a:r>
            <a:r>
              <a:rPr lang="en-US" sz="2400" dirty="0"/>
              <a:t> – </a:t>
            </a:r>
            <a:r>
              <a:rPr lang="ru-RU" sz="2400" dirty="0"/>
              <a:t>прием аналогового сигнала</a:t>
            </a:r>
            <a:r>
              <a:rPr lang="en-US" sz="2400" dirty="0"/>
              <a:t>;</a:t>
            </a:r>
          </a:p>
          <a:p>
            <a:r>
              <a:rPr lang="en-US" sz="2400" dirty="0"/>
              <a:t>delay(</a:t>
            </a:r>
            <a:r>
              <a:rPr lang="ru-RU" sz="2400" dirty="0" err="1"/>
              <a:t>мс</a:t>
            </a:r>
            <a:r>
              <a:rPr lang="en-US" sz="2400" dirty="0"/>
              <a:t>) – </a:t>
            </a:r>
            <a:r>
              <a:rPr lang="ru-RU" sz="2400" dirty="0"/>
              <a:t>задержка между выполнением команд в секундах</a:t>
            </a:r>
          </a:p>
          <a:p>
            <a:endParaRPr lang="en-US" sz="2400" dirty="0"/>
          </a:p>
        </p:txBody>
      </p:sp>
      <p:sp>
        <p:nvSpPr>
          <p:cNvPr id="10" name="TextBox 9">
            <a:extLst>
              <a:ext uri="{FF2B5EF4-FFF2-40B4-BE49-F238E27FC236}">
                <a16:creationId xmlns:a16="http://schemas.microsoft.com/office/drawing/2014/main" id="{A9B45BC4-585C-4DAF-9FC9-0582E26C11DE}"/>
              </a:ext>
            </a:extLst>
          </p:cNvPr>
          <p:cNvSpPr txBox="1"/>
          <p:nvPr/>
        </p:nvSpPr>
        <p:spPr>
          <a:xfrm>
            <a:off x="6502393" y="1595021"/>
            <a:ext cx="6313707" cy="4893647"/>
          </a:xfrm>
          <a:prstGeom prst="rect">
            <a:avLst/>
          </a:prstGeom>
          <a:noFill/>
        </p:spPr>
        <p:txBody>
          <a:bodyPr wrap="square">
            <a:spAutoFit/>
          </a:bodyPr>
          <a:lstStyle/>
          <a:p>
            <a:r>
              <a:rPr lang="en-US" sz="2400" dirty="0"/>
              <a:t>void setup {</a:t>
            </a:r>
          </a:p>
          <a:p>
            <a:r>
              <a:rPr lang="en-US" sz="2400" dirty="0" err="1"/>
              <a:t>pinMode</a:t>
            </a:r>
            <a:r>
              <a:rPr lang="ru-RU" sz="2400" dirty="0"/>
              <a:t>(1,</a:t>
            </a:r>
            <a:r>
              <a:rPr lang="en-US" sz="2400" dirty="0"/>
              <a:t>OUTPUT</a:t>
            </a:r>
            <a:r>
              <a:rPr lang="ru-RU" sz="2400" dirty="0"/>
              <a:t>)</a:t>
            </a:r>
            <a:r>
              <a:rPr lang="en-US" sz="2400" dirty="0"/>
              <a:t>;</a:t>
            </a:r>
          </a:p>
          <a:p>
            <a:r>
              <a:rPr lang="en-US" sz="2400" dirty="0" err="1"/>
              <a:t>pinMode</a:t>
            </a:r>
            <a:r>
              <a:rPr lang="ru-RU" sz="2400" dirty="0"/>
              <a:t>(2,</a:t>
            </a:r>
            <a:r>
              <a:rPr lang="en-US" sz="2400" dirty="0"/>
              <a:t> INPUT</a:t>
            </a:r>
            <a:r>
              <a:rPr lang="ru-RU" sz="2400" dirty="0"/>
              <a:t>)</a:t>
            </a:r>
            <a:r>
              <a:rPr lang="en-US" sz="2400" dirty="0"/>
              <a:t>;</a:t>
            </a:r>
          </a:p>
          <a:p>
            <a:r>
              <a:rPr lang="en-US" sz="2400" dirty="0"/>
              <a:t>};</a:t>
            </a:r>
          </a:p>
          <a:p>
            <a:endParaRPr lang="en-US" sz="2400" dirty="0"/>
          </a:p>
          <a:p>
            <a:r>
              <a:rPr lang="en-US" sz="2400" dirty="0"/>
              <a:t>void loop {</a:t>
            </a:r>
          </a:p>
          <a:p>
            <a:r>
              <a:rPr lang="en-US" sz="2400" dirty="0"/>
              <a:t>	</a:t>
            </a:r>
            <a:r>
              <a:rPr lang="en-US" sz="2400" dirty="0" err="1"/>
              <a:t>digitalWrite</a:t>
            </a:r>
            <a:r>
              <a:rPr lang="en-US" sz="2400" dirty="0"/>
              <a:t>(5</a:t>
            </a:r>
            <a:r>
              <a:rPr lang="ru-RU" sz="2400" dirty="0"/>
              <a:t>,</a:t>
            </a:r>
            <a:r>
              <a:rPr lang="en-US" sz="2400" dirty="0"/>
              <a:t> 1</a:t>
            </a:r>
            <a:r>
              <a:rPr lang="ru-RU" sz="2400" dirty="0"/>
              <a:t>)</a:t>
            </a:r>
            <a:r>
              <a:rPr lang="en-US" sz="2400" dirty="0"/>
              <a:t>; </a:t>
            </a:r>
          </a:p>
          <a:p>
            <a:r>
              <a:rPr lang="en-US" sz="2400" dirty="0"/>
              <a:t>	</a:t>
            </a:r>
            <a:r>
              <a:rPr lang="en-US" sz="2400" dirty="0" err="1"/>
              <a:t>analogWrite</a:t>
            </a:r>
            <a:r>
              <a:rPr lang="en-US" sz="2400" dirty="0"/>
              <a:t>(A1</a:t>
            </a:r>
            <a:r>
              <a:rPr lang="ru-RU" sz="2400" dirty="0"/>
              <a:t>,</a:t>
            </a:r>
            <a:r>
              <a:rPr lang="en-US" sz="2400" dirty="0"/>
              <a:t> 255</a:t>
            </a:r>
            <a:r>
              <a:rPr lang="ru-RU" sz="2400" dirty="0"/>
              <a:t>)</a:t>
            </a:r>
            <a:r>
              <a:rPr lang="en-US" sz="2400" dirty="0"/>
              <a:t>;</a:t>
            </a:r>
            <a:endParaRPr lang="ru-RU" sz="2400" dirty="0"/>
          </a:p>
          <a:p>
            <a:r>
              <a:rPr lang="en-US" sz="2400" dirty="0"/>
              <a:t>	</a:t>
            </a:r>
            <a:r>
              <a:rPr lang="en-US" sz="2400" dirty="0" err="1"/>
              <a:t>digitalRead</a:t>
            </a:r>
            <a:r>
              <a:rPr lang="en-US" sz="2400" dirty="0"/>
              <a:t>(6</a:t>
            </a:r>
            <a:r>
              <a:rPr lang="ru-RU" sz="2400" dirty="0"/>
              <a:t>)</a:t>
            </a:r>
            <a:r>
              <a:rPr lang="en-US" sz="2400" dirty="0"/>
              <a:t>;</a:t>
            </a:r>
            <a:endParaRPr lang="ru-RU" sz="2400" dirty="0"/>
          </a:p>
          <a:p>
            <a:r>
              <a:rPr lang="en-US" sz="2400" dirty="0"/>
              <a:t>	</a:t>
            </a:r>
            <a:r>
              <a:rPr lang="en-US" sz="2400" dirty="0" err="1"/>
              <a:t>analogRead</a:t>
            </a:r>
            <a:r>
              <a:rPr lang="en-US" sz="2400" dirty="0"/>
              <a:t>(A1</a:t>
            </a:r>
            <a:r>
              <a:rPr lang="ru-RU" sz="2400" dirty="0"/>
              <a:t>)</a:t>
            </a:r>
            <a:r>
              <a:rPr lang="en-US" sz="2400" dirty="0"/>
              <a:t>;</a:t>
            </a:r>
          </a:p>
          <a:p>
            <a:r>
              <a:rPr lang="en-US" sz="2400" dirty="0"/>
              <a:t>	delay(1000);</a:t>
            </a:r>
          </a:p>
          <a:p>
            <a:r>
              <a:rPr lang="en-US" sz="2400" dirty="0"/>
              <a:t>}</a:t>
            </a:r>
            <a:endParaRPr lang="ru-RU" sz="2400" dirty="0"/>
          </a:p>
          <a:p>
            <a:endParaRPr lang="en-US" sz="2400" dirty="0"/>
          </a:p>
        </p:txBody>
      </p:sp>
    </p:spTree>
    <p:extLst>
      <p:ext uri="{BB962C8B-B14F-4D97-AF65-F5344CB8AC3E}">
        <p14:creationId xmlns:p14="http://schemas.microsoft.com/office/powerpoint/2010/main" val="38371187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80C8D-5291-4E7C-8CF0-562350611F48}"/>
              </a:ext>
            </a:extLst>
          </p:cNvPr>
          <p:cNvSpPr>
            <a:spLocks noGrp="1"/>
          </p:cNvSpPr>
          <p:nvPr>
            <p:ph type="title"/>
          </p:nvPr>
        </p:nvSpPr>
        <p:spPr>
          <a:xfrm>
            <a:off x="0" y="106362"/>
            <a:ext cx="12192000" cy="1325563"/>
          </a:xfrm>
        </p:spPr>
        <p:txBody>
          <a:bodyPr/>
          <a:lstStyle/>
          <a:p>
            <a:pPr algn="ctr"/>
            <a:r>
              <a:rPr lang="ru-RU" b="1" dirty="0"/>
              <a:t>Запрограммируем светофор?</a:t>
            </a:r>
            <a:r>
              <a:rPr lang="en-US" b="1" dirty="0"/>
              <a:t> </a:t>
            </a:r>
            <a:r>
              <a:rPr lang="ru-RU" b="1" dirty="0"/>
              <a:t>Попробуйте сами</a:t>
            </a:r>
          </a:p>
        </p:txBody>
      </p:sp>
      <p:pic>
        <p:nvPicPr>
          <p:cNvPr id="5" name="Picture 4">
            <a:extLst>
              <a:ext uri="{FF2B5EF4-FFF2-40B4-BE49-F238E27FC236}">
                <a16:creationId xmlns:a16="http://schemas.microsoft.com/office/drawing/2014/main" id="{217F6E5C-9406-4C7B-841A-25E00211D410}"/>
              </a:ext>
            </a:extLst>
          </p:cNvPr>
          <p:cNvPicPr>
            <a:picLocks noChangeAspect="1"/>
          </p:cNvPicPr>
          <p:nvPr/>
        </p:nvPicPr>
        <p:blipFill>
          <a:blip r:embed="rId3"/>
          <a:stretch>
            <a:fillRect/>
          </a:stretch>
        </p:blipFill>
        <p:spPr>
          <a:xfrm>
            <a:off x="149225" y="1233275"/>
            <a:ext cx="5344432" cy="5259600"/>
          </a:xfrm>
          <a:prstGeom prst="rect">
            <a:avLst/>
          </a:prstGeom>
        </p:spPr>
      </p:pic>
      <p:sp>
        <p:nvSpPr>
          <p:cNvPr id="7" name="TextBox 6">
            <a:extLst>
              <a:ext uri="{FF2B5EF4-FFF2-40B4-BE49-F238E27FC236}">
                <a16:creationId xmlns:a16="http://schemas.microsoft.com/office/drawing/2014/main" id="{1060B2F1-5E8A-4586-9E72-D5BF09D9C7BE}"/>
              </a:ext>
            </a:extLst>
          </p:cNvPr>
          <p:cNvSpPr txBox="1"/>
          <p:nvPr/>
        </p:nvSpPr>
        <p:spPr>
          <a:xfrm>
            <a:off x="5660572" y="1303993"/>
            <a:ext cx="7257143" cy="5447645"/>
          </a:xfrm>
          <a:prstGeom prst="rect">
            <a:avLst/>
          </a:prstGeom>
          <a:noFill/>
        </p:spPr>
        <p:txBody>
          <a:bodyPr wrap="square">
            <a:spAutoFit/>
          </a:bodyPr>
          <a:lstStyle/>
          <a:p>
            <a:r>
              <a:rPr lang="ru-RU" sz="2200" dirty="0" err="1"/>
              <a:t>void</a:t>
            </a:r>
            <a:r>
              <a:rPr lang="ru-RU" sz="2200" dirty="0"/>
              <a:t> </a:t>
            </a:r>
            <a:r>
              <a:rPr lang="ru-RU" sz="2200" dirty="0" err="1"/>
              <a:t>setup</a:t>
            </a:r>
            <a:r>
              <a:rPr lang="ru-RU" sz="2200" dirty="0"/>
              <a:t>() {</a:t>
            </a:r>
          </a:p>
          <a:p>
            <a:r>
              <a:rPr lang="ru-RU" sz="2200" dirty="0" err="1"/>
              <a:t>pinMode</a:t>
            </a:r>
            <a:r>
              <a:rPr lang="ru-RU" sz="2200" dirty="0"/>
              <a:t>(11,OUTPUT);</a:t>
            </a:r>
          </a:p>
          <a:p>
            <a:r>
              <a:rPr lang="ru-RU" sz="2200" dirty="0"/>
              <a:t>  </a:t>
            </a:r>
            <a:r>
              <a:rPr lang="ru-RU" sz="2200" dirty="0" err="1"/>
              <a:t>pinMode</a:t>
            </a:r>
            <a:r>
              <a:rPr lang="ru-RU" sz="2200" dirty="0"/>
              <a:t>(12,OUTPUT);</a:t>
            </a:r>
          </a:p>
          <a:p>
            <a:r>
              <a:rPr lang="ru-RU" sz="2200" dirty="0"/>
              <a:t>  </a:t>
            </a:r>
            <a:r>
              <a:rPr lang="ru-RU" sz="2200" dirty="0" err="1"/>
              <a:t>pinMode</a:t>
            </a:r>
            <a:r>
              <a:rPr lang="ru-RU" sz="2200" dirty="0"/>
              <a:t>(13,OUTPUT);</a:t>
            </a:r>
          </a:p>
          <a:p>
            <a:r>
              <a:rPr lang="ru-RU" sz="2200" dirty="0"/>
              <a:t>}</a:t>
            </a:r>
          </a:p>
          <a:p>
            <a:endParaRPr lang="ru-RU" sz="2200" dirty="0"/>
          </a:p>
          <a:p>
            <a:r>
              <a:rPr lang="ru-RU" sz="2200" dirty="0" err="1"/>
              <a:t>void</a:t>
            </a:r>
            <a:r>
              <a:rPr lang="ru-RU" sz="2200" dirty="0"/>
              <a:t> </a:t>
            </a:r>
            <a:r>
              <a:rPr lang="ru-RU" sz="2200" dirty="0" err="1"/>
              <a:t>loop</a:t>
            </a:r>
            <a:r>
              <a:rPr lang="ru-RU" sz="2200" dirty="0"/>
              <a:t>() {</a:t>
            </a:r>
          </a:p>
          <a:p>
            <a:r>
              <a:rPr lang="ru-RU" sz="2200" dirty="0"/>
              <a:t>  </a:t>
            </a:r>
            <a:r>
              <a:rPr lang="ru-RU" sz="2200" dirty="0" err="1"/>
              <a:t>digitalWrite</a:t>
            </a:r>
            <a:r>
              <a:rPr lang="ru-RU" sz="2200" dirty="0"/>
              <a:t>(13, 1);</a:t>
            </a:r>
          </a:p>
          <a:p>
            <a:r>
              <a:rPr lang="ru-RU" sz="2200" dirty="0"/>
              <a:t>  </a:t>
            </a:r>
            <a:r>
              <a:rPr lang="ru-RU" sz="2200" dirty="0" err="1"/>
              <a:t>delay</a:t>
            </a:r>
            <a:r>
              <a:rPr lang="ru-RU" sz="2200" dirty="0"/>
              <a:t>(4000);</a:t>
            </a:r>
          </a:p>
          <a:p>
            <a:r>
              <a:rPr lang="ru-RU" sz="2200" dirty="0"/>
              <a:t>  </a:t>
            </a:r>
            <a:r>
              <a:rPr lang="ru-RU" sz="2200" dirty="0" err="1"/>
              <a:t>digitalWrite</a:t>
            </a:r>
            <a:r>
              <a:rPr lang="ru-RU" sz="2200" dirty="0"/>
              <a:t>(13, 0);</a:t>
            </a:r>
          </a:p>
          <a:p>
            <a:r>
              <a:rPr lang="ru-RU" sz="2200" dirty="0"/>
              <a:t>  </a:t>
            </a:r>
            <a:r>
              <a:rPr lang="ru-RU" sz="2200" dirty="0" err="1"/>
              <a:t>digitalWrite</a:t>
            </a:r>
            <a:r>
              <a:rPr lang="ru-RU" sz="2200" dirty="0"/>
              <a:t>(12, 1);</a:t>
            </a:r>
          </a:p>
          <a:p>
            <a:r>
              <a:rPr lang="ru-RU" sz="2200" dirty="0"/>
              <a:t>  </a:t>
            </a:r>
            <a:r>
              <a:rPr lang="ru-RU" sz="2200" dirty="0" err="1"/>
              <a:t>delay</a:t>
            </a:r>
            <a:r>
              <a:rPr lang="ru-RU" sz="2200" dirty="0"/>
              <a:t>(1000);</a:t>
            </a:r>
          </a:p>
          <a:p>
            <a:r>
              <a:rPr lang="ru-RU" sz="2200" dirty="0"/>
              <a:t>  </a:t>
            </a:r>
            <a:r>
              <a:rPr lang="ru-RU" sz="2200" dirty="0" err="1"/>
              <a:t>digitalWrite</a:t>
            </a:r>
            <a:r>
              <a:rPr lang="ru-RU" sz="2200" dirty="0"/>
              <a:t>(12, 0);</a:t>
            </a:r>
          </a:p>
          <a:p>
            <a:r>
              <a:rPr lang="ru-RU" sz="2200" dirty="0"/>
              <a:t>  </a:t>
            </a:r>
            <a:r>
              <a:rPr lang="ru-RU" sz="2200" dirty="0" err="1"/>
              <a:t>digitalWrite</a:t>
            </a:r>
            <a:r>
              <a:rPr lang="ru-RU" sz="2200" dirty="0"/>
              <a:t>(11, 1);</a:t>
            </a:r>
          </a:p>
          <a:p>
            <a:r>
              <a:rPr lang="ru-RU" sz="2200" dirty="0"/>
              <a:t>  </a:t>
            </a:r>
            <a:r>
              <a:rPr lang="ru-RU" sz="2200" dirty="0" err="1"/>
              <a:t>delay</a:t>
            </a:r>
            <a:r>
              <a:rPr lang="ru-RU" sz="2200" dirty="0"/>
              <a:t>(3000);</a:t>
            </a:r>
          </a:p>
          <a:p>
            <a:r>
              <a:rPr lang="ru-RU" dirty="0"/>
              <a:t>  </a:t>
            </a:r>
          </a:p>
        </p:txBody>
      </p:sp>
      <p:sp>
        <p:nvSpPr>
          <p:cNvPr id="9" name="TextBox 8">
            <a:extLst>
              <a:ext uri="{FF2B5EF4-FFF2-40B4-BE49-F238E27FC236}">
                <a16:creationId xmlns:a16="http://schemas.microsoft.com/office/drawing/2014/main" id="{71EDC991-4C16-4D6A-9414-45FF6ED7D8AA}"/>
              </a:ext>
            </a:extLst>
          </p:cNvPr>
          <p:cNvSpPr txBox="1"/>
          <p:nvPr/>
        </p:nvSpPr>
        <p:spPr>
          <a:xfrm>
            <a:off x="9111343" y="1303993"/>
            <a:ext cx="7249886" cy="4493538"/>
          </a:xfrm>
          <a:prstGeom prst="rect">
            <a:avLst/>
          </a:prstGeom>
          <a:noFill/>
        </p:spPr>
        <p:txBody>
          <a:bodyPr wrap="square">
            <a:spAutoFit/>
          </a:bodyPr>
          <a:lstStyle/>
          <a:p>
            <a:r>
              <a:rPr lang="ru-RU" sz="2200" dirty="0"/>
              <a:t>  </a:t>
            </a:r>
            <a:r>
              <a:rPr lang="ru-RU" sz="2200" dirty="0" err="1"/>
              <a:t>digitalWrite</a:t>
            </a:r>
            <a:r>
              <a:rPr lang="ru-RU" sz="2200" dirty="0"/>
              <a:t>(11, 0);</a:t>
            </a:r>
          </a:p>
          <a:p>
            <a:r>
              <a:rPr lang="ru-RU" sz="2200" dirty="0"/>
              <a:t>  </a:t>
            </a:r>
            <a:r>
              <a:rPr lang="ru-RU" sz="2200" dirty="0" err="1"/>
              <a:t>digitalWrite</a:t>
            </a:r>
            <a:r>
              <a:rPr lang="ru-RU" sz="2200" dirty="0"/>
              <a:t>(12, 1);</a:t>
            </a:r>
          </a:p>
          <a:p>
            <a:r>
              <a:rPr lang="ru-RU" sz="2200" dirty="0"/>
              <a:t>  </a:t>
            </a:r>
            <a:r>
              <a:rPr lang="ru-RU" sz="2200" dirty="0" err="1"/>
              <a:t>delay</a:t>
            </a:r>
            <a:r>
              <a:rPr lang="ru-RU" sz="2200" dirty="0"/>
              <a:t>(500);</a:t>
            </a:r>
          </a:p>
          <a:p>
            <a:r>
              <a:rPr lang="ru-RU" sz="2200" dirty="0"/>
              <a:t>  </a:t>
            </a:r>
            <a:r>
              <a:rPr lang="ru-RU" sz="2200" dirty="0" err="1"/>
              <a:t>digitalWrite</a:t>
            </a:r>
            <a:r>
              <a:rPr lang="ru-RU" sz="2200" dirty="0"/>
              <a:t>(12, 0);</a:t>
            </a:r>
          </a:p>
          <a:p>
            <a:r>
              <a:rPr lang="ru-RU" sz="2200" dirty="0"/>
              <a:t>  </a:t>
            </a:r>
            <a:r>
              <a:rPr lang="ru-RU" sz="2200" dirty="0" err="1"/>
              <a:t>delay</a:t>
            </a:r>
            <a:r>
              <a:rPr lang="ru-RU" sz="2200" dirty="0"/>
              <a:t>(500);</a:t>
            </a:r>
          </a:p>
          <a:p>
            <a:r>
              <a:rPr lang="ru-RU" sz="2200" dirty="0"/>
              <a:t>  </a:t>
            </a:r>
            <a:r>
              <a:rPr lang="ru-RU" sz="2200" dirty="0" err="1"/>
              <a:t>digitalWrite</a:t>
            </a:r>
            <a:r>
              <a:rPr lang="ru-RU" sz="2200" dirty="0"/>
              <a:t>(12, 1);</a:t>
            </a:r>
          </a:p>
          <a:p>
            <a:r>
              <a:rPr lang="ru-RU" sz="2200" dirty="0"/>
              <a:t>  </a:t>
            </a:r>
            <a:r>
              <a:rPr lang="ru-RU" sz="2200" dirty="0" err="1"/>
              <a:t>delay</a:t>
            </a:r>
            <a:r>
              <a:rPr lang="ru-RU" sz="2200" dirty="0"/>
              <a:t>(500);</a:t>
            </a:r>
          </a:p>
          <a:p>
            <a:r>
              <a:rPr lang="ru-RU" sz="2200" dirty="0"/>
              <a:t>  </a:t>
            </a:r>
            <a:r>
              <a:rPr lang="ru-RU" sz="2200" dirty="0" err="1"/>
              <a:t>digitalWrite</a:t>
            </a:r>
            <a:r>
              <a:rPr lang="ru-RU" sz="2200" dirty="0"/>
              <a:t>(12, 0);</a:t>
            </a:r>
          </a:p>
          <a:p>
            <a:r>
              <a:rPr lang="ru-RU" sz="2200" dirty="0"/>
              <a:t>  </a:t>
            </a:r>
            <a:r>
              <a:rPr lang="ru-RU" sz="2200" dirty="0" err="1"/>
              <a:t>delay</a:t>
            </a:r>
            <a:r>
              <a:rPr lang="ru-RU" sz="2200" dirty="0"/>
              <a:t>(500);</a:t>
            </a:r>
          </a:p>
          <a:p>
            <a:r>
              <a:rPr lang="ru-RU" sz="2200" dirty="0"/>
              <a:t>  </a:t>
            </a:r>
            <a:r>
              <a:rPr lang="ru-RU" sz="2200" dirty="0" err="1"/>
              <a:t>digitalWrite</a:t>
            </a:r>
            <a:r>
              <a:rPr lang="ru-RU" sz="2200" dirty="0"/>
              <a:t>(12, 1);</a:t>
            </a:r>
          </a:p>
          <a:p>
            <a:r>
              <a:rPr lang="ru-RU" sz="2200" dirty="0"/>
              <a:t>  </a:t>
            </a:r>
            <a:r>
              <a:rPr lang="ru-RU" sz="2200" dirty="0" err="1"/>
              <a:t>delay</a:t>
            </a:r>
            <a:r>
              <a:rPr lang="ru-RU" sz="2200" dirty="0"/>
              <a:t>(500);</a:t>
            </a:r>
          </a:p>
          <a:p>
            <a:r>
              <a:rPr lang="ru-RU" sz="2200" dirty="0"/>
              <a:t>  </a:t>
            </a:r>
            <a:r>
              <a:rPr lang="ru-RU" sz="2200" dirty="0" err="1"/>
              <a:t>digitalWrite</a:t>
            </a:r>
            <a:r>
              <a:rPr lang="ru-RU" sz="2200" dirty="0"/>
              <a:t>(12, 0);</a:t>
            </a:r>
          </a:p>
          <a:p>
            <a:r>
              <a:rPr lang="ru-RU" sz="2200" dirty="0"/>
              <a:t>}</a:t>
            </a:r>
          </a:p>
        </p:txBody>
      </p:sp>
    </p:spTree>
    <p:extLst>
      <p:ext uri="{BB962C8B-B14F-4D97-AF65-F5344CB8AC3E}">
        <p14:creationId xmlns:p14="http://schemas.microsoft.com/office/powerpoint/2010/main" val="3795582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F0A4A4-4B07-4FC9-A0CD-888C3D1CB3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2338" y="-1067268"/>
            <a:ext cx="6239662" cy="8309897"/>
          </a:xfrm>
          <a:prstGeom prst="rect">
            <a:avLst/>
          </a:prstGeom>
        </p:spPr>
      </p:pic>
      <p:sp>
        <p:nvSpPr>
          <p:cNvPr id="6" name="TextBox 5">
            <a:extLst>
              <a:ext uri="{FF2B5EF4-FFF2-40B4-BE49-F238E27FC236}">
                <a16:creationId xmlns:a16="http://schemas.microsoft.com/office/drawing/2014/main" id="{CF97A9F7-AE16-496F-A80A-1D89B1827FC3}"/>
              </a:ext>
            </a:extLst>
          </p:cNvPr>
          <p:cNvSpPr txBox="1"/>
          <p:nvPr/>
        </p:nvSpPr>
        <p:spPr>
          <a:xfrm>
            <a:off x="261257" y="2274838"/>
            <a:ext cx="5399314" cy="2308324"/>
          </a:xfrm>
          <a:prstGeom prst="rect">
            <a:avLst/>
          </a:prstGeom>
          <a:noFill/>
        </p:spPr>
        <p:txBody>
          <a:bodyPr wrap="square" rtlCol="0">
            <a:spAutoFit/>
          </a:bodyPr>
          <a:lstStyle/>
          <a:p>
            <a:pPr algn="ctr"/>
            <a:r>
              <a:rPr lang="ru-RU" sz="7200" b="1" dirty="0"/>
              <a:t>Спасибо за работу!</a:t>
            </a:r>
          </a:p>
        </p:txBody>
      </p:sp>
    </p:spTree>
    <p:extLst>
      <p:ext uri="{BB962C8B-B14F-4D97-AF65-F5344CB8AC3E}">
        <p14:creationId xmlns:p14="http://schemas.microsoft.com/office/powerpoint/2010/main" val="1873979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edia2">
            <a:hlinkClick r:id="" action="ppaction://media"/>
            <a:extLst>
              <a:ext uri="{FF2B5EF4-FFF2-40B4-BE49-F238E27FC236}">
                <a16:creationId xmlns:a16="http://schemas.microsoft.com/office/drawing/2014/main" id="{AD03ACBC-C155-46E6-81B1-19383413D94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709265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767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B886E3E-C8A4-4B39-BDDE-77068EDB4020}"/>
              </a:ext>
            </a:extLst>
          </p:cNvPr>
          <p:cNvPicPr>
            <a:picLocks noChangeAspect="1"/>
          </p:cNvPicPr>
          <p:nvPr/>
        </p:nvPicPr>
        <p:blipFill>
          <a:blip r:embed="rId2"/>
          <a:stretch>
            <a:fillRect/>
          </a:stretch>
        </p:blipFill>
        <p:spPr>
          <a:xfrm>
            <a:off x="0" y="-726293"/>
            <a:ext cx="12192000" cy="8120085"/>
          </a:xfrm>
          <a:prstGeom prst="rect">
            <a:avLst/>
          </a:prstGeom>
        </p:spPr>
      </p:pic>
    </p:spTree>
    <p:extLst>
      <p:ext uri="{BB962C8B-B14F-4D97-AF65-F5344CB8AC3E}">
        <p14:creationId xmlns:p14="http://schemas.microsoft.com/office/powerpoint/2010/main" val="1161108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F6FB55E-12C5-4AD7-8A61-359BADE11A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113" y="-22226"/>
            <a:ext cx="10320338" cy="6880225"/>
          </a:xfrm>
          <a:prstGeom prst="rect">
            <a:avLst/>
          </a:prstGeom>
        </p:spPr>
      </p:pic>
    </p:spTree>
    <p:extLst>
      <p:ext uri="{BB962C8B-B14F-4D97-AF65-F5344CB8AC3E}">
        <p14:creationId xmlns:p14="http://schemas.microsoft.com/office/powerpoint/2010/main" val="16259855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5F71C7-8EAE-4B56-9C43-161ED614D9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35000"/>
            <a:ext cx="12192000" cy="8128000"/>
          </a:xfrm>
          <a:prstGeom prst="rect">
            <a:avLst/>
          </a:prstGeom>
        </p:spPr>
      </p:pic>
    </p:spTree>
    <p:extLst>
      <p:ext uri="{BB962C8B-B14F-4D97-AF65-F5344CB8AC3E}">
        <p14:creationId xmlns:p14="http://schemas.microsoft.com/office/powerpoint/2010/main" val="570340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8CA791F-0B4A-4405-BAA3-566B29494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39897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2E7A8BC-BBD2-4433-8748-0A042CEBC858}"/>
              </a:ext>
            </a:extLst>
          </p:cNvPr>
          <p:cNvPicPr>
            <a:picLocks noChangeAspect="1"/>
          </p:cNvPicPr>
          <p:nvPr/>
        </p:nvPicPr>
        <p:blipFill>
          <a:blip r:embed="rId2"/>
          <a:stretch>
            <a:fillRect/>
          </a:stretch>
        </p:blipFill>
        <p:spPr>
          <a:xfrm>
            <a:off x="-133349" y="-379412"/>
            <a:ext cx="12325350" cy="7700132"/>
          </a:xfrm>
          <a:prstGeom prst="rect">
            <a:avLst/>
          </a:prstGeom>
        </p:spPr>
      </p:pic>
    </p:spTree>
    <p:extLst>
      <p:ext uri="{BB962C8B-B14F-4D97-AF65-F5344CB8AC3E}">
        <p14:creationId xmlns:p14="http://schemas.microsoft.com/office/powerpoint/2010/main" val="2842492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8065729-4A52-4456-806E-61E6C62AFF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50" y="-619893"/>
            <a:ext cx="12325350" cy="8186354"/>
          </a:xfrm>
          <a:prstGeom prst="rect">
            <a:avLst/>
          </a:prstGeom>
        </p:spPr>
      </p:pic>
    </p:spTree>
    <p:extLst>
      <p:ext uri="{BB962C8B-B14F-4D97-AF65-F5344CB8AC3E}">
        <p14:creationId xmlns:p14="http://schemas.microsoft.com/office/powerpoint/2010/main" val="31458651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TotalTime>
  <Words>723</Words>
  <Application>Microsoft Office PowerPoint</Application>
  <PresentationFormat>Widescreen</PresentationFormat>
  <Paragraphs>100</Paragraphs>
  <Slides>24</Slides>
  <Notes>3</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Calibri Light</vt:lpstr>
      <vt:lpstr>HelveticaNeueCyr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Запрограммируем светофор? Попробуйте сами</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Земля</dc:creator>
  <cp:lastModifiedBy>Земля</cp:lastModifiedBy>
  <cp:revision>9</cp:revision>
  <dcterms:created xsi:type="dcterms:W3CDTF">2021-10-11T19:11:22Z</dcterms:created>
  <dcterms:modified xsi:type="dcterms:W3CDTF">2021-10-17T18:04:50Z</dcterms:modified>
</cp:coreProperties>
</file>