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304" r:id="rId2"/>
    <p:sldId id="308" r:id="rId3"/>
    <p:sldId id="296" r:id="rId4"/>
    <p:sldId id="306" r:id="rId5"/>
    <p:sldId id="307" r:id="rId6"/>
    <p:sldId id="309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4" r:id="rId21"/>
    <p:sldId id="323" r:id="rId22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Candara" panose="020E0502030303020204" pitchFamily="34" charset="0"/>
      <p:regular r:id="rId27"/>
      <p:bold r:id="rId28"/>
      <p:italic r:id="rId29"/>
      <p:boldItalic r:id="rId30"/>
    </p:embeddedFont>
    <p:embeddedFont>
      <p:font typeface="Wingdings 3" panose="05040102010807070707" pitchFamily="18" charset="2"/>
      <p:regular r:id="rId31"/>
    </p:embeddedFont>
    <p:embeddedFont>
      <p:font typeface="Britannic Bold" panose="020B0903060703020204" pitchFamily="34" charset="0"/>
      <p:regular r:id="rId32"/>
    </p:embeddedFont>
    <p:embeddedFont>
      <p:font typeface="Trebuchet MS" panose="020B0603020202020204" pitchFamily="34" charset="0"/>
      <p:regular r:id="rId33"/>
      <p:bold r:id="rId34"/>
      <p:italic r:id="rId35"/>
      <p:boldItalic r:id="rId36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00FF00"/>
    <a:srgbClr val="0033CC"/>
    <a:srgbClr val="FFCCFF"/>
    <a:srgbClr val="D60093"/>
    <a:srgbClr val="FF00FF"/>
    <a:srgbClr val="FFFF00"/>
    <a:srgbClr val="0000FF"/>
    <a:srgbClr val="9900FF"/>
    <a:srgbClr val="D1F7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1" autoAdjust="0"/>
    <p:restoredTop sz="93613" autoAdjust="0"/>
  </p:normalViewPr>
  <p:slideViewPr>
    <p:cSldViewPr>
      <p:cViewPr varScale="1">
        <p:scale>
          <a:sx n="82" d="100"/>
          <a:sy n="82" d="100"/>
        </p:scale>
        <p:origin x="1502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font" Target="fonts/font1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font" Target="fonts/font13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2A9B5F-954F-4298-BA51-AADA96240F80}" type="datetimeFigureOut">
              <a:rPr lang="en-US" smtClean="0"/>
              <a:pPr>
                <a:defRPr/>
              </a:pPr>
              <a:t>1/19/2023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7069C4-5B7B-4A05-8E68-A67D394843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550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2A9B5F-954F-4298-BA51-AADA96240F80}" type="datetimeFigureOut">
              <a:rPr lang="en-US" smtClean="0"/>
              <a:pPr>
                <a:defRPr/>
              </a:pPr>
              <a:t>1/19/2023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7069C4-5B7B-4A05-8E68-A67D394843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61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2A9B5F-954F-4298-BA51-AADA96240F80}" type="datetimeFigureOut">
              <a:rPr lang="en-US" smtClean="0"/>
              <a:pPr>
                <a:defRPr/>
              </a:pPr>
              <a:t>1/19/2023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7069C4-5B7B-4A05-8E68-A67D394843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104789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2A9B5F-954F-4298-BA51-AADA96240F80}" type="datetimeFigureOut">
              <a:rPr lang="en-US" smtClean="0"/>
              <a:pPr>
                <a:defRPr/>
              </a:pPr>
              <a:t>1/19/2023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7069C4-5B7B-4A05-8E68-A67D394843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4124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2A9B5F-954F-4298-BA51-AADA96240F80}" type="datetimeFigureOut">
              <a:rPr lang="en-US" smtClean="0"/>
              <a:pPr>
                <a:defRPr/>
              </a:pPr>
              <a:t>1/19/2023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7069C4-5B7B-4A05-8E68-A67D394843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7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2A9B5F-954F-4298-BA51-AADA96240F80}" type="datetimeFigureOut">
              <a:rPr lang="en-US" smtClean="0"/>
              <a:pPr>
                <a:defRPr/>
              </a:pPr>
              <a:t>1/19/2023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7069C4-5B7B-4A05-8E68-A67D394843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5317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2A9B5F-954F-4298-BA51-AADA96240F80}" type="datetimeFigureOut">
              <a:rPr lang="en-US" smtClean="0"/>
              <a:pPr>
                <a:defRPr/>
              </a:pPr>
              <a:t>1/19/2023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7069C4-5B7B-4A05-8E68-A67D394843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4851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2A9B5F-954F-4298-BA51-AADA96240F80}" type="datetimeFigureOut">
              <a:rPr lang="en-US" smtClean="0"/>
              <a:pPr>
                <a:defRPr/>
              </a:pPr>
              <a:t>1/19/2023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7069C4-5B7B-4A05-8E68-A67D394843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25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2A9B5F-954F-4298-BA51-AADA96240F80}" type="datetimeFigureOut">
              <a:rPr lang="en-US" smtClean="0"/>
              <a:pPr>
                <a:defRPr/>
              </a:pPr>
              <a:t>1/19/2023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7069C4-5B7B-4A05-8E68-A67D394843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460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2A9B5F-954F-4298-BA51-AADA96240F80}" type="datetimeFigureOut">
              <a:rPr lang="en-US" smtClean="0"/>
              <a:pPr>
                <a:defRPr/>
              </a:pPr>
              <a:t>1/19/2023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7069C4-5B7B-4A05-8E68-A67D394843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032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2A9B5F-954F-4298-BA51-AADA96240F80}" type="datetimeFigureOut">
              <a:rPr lang="en-US" smtClean="0"/>
              <a:pPr>
                <a:defRPr/>
              </a:pPr>
              <a:t>1/19/2023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7069C4-5B7B-4A05-8E68-A67D394843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80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2A9B5F-954F-4298-BA51-AADA96240F80}" type="datetimeFigureOut">
              <a:rPr lang="en-US" smtClean="0"/>
              <a:pPr>
                <a:defRPr/>
              </a:pPr>
              <a:t>1/19/2023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7069C4-5B7B-4A05-8E68-A67D394843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4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2A9B5F-954F-4298-BA51-AADA96240F80}" type="datetimeFigureOut">
              <a:rPr lang="en-US" smtClean="0"/>
              <a:pPr>
                <a:defRPr/>
              </a:pPr>
              <a:t>1/19/2023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7069C4-5B7B-4A05-8E68-A67D394843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67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2A9B5F-954F-4298-BA51-AADA96240F80}" type="datetimeFigureOut">
              <a:rPr lang="en-US" smtClean="0"/>
              <a:pPr>
                <a:defRPr/>
              </a:pPr>
              <a:t>1/19/2023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7069C4-5B7B-4A05-8E68-A67D394843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354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2A9B5F-954F-4298-BA51-AADA96240F80}" type="datetimeFigureOut">
              <a:rPr lang="en-US" smtClean="0"/>
              <a:pPr>
                <a:defRPr/>
              </a:pPr>
              <a:t>1/19/2023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7069C4-5B7B-4A05-8E68-A67D394843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05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2A9B5F-954F-4298-BA51-AADA96240F80}" type="datetimeFigureOut">
              <a:rPr lang="en-US" smtClean="0"/>
              <a:pPr>
                <a:defRPr/>
              </a:pPr>
              <a:t>1/19/2023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7069C4-5B7B-4A05-8E68-A67D394843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510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A2A9B5F-954F-4298-BA51-AADA96240F80}" type="datetimeFigureOut">
              <a:rPr lang="en-US" smtClean="0"/>
              <a:pPr>
                <a:defRPr/>
              </a:pPr>
              <a:t>1/19/2023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077069C4-5B7B-4A05-8E68-A67D394843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447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9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ixaDeTexto 9"/>
          <p:cNvSpPr txBox="1"/>
          <p:nvPr/>
        </p:nvSpPr>
        <p:spPr>
          <a:xfrm>
            <a:off x="4176464" y="3501008"/>
            <a:ext cx="40679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000" dirty="0" smtClean="0">
                <a:latin typeface="Britannic Bold" pitchFamily="34" charset="0"/>
              </a:rPr>
              <a:t> </a:t>
            </a:r>
            <a:r>
              <a:rPr lang="pt-PT" sz="4000" dirty="0" err="1" smtClean="0">
                <a:solidFill>
                  <a:srgbClr val="FFFF00"/>
                </a:solidFill>
                <a:latin typeface="Britannic Bold" pitchFamily="34" charset="0"/>
              </a:rPr>
              <a:t>have</a:t>
            </a:r>
            <a:r>
              <a:rPr lang="pt-PT" sz="4000" dirty="0" smtClean="0">
                <a:solidFill>
                  <a:srgbClr val="FFFF00"/>
                </a:solidFill>
                <a:latin typeface="Britannic Bold" pitchFamily="34" charset="0"/>
              </a:rPr>
              <a:t>/</a:t>
            </a:r>
            <a:r>
              <a:rPr lang="pt-PT" sz="4000" dirty="0" err="1" smtClean="0">
                <a:solidFill>
                  <a:srgbClr val="FFFF00"/>
                </a:solidFill>
                <a:latin typeface="Britannic Bold" pitchFamily="34" charset="0"/>
              </a:rPr>
              <a:t>has</a:t>
            </a:r>
            <a:r>
              <a:rPr lang="pt-PT" sz="4000" dirty="0" smtClean="0">
                <a:solidFill>
                  <a:srgbClr val="FFFF00"/>
                </a:solidFill>
                <a:latin typeface="Britannic Bold" pitchFamily="34" charset="0"/>
              </a:rPr>
              <a:t> + </a:t>
            </a:r>
          </a:p>
          <a:p>
            <a:pPr algn="ctr"/>
            <a:r>
              <a:rPr lang="pt-PT" sz="4000" dirty="0" err="1" smtClean="0">
                <a:solidFill>
                  <a:srgbClr val="FFFF00"/>
                </a:solidFill>
                <a:latin typeface="Britannic Bold" pitchFamily="34" charset="0"/>
              </a:rPr>
              <a:t>past</a:t>
            </a:r>
            <a:r>
              <a:rPr lang="pt-PT" sz="4000" dirty="0" smtClean="0">
                <a:solidFill>
                  <a:srgbClr val="FFFF00"/>
                </a:solidFill>
                <a:latin typeface="Britannic Bold" pitchFamily="34" charset="0"/>
              </a:rPr>
              <a:t> </a:t>
            </a:r>
            <a:r>
              <a:rPr lang="pt-PT" sz="4000" dirty="0" err="1" smtClean="0">
                <a:solidFill>
                  <a:srgbClr val="FFFF00"/>
                </a:solidFill>
                <a:latin typeface="Britannic Bold" pitchFamily="34" charset="0"/>
              </a:rPr>
              <a:t>participle</a:t>
            </a:r>
            <a:endParaRPr lang="pt-PT" sz="4000" dirty="0" smtClean="0">
              <a:solidFill>
                <a:srgbClr val="FFFF00"/>
              </a:solidFill>
              <a:latin typeface="Britannic Bold" pitchFamily="34" charset="0"/>
            </a:endParaRPr>
          </a:p>
        </p:txBody>
      </p:sp>
      <p:sp>
        <p:nvSpPr>
          <p:cNvPr id="11" name="45 Marco"/>
          <p:cNvSpPr/>
          <p:nvPr/>
        </p:nvSpPr>
        <p:spPr bwMode="auto">
          <a:xfrm>
            <a:off x="-22713" y="0"/>
            <a:ext cx="9166713" cy="6873398"/>
          </a:xfrm>
          <a:prstGeom prst="frame">
            <a:avLst>
              <a:gd name="adj1" fmla="val 2018"/>
            </a:avLst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2" name="TextBox 1"/>
          <p:cNvSpPr txBox="1"/>
          <p:nvPr/>
        </p:nvSpPr>
        <p:spPr>
          <a:xfrm>
            <a:off x="1547664" y="980728"/>
            <a:ext cx="63367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00B050"/>
                </a:solidFill>
              </a:rPr>
              <a:t>PRESENT PERFECT     SIMPLE</a:t>
            </a:r>
            <a:endParaRPr lang="ru-RU" sz="60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7664" y="5805264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r>
              <a:rPr lang="ru-RU" dirty="0" smtClean="0"/>
              <a:t>оставила учитель иностранного языка (английский) </a:t>
            </a:r>
            <a:r>
              <a:rPr lang="ru-RU" dirty="0" err="1" smtClean="0"/>
              <a:t>Антонян</a:t>
            </a:r>
            <a:r>
              <a:rPr lang="ru-RU" dirty="0"/>
              <a:t> </a:t>
            </a:r>
            <a:r>
              <a:rPr lang="ru-RU" dirty="0" smtClean="0"/>
              <a:t>К.З.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ângulo 70"/>
          <p:cNvSpPr/>
          <p:nvPr/>
        </p:nvSpPr>
        <p:spPr>
          <a:xfrm>
            <a:off x="1403648" y="908720"/>
            <a:ext cx="6048672" cy="3960440"/>
          </a:xfrm>
          <a:prstGeom prst="rect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0" name="Rectângulo arredondado 29"/>
          <p:cNvSpPr/>
          <p:nvPr/>
        </p:nvSpPr>
        <p:spPr>
          <a:xfrm>
            <a:off x="7164288" y="262532"/>
            <a:ext cx="1728788" cy="720725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have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2" name="Rectângulo arredondado 31"/>
          <p:cNvSpPr/>
          <p:nvPr/>
        </p:nvSpPr>
        <p:spPr>
          <a:xfrm>
            <a:off x="251520" y="170175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spend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5" name="Rectângulo arredondado 34"/>
          <p:cNvSpPr/>
          <p:nvPr/>
        </p:nvSpPr>
        <p:spPr>
          <a:xfrm>
            <a:off x="3707904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tell</a:t>
            </a:r>
            <a:endParaRPr lang="pt-PT" sz="36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6" name="Rectângulo arredondado 35"/>
          <p:cNvSpPr/>
          <p:nvPr/>
        </p:nvSpPr>
        <p:spPr>
          <a:xfrm>
            <a:off x="251520" y="981670"/>
            <a:ext cx="1728787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break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7" name="Rectângulo arredondado 36"/>
          <p:cNvSpPr/>
          <p:nvPr/>
        </p:nvSpPr>
        <p:spPr>
          <a:xfrm>
            <a:off x="1979712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ride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8" name="Rectângulo arredondado 37"/>
          <p:cNvSpPr/>
          <p:nvPr/>
        </p:nvSpPr>
        <p:spPr>
          <a:xfrm>
            <a:off x="5436096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lose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3" name="Rectângulo arredondado 42"/>
          <p:cNvSpPr/>
          <p:nvPr/>
        </p:nvSpPr>
        <p:spPr>
          <a:xfrm>
            <a:off x="179512" y="5445224"/>
            <a:ext cx="8712968" cy="1152128"/>
          </a:xfrm>
          <a:prstGeom prst="roundRect">
            <a:avLst/>
          </a:prstGeom>
          <a:solidFill>
            <a:srgbClr val="FFCCFF"/>
          </a:solidFill>
          <a:ln w="76200">
            <a:solidFill>
              <a:srgbClr val="CC00CC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My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father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____________ hard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all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day</a:t>
            </a:r>
            <a:r>
              <a:rPr lang="pt-PT" sz="3600" b="1" dirty="0" smtClean="0">
                <a:solidFill>
                  <a:schemeClr val="tx1"/>
                </a:solidFill>
                <a:latin typeface="Candara" pitchFamily="34" charset="0"/>
              </a:rPr>
              <a:t>.</a:t>
            </a:r>
            <a:endParaRPr lang="pt-PT" sz="3600" b="1" dirty="0">
              <a:solidFill>
                <a:schemeClr val="tx1"/>
              </a:solidFill>
              <a:latin typeface="Candara" pitchFamily="34" charset="0"/>
            </a:endParaRPr>
          </a:p>
        </p:txBody>
      </p:sp>
      <p:sp>
        <p:nvSpPr>
          <p:cNvPr id="44" name="CaixaDeTexto 43"/>
          <p:cNvSpPr txBox="1">
            <a:spLocks noChangeArrowheads="1"/>
          </p:cNvSpPr>
          <p:nvPr/>
        </p:nvSpPr>
        <p:spPr bwMode="auto">
          <a:xfrm>
            <a:off x="2771800" y="5673442"/>
            <a:ext cx="331236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has</a:t>
            </a:r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worked</a:t>
            </a:r>
            <a:endParaRPr lang="pt-PT" sz="3600" b="1" i="1" dirty="0">
              <a:solidFill>
                <a:srgbClr val="FF0000"/>
              </a:solidFill>
              <a:latin typeface="Candara" pitchFamily="34" charset="0"/>
            </a:endParaRPr>
          </a:p>
        </p:txBody>
      </p:sp>
      <p:sp>
        <p:nvSpPr>
          <p:cNvPr id="40" name="Rectângulo arredondado 39"/>
          <p:cNvSpPr/>
          <p:nvPr/>
        </p:nvSpPr>
        <p:spPr>
          <a:xfrm>
            <a:off x="251520" y="242183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leave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33" name="Rectângulo arredondado 32"/>
          <p:cNvSpPr/>
          <p:nvPr/>
        </p:nvSpPr>
        <p:spPr>
          <a:xfrm>
            <a:off x="251520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feel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1" name="Rectângulo arredondado 40"/>
          <p:cNvSpPr/>
          <p:nvPr/>
        </p:nvSpPr>
        <p:spPr>
          <a:xfrm>
            <a:off x="251520" y="314191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8" name="Rectângulo arredondado 47"/>
          <p:cNvSpPr/>
          <p:nvPr/>
        </p:nvSpPr>
        <p:spPr>
          <a:xfrm>
            <a:off x="7164288" y="170333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sell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9" name="Rectângulo arredondado 48"/>
          <p:cNvSpPr/>
          <p:nvPr/>
        </p:nvSpPr>
        <p:spPr>
          <a:xfrm>
            <a:off x="7164288" y="242341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forget</a:t>
            </a:r>
            <a:endParaRPr lang="pt-PT" sz="3600" b="1" dirty="0">
              <a:solidFill>
                <a:srgbClr val="0000FF"/>
              </a:solidFill>
              <a:latin typeface="Candara" pitchFamily="34" charset="0"/>
            </a:endParaRPr>
          </a:p>
        </p:txBody>
      </p:sp>
      <p:sp>
        <p:nvSpPr>
          <p:cNvPr id="50" name="Rectângulo arredondado 49"/>
          <p:cNvSpPr/>
          <p:nvPr/>
        </p:nvSpPr>
        <p:spPr>
          <a:xfrm>
            <a:off x="7164288" y="314349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speak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7" name="Rectângulo arredondado 56"/>
          <p:cNvSpPr/>
          <p:nvPr/>
        </p:nvSpPr>
        <p:spPr>
          <a:xfrm>
            <a:off x="251520" y="386199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get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58" name="Rectângulo arredondado 57"/>
          <p:cNvSpPr/>
          <p:nvPr/>
        </p:nvSpPr>
        <p:spPr>
          <a:xfrm>
            <a:off x="251520" y="458207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drink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9" name="Rectângulo arredondado 58"/>
          <p:cNvSpPr/>
          <p:nvPr/>
        </p:nvSpPr>
        <p:spPr>
          <a:xfrm>
            <a:off x="7164288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meet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0" name="Rectângulo arredondado 59"/>
          <p:cNvSpPr/>
          <p:nvPr/>
        </p:nvSpPr>
        <p:spPr>
          <a:xfrm>
            <a:off x="7164288" y="386199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fall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2" name="Rectângulo arredondado 61"/>
          <p:cNvSpPr/>
          <p:nvPr/>
        </p:nvSpPr>
        <p:spPr>
          <a:xfrm>
            <a:off x="2195736" y="1124744"/>
            <a:ext cx="4752528" cy="3312368"/>
          </a:xfrm>
          <a:prstGeom prst="roundRect">
            <a:avLst/>
          </a:prstGeom>
          <a:solidFill>
            <a:schemeClr val="bg1"/>
          </a:solidFill>
          <a:ln w="76200" cmpd="tri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3" name="Rectângulo arredondado 62"/>
          <p:cNvSpPr/>
          <p:nvPr/>
        </p:nvSpPr>
        <p:spPr>
          <a:xfrm>
            <a:off x="3707904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eat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4" name="Rectângulo arredondado 63"/>
          <p:cNvSpPr/>
          <p:nvPr/>
        </p:nvSpPr>
        <p:spPr>
          <a:xfrm>
            <a:off x="1979712" y="458207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be</a:t>
            </a:r>
            <a:endParaRPr lang="pt-PT" sz="32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5" name="Rectângulo arredondado 64"/>
          <p:cNvSpPr/>
          <p:nvPr/>
        </p:nvSpPr>
        <p:spPr>
          <a:xfrm>
            <a:off x="5436096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win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29" name="Imagem 28" descr="nervous_groo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92360" y="1268760"/>
            <a:ext cx="2897270" cy="3030361"/>
          </a:xfrm>
          <a:prstGeom prst="rect">
            <a:avLst/>
          </a:prstGeom>
        </p:spPr>
      </p:pic>
      <p:sp>
        <p:nvSpPr>
          <p:cNvPr id="69" name="45 Marco"/>
          <p:cNvSpPr/>
          <p:nvPr/>
        </p:nvSpPr>
        <p:spPr bwMode="auto">
          <a:xfrm>
            <a:off x="-22713" y="0"/>
            <a:ext cx="9166713" cy="6873398"/>
          </a:xfrm>
          <a:prstGeom prst="frame">
            <a:avLst>
              <a:gd name="adj1" fmla="val 2018"/>
            </a:avLst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4" name="Rectângulo arredondado 33"/>
          <p:cNvSpPr/>
          <p:nvPr/>
        </p:nvSpPr>
        <p:spPr>
          <a:xfrm>
            <a:off x="7164288" y="980728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work</a:t>
            </a:r>
            <a:r>
              <a:rPr lang="pt-PT" sz="2000" b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</a:p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worked</a:t>
            </a:r>
            <a:r>
              <a:rPr lang="pt-PT" sz="2000" b="1" dirty="0" smtClean="0">
                <a:solidFill>
                  <a:srgbClr val="0000FF"/>
                </a:solidFill>
                <a:latin typeface="Candara" pitchFamily="34" charset="0"/>
              </a:rPr>
              <a:t> </a:t>
            </a:r>
          </a:p>
          <a:p>
            <a:pPr algn="ctr">
              <a:defRPr/>
            </a:pPr>
            <a:r>
              <a:rPr lang="pt-PT" sz="2000" b="1" dirty="0" err="1" smtClean="0">
                <a:solidFill>
                  <a:srgbClr val="FF0000"/>
                </a:solidFill>
                <a:latin typeface="Candara" pitchFamily="34" charset="0"/>
              </a:rPr>
              <a:t>worked</a:t>
            </a:r>
            <a:endParaRPr lang="pt-PT" sz="3600" dirty="0">
              <a:solidFill>
                <a:srgbClr val="FF0000"/>
              </a:solidFill>
              <a:latin typeface="Britannic Bold" pitchFamily="34" charset="0"/>
            </a:endParaRPr>
          </a:p>
        </p:txBody>
      </p:sp>
      <p:sp>
        <p:nvSpPr>
          <p:cNvPr id="47" name="Rectângulo arredondado 46"/>
          <p:cNvSpPr/>
          <p:nvPr/>
        </p:nvSpPr>
        <p:spPr>
          <a:xfrm>
            <a:off x="7164288" y="98325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work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45" name="Imagem 44" descr="checkout-clipart-check-mark-m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8567936" y="692696"/>
            <a:ext cx="5760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44" grpId="0"/>
      <p:bldP spid="34" grpId="0" animBg="1"/>
      <p:bldP spid="4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ângulo 70"/>
          <p:cNvSpPr/>
          <p:nvPr/>
        </p:nvSpPr>
        <p:spPr>
          <a:xfrm>
            <a:off x="1403648" y="908720"/>
            <a:ext cx="6048672" cy="3960440"/>
          </a:xfrm>
          <a:prstGeom prst="rect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0" name="Rectângulo arredondado 29"/>
          <p:cNvSpPr/>
          <p:nvPr/>
        </p:nvSpPr>
        <p:spPr>
          <a:xfrm>
            <a:off x="7164288" y="262532"/>
            <a:ext cx="1728788" cy="720725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have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2" name="Rectângulo arredondado 31"/>
          <p:cNvSpPr/>
          <p:nvPr/>
        </p:nvSpPr>
        <p:spPr>
          <a:xfrm>
            <a:off x="251520" y="170175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spend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5" name="Rectângulo arredondado 34"/>
          <p:cNvSpPr/>
          <p:nvPr/>
        </p:nvSpPr>
        <p:spPr>
          <a:xfrm>
            <a:off x="3707904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tell</a:t>
            </a:r>
            <a:endParaRPr lang="pt-PT" sz="36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6" name="Rectângulo arredondado 35"/>
          <p:cNvSpPr/>
          <p:nvPr/>
        </p:nvSpPr>
        <p:spPr>
          <a:xfrm>
            <a:off x="251520" y="981670"/>
            <a:ext cx="1728787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break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8" name="Rectângulo arredondado 37"/>
          <p:cNvSpPr/>
          <p:nvPr/>
        </p:nvSpPr>
        <p:spPr>
          <a:xfrm>
            <a:off x="5436096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lose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3" name="Rectângulo arredondado 42"/>
          <p:cNvSpPr/>
          <p:nvPr/>
        </p:nvSpPr>
        <p:spPr>
          <a:xfrm>
            <a:off x="179512" y="5445224"/>
            <a:ext cx="8712968" cy="1152128"/>
          </a:xfrm>
          <a:prstGeom prst="roundRect">
            <a:avLst/>
          </a:prstGeom>
          <a:solidFill>
            <a:srgbClr val="FFCCFF"/>
          </a:solidFill>
          <a:ln w="76200">
            <a:solidFill>
              <a:srgbClr val="CC00CC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I_____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never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_______ a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bike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before</a:t>
            </a:r>
            <a:r>
              <a:rPr lang="pt-PT" sz="3600" b="1" dirty="0" smtClean="0">
                <a:solidFill>
                  <a:schemeClr val="tx1"/>
                </a:solidFill>
                <a:latin typeface="Candara" pitchFamily="34" charset="0"/>
              </a:rPr>
              <a:t>.</a:t>
            </a:r>
            <a:endParaRPr lang="pt-PT" sz="3600" b="1" dirty="0">
              <a:solidFill>
                <a:schemeClr val="tx1"/>
              </a:solidFill>
              <a:latin typeface="Candara" pitchFamily="34" charset="0"/>
            </a:endParaRPr>
          </a:p>
        </p:txBody>
      </p:sp>
      <p:sp>
        <p:nvSpPr>
          <p:cNvPr id="44" name="CaixaDeTexto 43"/>
          <p:cNvSpPr txBox="1">
            <a:spLocks noChangeArrowheads="1"/>
          </p:cNvSpPr>
          <p:nvPr/>
        </p:nvSpPr>
        <p:spPr bwMode="auto">
          <a:xfrm>
            <a:off x="971600" y="5673442"/>
            <a:ext cx="468052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have</a:t>
            </a:r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            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ridden</a:t>
            </a:r>
            <a:endParaRPr lang="pt-PT" sz="3600" b="1" i="1" dirty="0">
              <a:solidFill>
                <a:srgbClr val="FF0000"/>
              </a:solidFill>
              <a:latin typeface="Candara" pitchFamily="34" charset="0"/>
            </a:endParaRPr>
          </a:p>
        </p:txBody>
      </p:sp>
      <p:sp>
        <p:nvSpPr>
          <p:cNvPr id="40" name="Rectângulo arredondado 39"/>
          <p:cNvSpPr/>
          <p:nvPr/>
        </p:nvSpPr>
        <p:spPr>
          <a:xfrm>
            <a:off x="251520" y="242183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leave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33" name="Rectângulo arredondado 32"/>
          <p:cNvSpPr/>
          <p:nvPr/>
        </p:nvSpPr>
        <p:spPr>
          <a:xfrm>
            <a:off x="251520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feel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1" name="Rectângulo arredondado 40"/>
          <p:cNvSpPr/>
          <p:nvPr/>
        </p:nvSpPr>
        <p:spPr>
          <a:xfrm>
            <a:off x="251520" y="314191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7" name="Rectângulo arredondado 46"/>
          <p:cNvSpPr/>
          <p:nvPr/>
        </p:nvSpPr>
        <p:spPr>
          <a:xfrm>
            <a:off x="7164288" y="98325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work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8" name="Rectângulo arredondado 47"/>
          <p:cNvSpPr/>
          <p:nvPr/>
        </p:nvSpPr>
        <p:spPr>
          <a:xfrm>
            <a:off x="7164288" y="170333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sell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9" name="Rectângulo arredondado 48"/>
          <p:cNvSpPr/>
          <p:nvPr/>
        </p:nvSpPr>
        <p:spPr>
          <a:xfrm>
            <a:off x="7164288" y="242341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forget</a:t>
            </a:r>
            <a:endParaRPr lang="pt-PT" sz="3600" b="1" dirty="0">
              <a:solidFill>
                <a:srgbClr val="0000FF"/>
              </a:solidFill>
              <a:latin typeface="Candara" pitchFamily="34" charset="0"/>
            </a:endParaRPr>
          </a:p>
        </p:txBody>
      </p:sp>
      <p:sp>
        <p:nvSpPr>
          <p:cNvPr id="50" name="Rectângulo arredondado 49"/>
          <p:cNvSpPr/>
          <p:nvPr/>
        </p:nvSpPr>
        <p:spPr>
          <a:xfrm>
            <a:off x="7164288" y="314349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speak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7" name="Rectângulo arredondado 56"/>
          <p:cNvSpPr/>
          <p:nvPr/>
        </p:nvSpPr>
        <p:spPr>
          <a:xfrm>
            <a:off x="251520" y="386199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get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58" name="Rectângulo arredondado 57"/>
          <p:cNvSpPr/>
          <p:nvPr/>
        </p:nvSpPr>
        <p:spPr>
          <a:xfrm>
            <a:off x="251520" y="458207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drink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9" name="Rectângulo arredondado 58"/>
          <p:cNvSpPr/>
          <p:nvPr/>
        </p:nvSpPr>
        <p:spPr>
          <a:xfrm>
            <a:off x="7164288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meet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0" name="Rectângulo arredondado 59"/>
          <p:cNvSpPr/>
          <p:nvPr/>
        </p:nvSpPr>
        <p:spPr>
          <a:xfrm>
            <a:off x="7164288" y="386199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fall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2" name="Rectângulo arredondado 61"/>
          <p:cNvSpPr/>
          <p:nvPr/>
        </p:nvSpPr>
        <p:spPr>
          <a:xfrm>
            <a:off x="2195736" y="1124744"/>
            <a:ext cx="4752528" cy="3312368"/>
          </a:xfrm>
          <a:prstGeom prst="roundRect">
            <a:avLst/>
          </a:prstGeom>
          <a:solidFill>
            <a:schemeClr val="bg1"/>
          </a:solidFill>
          <a:ln w="76200" cmpd="tri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3" name="Rectângulo arredondado 62"/>
          <p:cNvSpPr/>
          <p:nvPr/>
        </p:nvSpPr>
        <p:spPr>
          <a:xfrm>
            <a:off x="3707904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eat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4" name="Rectângulo arredondado 63"/>
          <p:cNvSpPr/>
          <p:nvPr/>
        </p:nvSpPr>
        <p:spPr>
          <a:xfrm>
            <a:off x="1979712" y="458207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be</a:t>
            </a:r>
            <a:endParaRPr lang="pt-PT" sz="32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5" name="Rectângulo arredondado 64"/>
          <p:cNvSpPr/>
          <p:nvPr/>
        </p:nvSpPr>
        <p:spPr>
          <a:xfrm>
            <a:off x="5436096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win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29" name="Imagem 28" descr="nervous_groo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13288" y="1254361"/>
            <a:ext cx="3114896" cy="3110743"/>
          </a:xfrm>
          <a:prstGeom prst="rect">
            <a:avLst/>
          </a:prstGeom>
        </p:spPr>
      </p:pic>
      <p:sp>
        <p:nvSpPr>
          <p:cNvPr id="69" name="45 Marco"/>
          <p:cNvSpPr/>
          <p:nvPr/>
        </p:nvSpPr>
        <p:spPr bwMode="auto">
          <a:xfrm>
            <a:off x="-22713" y="0"/>
            <a:ext cx="9166713" cy="6873398"/>
          </a:xfrm>
          <a:prstGeom prst="frame">
            <a:avLst>
              <a:gd name="adj1" fmla="val 2018"/>
            </a:avLst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4" name="Rectângulo arredondado 33"/>
          <p:cNvSpPr/>
          <p:nvPr/>
        </p:nvSpPr>
        <p:spPr>
          <a:xfrm>
            <a:off x="1979712" y="260648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2000" b="1" dirty="0" smtClean="0">
                <a:solidFill>
                  <a:schemeClr val="tx1"/>
                </a:solidFill>
                <a:latin typeface="Candara" pitchFamily="34" charset="0"/>
              </a:rPr>
              <a:t>ride</a:t>
            </a:r>
          </a:p>
          <a:p>
            <a:pPr algn="ctr">
              <a:defRPr/>
            </a:pPr>
            <a:r>
              <a:rPr lang="pt-PT" sz="2000" b="1" dirty="0" smtClean="0">
                <a:solidFill>
                  <a:schemeClr val="tx1"/>
                </a:solidFill>
                <a:latin typeface="Candara" pitchFamily="34" charset="0"/>
              </a:rPr>
              <a:t>rode</a:t>
            </a:r>
            <a:r>
              <a:rPr lang="pt-PT" sz="2000" b="1" dirty="0" smtClean="0">
                <a:solidFill>
                  <a:srgbClr val="0000FF"/>
                </a:solidFill>
                <a:latin typeface="Candara" pitchFamily="34" charset="0"/>
              </a:rPr>
              <a:t> </a:t>
            </a:r>
          </a:p>
          <a:p>
            <a:pPr algn="ctr">
              <a:defRPr/>
            </a:pPr>
            <a:r>
              <a:rPr lang="pt-PT" sz="2000" b="1" dirty="0" err="1" smtClean="0">
                <a:solidFill>
                  <a:srgbClr val="FF0000"/>
                </a:solidFill>
                <a:latin typeface="Candara" pitchFamily="34" charset="0"/>
              </a:rPr>
              <a:t>ridden</a:t>
            </a:r>
            <a:endParaRPr lang="pt-PT" sz="3600" dirty="0">
              <a:solidFill>
                <a:srgbClr val="FF0000"/>
              </a:solidFill>
              <a:latin typeface="Britannic Bold" pitchFamily="34" charset="0"/>
            </a:endParaRPr>
          </a:p>
        </p:txBody>
      </p:sp>
      <p:sp>
        <p:nvSpPr>
          <p:cNvPr id="37" name="Rectângulo arredondado 36"/>
          <p:cNvSpPr/>
          <p:nvPr/>
        </p:nvSpPr>
        <p:spPr>
          <a:xfrm>
            <a:off x="1979712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ride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45" name="Imagem 44" descr="checkout-clipart-check-mark-m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347864" y="44624"/>
            <a:ext cx="5760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44" grpId="0"/>
      <p:bldP spid="34" grpId="0" animBg="1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ângulo 70"/>
          <p:cNvSpPr/>
          <p:nvPr/>
        </p:nvSpPr>
        <p:spPr>
          <a:xfrm>
            <a:off x="1403648" y="908720"/>
            <a:ext cx="6048672" cy="3960440"/>
          </a:xfrm>
          <a:prstGeom prst="rect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2" name="Rectângulo arredondado 31"/>
          <p:cNvSpPr/>
          <p:nvPr/>
        </p:nvSpPr>
        <p:spPr>
          <a:xfrm>
            <a:off x="251520" y="170175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spend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5" name="Rectângulo arredondado 34"/>
          <p:cNvSpPr/>
          <p:nvPr/>
        </p:nvSpPr>
        <p:spPr>
          <a:xfrm>
            <a:off x="3707904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tell</a:t>
            </a:r>
            <a:endParaRPr lang="pt-PT" sz="36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6" name="Rectângulo arredondado 35"/>
          <p:cNvSpPr/>
          <p:nvPr/>
        </p:nvSpPr>
        <p:spPr>
          <a:xfrm>
            <a:off x="251520" y="981670"/>
            <a:ext cx="1728787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break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7" name="Rectângulo arredondado 36"/>
          <p:cNvSpPr/>
          <p:nvPr/>
        </p:nvSpPr>
        <p:spPr>
          <a:xfrm>
            <a:off x="1979712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ride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8" name="Rectângulo arredondado 37"/>
          <p:cNvSpPr/>
          <p:nvPr/>
        </p:nvSpPr>
        <p:spPr>
          <a:xfrm>
            <a:off x="5436096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lose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3" name="Rectângulo arredondado 42"/>
          <p:cNvSpPr/>
          <p:nvPr/>
        </p:nvSpPr>
        <p:spPr>
          <a:xfrm>
            <a:off x="179512" y="5445224"/>
            <a:ext cx="8712968" cy="1152128"/>
          </a:xfrm>
          <a:prstGeom prst="roundRect">
            <a:avLst/>
          </a:prstGeom>
          <a:solidFill>
            <a:srgbClr val="FFCCFF"/>
          </a:solidFill>
          <a:ln w="76200">
            <a:solidFill>
              <a:srgbClr val="CC00CC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We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_________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dinner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together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</a:p>
          <a:p>
            <a:pPr algn="ctr">
              <a:defRPr/>
            </a:pP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a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few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times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this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week</a:t>
            </a:r>
            <a:r>
              <a:rPr lang="pt-PT" sz="3600" b="1" dirty="0" smtClean="0">
                <a:solidFill>
                  <a:schemeClr val="tx1"/>
                </a:solidFill>
                <a:latin typeface="Candara" pitchFamily="34" charset="0"/>
              </a:rPr>
              <a:t>. </a:t>
            </a:r>
            <a:endParaRPr lang="pt-PT" sz="3600" b="1" dirty="0">
              <a:solidFill>
                <a:schemeClr val="tx1"/>
              </a:solidFill>
              <a:latin typeface="Candara" pitchFamily="34" charset="0"/>
            </a:endParaRPr>
          </a:p>
        </p:txBody>
      </p:sp>
      <p:sp>
        <p:nvSpPr>
          <p:cNvPr id="44" name="CaixaDeTexto 43"/>
          <p:cNvSpPr txBox="1">
            <a:spLocks noChangeArrowheads="1"/>
          </p:cNvSpPr>
          <p:nvPr/>
        </p:nvSpPr>
        <p:spPr bwMode="auto">
          <a:xfrm>
            <a:off x="2051720" y="5373216"/>
            <a:ext cx="26642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have</a:t>
            </a:r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had</a:t>
            </a:r>
            <a:endParaRPr lang="pt-PT" sz="3600" b="1" i="1" dirty="0">
              <a:solidFill>
                <a:srgbClr val="FF0000"/>
              </a:solidFill>
              <a:latin typeface="Candara" pitchFamily="34" charset="0"/>
            </a:endParaRPr>
          </a:p>
        </p:txBody>
      </p:sp>
      <p:sp>
        <p:nvSpPr>
          <p:cNvPr id="40" name="Rectângulo arredondado 39"/>
          <p:cNvSpPr/>
          <p:nvPr/>
        </p:nvSpPr>
        <p:spPr>
          <a:xfrm>
            <a:off x="251520" y="242183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leave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33" name="Rectângulo arredondado 32"/>
          <p:cNvSpPr/>
          <p:nvPr/>
        </p:nvSpPr>
        <p:spPr>
          <a:xfrm>
            <a:off x="251520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feel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1" name="Rectângulo arredondado 40"/>
          <p:cNvSpPr/>
          <p:nvPr/>
        </p:nvSpPr>
        <p:spPr>
          <a:xfrm>
            <a:off x="251520" y="314191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7" name="Rectângulo arredondado 46"/>
          <p:cNvSpPr/>
          <p:nvPr/>
        </p:nvSpPr>
        <p:spPr>
          <a:xfrm>
            <a:off x="7164288" y="98325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work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8" name="Rectângulo arredondado 47"/>
          <p:cNvSpPr/>
          <p:nvPr/>
        </p:nvSpPr>
        <p:spPr>
          <a:xfrm>
            <a:off x="7164288" y="170333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sell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9" name="Rectângulo arredondado 48"/>
          <p:cNvSpPr/>
          <p:nvPr/>
        </p:nvSpPr>
        <p:spPr>
          <a:xfrm>
            <a:off x="7164288" y="242341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forget</a:t>
            </a:r>
            <a:endParaRPr lang="pt-PT" sz="3600" b="1" dirty="0">
              <a:solidFill>
                <a:srgbClr val="0000FF"/>
              </a:solidFill>
              <a:latin typeface="Candara" pitchFamily="34" charset="0"/>
            </a:endParaRPr>
          </a:p>
        </p:txBody>
      </p:sp>
      <p:sp>
        <p:nvSpPr>
          <p:cNvPr id="50" name="Rectângulo arredondado 49"/>
          <p:cNvSpPr/>
          <p:nvPr/>
        </p:nvSpPr>
        <p:spPr>
          <a:xfrm>
            <a:off x="7164288" y="314349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speak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7" name="Rectângulo arredondado 56"/>
          <p:cNvSpPr/>
          <p:nvPr/>
        </p:nvSpPr>
        <p:spPr>
          <a:xfrm>
            <a:off x="251520" y="386199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get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58" name="Rectângulo arredondado 57"/>
          <p:cNvSpPr/>
          <p:nvPr/>
        </p:nvSpPr>
        <p:spPr>
          <a:xfrm>
            <a:off x="251520" y="458207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drink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9" name="Rectângulo arredondado 58"/>
          <p:cNvSpPr/>
          <p:nvPr/>
        </p:nvSpPr>
        <p:spPr>
          <a:xfrm>
            <a:off x="7164288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meet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0" name="Rectângulo arredondado 59"/>
          <p:cNvSpPr/>
          <p:nvPr/>
        </p:nvSpPr>
        <p:spPr>
          <a:xfrm>
            <a:off x="7164288" y="386199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fall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2" name="Rectângulo arredondado 61"/>
          <p:cNvSpPr/>
          <p:nvPr/>
        </p:nvSpPr>
        <p:spPr>
          <a:xfrm>
            <a:off x="2195736" y="1124744"/>
            <a:ext cx="4752528" cy="3312368"/>
          </a:xfrm>
          <a:prstGeom prst="roundRect">
            <a:avLst/>
          </a:prstGeom>
          <a:solidFill>
            <a:schemeClr val="bg1"/>
          </a:solidFill>
          <a:ln w="76200" cmpd="tri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3" name="Rectângulo arredondado 62"/>
          <p:cNvSpPr/>
          <p:nvPr/>
        </p:nvSpPr>
        <p:spPr>
          <a:xfrm>
            <a:off x="3707904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eat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4" name="Rectângulo arredondado 63"/>
          <p:cNvSpPr/>
          <p:nvPr/>
        </p:nvSpPr>
        <p:spPr>
          <a:xfrm>
            <a:off x="1979712" y="458207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be</a:t>
            </a:r>
            <a:endParaRPr lang="pt-PT" sz="32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5" name="Rectângulo arredondado 64"/>
          <p:cNvSpPr/>
          <p:nvPr/>
        </p:nvSpPr>
        <p:spPr>
          <a:xfrm>
            <a:off x="5436096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win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29" name="Imagem 28" descr="nervous_groo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1196752"/>
            <a:ext cx="3528392" cy="3175552"/>
          </a:xfrm>
          <a:prstGeom prst="rect">
            <a:avLst/>
          </a:prstGeom>
        </p:spPr>
      </p:pic>
      <p:sp>
        <p:nvSpPr>
          <p:cNvPr id="69" name="45 Marco"/>
          <p:cNvSpPr/>
          <p:nvPr/>
        </p:nvSpPr>
        <p:spPr bwMode="auto">
          <a:xfrm>
            <a:off x="-22713" y="0"/>
            <a:ext cx="9166713" cy="6873398"/>
          </a:xfrm>
          <a:prstGeom prst="frame">
            <a:avLst>
              <a:gd name="adj1" fmla="val 2018"/>
            </a:avLst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4" name="Rectângulo arredondado 33"/>
          <p:cNvSpPr/>
          <p:nvPr/>
        </p:nvSpPr>
        <p:spPr>
          <a:xfrm>
            <a:off x="7164288" y="260648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have</a:t>
            </a:r>
            <a:r>
              <a:rPr lang="pt-PT" sz="2000" b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</a:p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had</a:t>
            </a:r>
            <a:r>
              <a:rPr lang="pt-PT" sz="2000" b="1" dirty="0" smtClean="0">
                <a:solidFill>
                  <a:srgbClr val="0000FF"/>
                </a:solidFill>
                <a:latin typeface="Candara" pitchFamily="34" charset="0"/>
              </a:rPr>
              <a:t> </a:t>
            </a:r>
          </a:p>
          <a:p>
            <a:pPr algn="ctr">
              <a:defRPr/>
            </a:pPr>
            <a:r>
              <a:rPr lang="pt-PT" sz="2000" b="1" dirty="0" err="1" smtClean="0">
                <a:solidFill>
                  <a:srgbClr val="FF0000"/>
                </a:solidFill>
                <a:latin typeface="Candara" pitchFamily="34" charset="0"/>
              </a:rPr>
              <a:t>had</a:t>
            </a:r>
            <a:endParaRPr lang="pt-PT" sz="3600" dirty="0">
              <a:solidFill>
                <a:srgbClr val="FF0000"/>
              </a:solidFill>
              <a:latin typeface="Britannic Bold" pitchFamily="34" charset="0"/>
            </a:endParaRPr>
          </a:p>
        </p:txBody>
      </p:sp>
      <p:sp>
        <p:nvSpPr>
          <p:cNvPr id="30" name="Rectângulo arredondado 29"/>
          <p:cNvSpPr/>
          <p:nvPr/>
        </p:nvSpPr>
        <p:spPr>
          <a:xfrm>
            <a:off x="7164288" y="262532"/>
            <a:ext cx="1728788" cy="720725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have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45" name="Imagem 44" descr="checkout-clipart-check-mark-m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8532440" y="44624"/>
            <a:ext cx="5760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44" grpId="0"/>
      <p:bldP spid="34" grpId="0" animBg="1"/>
      <p:bldP spid="3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ângulo 70"/>
          <p:cNvSpPr/>
          <p:nvPr/>
        </p:nvSpPr>
        <p:spPr>
          <a:xfrm>
            <a:off x="1403648" y="908720"/>
            <a:ext cx="6048672" cy="3960440"/>
          </a:xfrm>
          <a:prstGeom prst="rect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0" name="Rectângulo arredondado 29"/>
          <p:cNvSpPr/>
          <p:nvPr/>
        </p:nvSpPr>
        <p:spPr>
          <a:xfrm>
            <a:off x="7164288" y="262532"/>
            <a:ext cx="1728788" cy="720725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have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2" name="Rectângulo arredondado 31"/>
          <p:cNvSpPr/>
          <p:nvPr/>
        </p:nvSpPr>
        <p:spPr>
          <a:xfrm>
            <a:off x="251520" y="170175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spend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5" name="Rectângulo arredondado 34"/>
          <p:cNvSpPr/>
          <p:nvPr/>
        </p:nvSpPr>
        <p:spPr>
          <a:xfrm>
            <a:off x="3707904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tell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6" name="Rectângulo arredondado 35"/>
          <p:cNvSpPr/>
          <p:nvPr/>
        </p:nvSpPr>
        <p:spPr>
          <a:xfrm>
            <a:off x="251520" y="981670"/>
            <a:ext cx="1728787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break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7" name="Rectângulo arredondado 36"/>
          <p:cNvSpPr/>
          <p:nvPr/>
        </p:nvSpPr>
        <p:spPr>
          <a:xfrm>
            <a:off x="1979712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ride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8" name="Rectângulo arredondado 37"/>
          <p:cNvSpPr/>
          <p:nvPr/>
        </p:nvSpPr>
        <p:spPr>
          <a:xfrm>
            <a:off x="5436096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lose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3" name="Rectângulo arredondado 42"/>
          <p:cNvSpPr/>
          <p:nvPr/>
        </p:nvSpPr>
        <p:spPr>
          <a:xfrm>
            <a:off x="179512" y="5445224"/>
            <a:ext cx="8712968" cy="1152128"/>
          </a:xfrm>
          <a:prstGeom prst="roundRect">
            <a:avLst/>
          </a:prstGeom>
          <a:solidFill>
            <a:srgbClr val="FFCCFF"/>
          </a:solidFill>
          <a:ln w="76200">
            <a:solidFill>
              <a:srgbClr val="CC00CC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I _____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finally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_____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Lucy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,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the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new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student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from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the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USA</a:t>
            </a:r>
            <a:r>
              <a:rPr lang="pt-PT" sz="3600" b="1" dirty="0" smtClean="0">
                <a:solidFill>
                  <a:schemeClr val="tx1"/>
                </a:solidFill>
                <a:latin typeface="Candara" pitchFamily="34" charset="0"/>
              </a:rPr>
              <a:t>.</a:t>
            </a:r>
            <a:endParaRPr lang="pt-PT" sz="3600" b="1" dirty="0">
              <a:solidFill>
                <a:schemeClr val="tx1"/>
              </a:solidFill>
              <a:latin typeface="Candara" pitchFamily="34" charset="0"/>
            </a:endParaRPr>
          </a:p>
        </p:txBody>
      </p:sp>
      <p:sp>
        <p:nvSpPr>
          <p:cNvPr id="44" name="CaixaDeTexto 43"/>
          <p:cNvSpPr txBox="1">
            <a:spLocks noChangeArrowheads="1"/>
          </p:cNvSpPr>
          <p:nvPr/>
        </p:nvSpPr>
        <p:spPr bwMode="auto">
          <a:xfrm>
            <a:off x="395536" y="5373216"/>
            <a:ext cx="44644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have</a:t>
            </a:r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             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met</a:t>
            </a:r>
            <a:endParaRPr lang="pt-PT" sz="3600" b="1" i="1" dirty="0">
              <a:solidFill>
                <a:srgbClr val="FF0000"/>
              </a:solidFill>
              <a:latin typeface="Candara" pitchFamily="34" charset="0"/>
            </a:endParaRPr>
          </a:p>
        </p:txBody>
      </p:sp>
      <p:sp>
        <p:nvSpPr>
          <p:cNvPr id="40" name="Rectângulo arredondado 39"/>
          <p:cNvSpPr/>
          <p:nvPr/>
        </p:nvSpPr>
        <p:spPr>
          <a:xfrm>
            <a:off x="251520" y="242183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leave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33" name="Rectângulo arredondado 32"/>
          <p:cNvSpPr/>
          <p:nvPr/>
        </p:nvSpPr>
        <p:spPr>
          <a:xfrm>
            <a:off x="251520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feel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1" name="Rectângulo arredondado 40"/>
          <p:cNvSpPr/>
          <p:nvPr/>
        </p:nvSpPr>
        <p:spPr>
          <a:xfrm>
            <a:off x="251520" y="314191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7" name="Rectângulo arredondado 46"/>
          <p:cNvSpPr/>
          <p:nvPr/>
        </p:nvSpPr>
        <p:spPr>
          <a:xfrm>
            <a:off x="7164288" y="98325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work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8" name="Rectângulo arredondado 47"/>
          <p:cNvSpPr/>
          <p:nvPr/>
        </p:nvSpPr>
        <p:spPr>
          <a:xfrm>
            <a:off x="7164288" y="170333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sell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9" name="Rectângulo arredondado 48"/>
          <p:cNvSpPr/>
          <p:nvPr/>
        </p:nvSpPr>
        <p:spPr>
          <a:xfrm>
            <a:off x="7164288" y="242341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forget</a:t>
            </a:r>
            <a:endParaRPr lang="pt-PT" sz="3600" b="1" dirty="0">
              <a:solidFill>
                <a:srgbClr val="0000FF"/>
              </a:solidFill>
              <a:latin typeface="Candara" pitchFamily="34" charset="0"/>
            </a:endParaRPr>
          </a:p>
        </p:txBody>
      </p:sp>
      <p:sp>
        <p:nvSpPr>
          <p:cNvPr id="50" name="Rectângulo arredondado 49"/>
          <p:cNvSpPr/>
          <p:nvPr/>
        </p:nvSpPr>
        <p:spPr>
          <a:xfrm>
            <a:off x="7164288" y="314349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speak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7" name="Rectângulo arredondado 56"/>
          <p:cNvSpPr/>
          <p:nvPr/>
        </p:nvSpPr>
        <p:spPr>
          <a:xfrm>
            <a:off x="251520" y="386199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get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58" name="Rectângulo arredondado 57"/>
          <p:cNvSpPr/>
          <p:nvPr/>
        </p:nvSpPr>
        <p:spPr>
          <a:xfrm>
            <a:off x="251520" y="458207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drink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0" name="Rectângulo arredondado 59"/>
          <p:cNvSpPr/>
          <p:nvPr/>
        </p:nvSpPr>
        <p:spPr>
          <a:xfrm>
            <a:off x="7164288" y="386199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fall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2" name="Rectângulo arredondado 61"/>
          <p:cNvSpPr/>
          <p:nvPr/>
        </p:nvSpPr>
        <p:spPr>
          <a:xfrm>
            <a:off x="2195736" y="1124744"/>
            <a:ext cx="4752528" cy="3312368"/>
          </a:xfrm>
          <a:prstGeom prst="roundRect">
            <a:avLst/>
          </a:prstGeom>
          <a:solidFill>
            <a:schemeClr val="bg1"/>
          </a:solidFill>
          <a:ln w="76200" cmpd="tri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3" name="Rectângulo arredondado 62"/>
          <p:cNvSpPr/>
          <p:nvPr/>
        </p:nvSpPr>
        <p:spPr>
          <a:xfrm>
            <a:off x="3707904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eat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4" name="Rectângulo arredondado 63"/>
          <p:cNvSpPr/>
          <p:nvPr/>
        </p:nvSpPr>
        <p:spPr>
          <a:xfrm>
            <a:off x="1979712" y="458207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be</a:t>
            </a:r>
            <a:endParaRPr lang="pt-PT" sz="32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5" name="Rectângulo arredondado 64"/>
          <p:cNvSpPr/>
          <p:nvPr/>
        </p:nvSpPr>
        <p:spPr>
          <a:xfrm>
            <a:off x="5436096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win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29" name="Imagem 28" descr="nervous_groo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1412776"/>
            <a:ext cx="3744416" cy="2742620"/>
          </a:xfrm>
          <a:prstGeom prst="rect">
            <a:avLst/>
          </a:prstGeom>
        </p:spPr>
      </p:pic>
      <p:sp>
        <p:nvSpPr>
          <p:cNvPr id="69" name="45 Marco"/>
          <p:cNvSpPr/>
          <p:nvPr/>
        </p:nvSpPr>
        <p:spPr bwMode="auto">
          <a:xfrm>
            <a:off x="0" y="0"/>
            <a:ext cx="9166713" cy="6873398"/>
          </a:xfrm>
          <a:prstGeom prst="frame">
            <a:avLst>
              <a:gd name="adj1" fmla="val 2018"/>
            </a:avLst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4" name="Rectângulo arredondado 33"/>
          <p:cNvSpPr/>
          <p:nvPr/>
        </p:nvSpPr>
        <p:spPr>
          <a:xfrm>
            <a:off x="7164288" y="4581128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meet</a:t>
            </a:r>
            <a:endParaRPr lang="pt-PT" sz="2000" b="1" dirty="0" smtClean="0">
              <a:solidFill>
                <a:schemeClr val="tx1"/>
              </a:solidFill>
              <a:latin typeface="Candara" pitchFamily="34" charset="0"/>
            </a:endParaRPr>
          </a:p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met</a:t>
            </a:r>
            <a:r>
              <a:rPr lang="pt-PT" sz="2000" b="1" dirty="0" smtClean="0">
                <a:solidFill>
                  <a:srgbClr val="0000FF"/>
                </a:solidFill>
                <a:latin typeface="Candara" pitchFamily="34" charset="0"/>
              </a:rPr>
              <a:t> </a:t>
            </a:r>
          </a:p>
          <a:p>
            <a:pPr algn="ctr">
              <a:defRPr/>
            </a:pPr>
            <a:r>
              <a:rPr lang="pt-PT" sz="2000" b="1" dirty="0" err="1" smtClean="0">
                <a:solidFill>
                  <a:srgbClr val="FF0000"/>
                </a:solidFill>
                <a:latin typeface="Candara" pitchFamily="34" charset="0"/>
              </a:rPr>
              <a:t>met</a:t>
            </a:r>
            <a:endParaRPr lang="pt-PT" sz="3600" dirty="0">
              <a:solidFill>
                <a:srgbClr val="FF0000"/>
              </a:solidFill>
              <a:latin typeface="Britannic Bold" pitchFamily="34" charset="0"/>
            </a:endParaRPr>
          </a:p>
        </p:txBody>
      </p:sp>
      <p:sp>
        <p:nvSpPr>
          <p:cNvPr id="59" name="Rectângulo arredondado 58"/>
          <p:cNvSpPr/>
          <p:nvPr/>
        </p:nvSpPr>
        <p:spPr>
          <a:xfrm>
            <a:off x="7164288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meet</a:t>
            </a:r>
            <a:endParaRPr lang="pt-PT" sz="36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45" name="Imagem 44" descr="checkout-clipart-check-mark-m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8567936" y="4293096"/>
            <a:ext cx="5760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44" grpId="0"/>
      <p:bldP spid="34" grpId="0" animBg="1"/>
      <p:bldP spid="5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ângulo 70"/>
          <p:cNvSpPr/>
          <p:nvPr/>
        </p:nvSpPr>
        <p:spPr>
          <a:xfrm>
            <a:off x="1403648" y="908720"/>
            <a:ext cx="6048672" cy="3960440"/>
          </a:xfrm>
          <a:prstGeom prst="rect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0" name="Rectângulo arredondado 29"/>
          <p:cNvSpPr/>
          <p:nvPr/>
        </p:nvSpPr>
        <p:spPr>
          <a:xfrm>
            <a:off x="7164288" y="262532"/>
            <a:ext cx="1728788" cy="720725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have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2" name="Rectângulo arredondado 31"/>
          <p:cNvSpPr/>
          <p:nvPr/>
        </p:nvSpPr>
        <p:spPr>
          <a:xfrm>
            <a:off x="251520" y="170175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spend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5" name="Rectângulo arredondado 34"/>
          <p:cNvSpPr/>
          <p:nvPr/>
        </p:nvSpPr>
        <p:spPr>
          <a:xfrm>
            <a:off x="3707904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tell</a:t>
            </a:r>
            <a:endParaRPr lang="pt-PT" sz="36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6" name="Rectângulo arredondado 35"/>
          <p:cNvSpPr/>
          <p:nvPr/>
        </p:nvSpPr>
        <p:spPr>
          <a:xfrm>
            <a:off x="251520" y="981670"/>
            <a:ext cx="1728787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break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7" name="Rectângulo arredondado 36"/>
          <p:cNvSpPr/>
          <p:nvPr/>
        </p:nvSpPr>
        <p:spPr>
          <a:xfrm>
            <a:off x="1979712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ride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8" name="Rectângulo arredondado 37"/>
          <p:cNvSpPr/>
          <p:nvPr/>
        </p:nvSpPr>
        <p:spPr>
          <a:xfrm>
            <a:off x="5436096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lose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3" name="Rectângulo arredondado 42"/>
          <p:cNvSpPr/>
          <p:nvPr/>
        </p:nvSpPr>
        <p:spPr>
          <a:xfrm>
            <a:off x="179512" y="5445224"/>
            <a:ext cx="8712968" cy="1152128"/>
          </a:xfrm>
          <a:prstGeom prst="roundRect">
            <a:avLst/>
          </a:prstGeom>
          <a:solidFill>
            <a:srgbClr val="FFCCFF"/>
          </a:solidFill>
          <a:ln w="76200">
            <a:solidFill>
              <a:srgbClr val="CC00CC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_____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you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ever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_____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someone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riding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a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duck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?</a:t>
            </a:r>
            <a:endParaRPr lang="pt-PT" sz="3600" b="1" i="1" dirty="0">
              <a:solidFill>
                <a:schemeClr val="tx1"/>
              </a:solidFill>
              <a:latin typeface="Candara" pitchFamily="34" charset="0"/>
            </a:endParaRPr>
          </a:p>
        </p:txBody>
      </p:sp>
      <p:sp>
        <p:nvSpPr>
          <p:cNvPr id="44" name="CaixaDeTexto 43"/>
          <p:cNvSpPr txBox="1">
            <a:spLocks noChangeArrowheads="1"/>
          </p:cNvSpPr>
          <p:nvPr/>
        </p:nvSpPr>
        <p:spPr bwMode="auto">
          <a:xfrm>
            <a:off x="467544" y="5373216"/>
            <a:ext cx="496855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Have</a:t>
            </a:r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                 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seen</a:t>
            </a:r>
            <a:endParaRPr lang="pt-PT" sz="3600" b="1" i="1" dirty="0">
              <a:solidFill>
                <a:srgbClr val="FF0000"/>
              </a:solidFill>
              <a:latin typeface="Candara" pitchFamily="34" charset="0"/>
            </a:endParaRPr>
          </a:p>
        </p:txBody>
      </p:sp>
      <p:sp>
        <p:nvSpPr>
          <p:cNvPr id="40" name="Rectângulo arredondado 39"/>
          <p:cNvSpPr/>
          <p:nvPr/>
        </p:nvSpPr>
        <p:spPr>
          <a:xfrm>
            <a:off x="251520" y="242183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leave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33" name="Rectângulo arredondado 32"/>
          <p:cNvSpPr/>
          <p:nvPr/>
        </p:nvSpPr>
        <p:spPr>
          <a:xfrm>
            <a:off x="251520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feel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7" name="Rectângulo arredondado 46"/>
          <p:cNvSpPr/>
          <p:nvPr/>
        </p:nvSpPr>
        <p:spPr>
          <a:xfrm>
            <a:off x="7164288" y="98325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work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8" name="Rectângulo arredondado 47"/>
          <p:cNvSpPr/>
          <p:nvPr/>
        </p:nvSpPr>
        <p:spPr>
          <a:xfrm>
            <a:off x="7164288" y="170333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sell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9" name="Rectângulo arredondado 48"/>
          <p:cNvSpPr/>
          <p:nvPr/>
        </p:nvSpPr>
        <p:spPr>
          <a:xfrm>
            <a:off x="7164288" y="242341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forget</a:t>
            </a:r>
            <a:endParaRPr lang="pt-PT" sz="3600" b="1" dirty="0">
              <a:solidFill>
                <a:srgbClr val="0000FF"/>
              </a:solidFill>
              <a:latin typeface="Candara" pitchFamily="34" charset="0"/>
            </a:endParaRPr>
          </a:p>
        </p:txBody>
      </p:sp>
      <p:sp>
        <p:nvSpPr>
          <p:cNvPr id="50" name="Rectângulo arredondado 49"/>
          <p:cNvSpPr/>
          <p:nvPr/>
        </p:nvSpPr>
        <p:spPr>
          <a:xfrm>
            <a:off x="7164288" y="314349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speak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7" name="Rectângulo arredondado 56"/>
          <p:cNvSpPr/>
          <p:nvPr/>
        </p:nvSpPr>
        <p:spPr>
          <a:xfrm>
            <a:off x="251520" y="386199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get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58" name="Rectângulo arredondado 57"/>
          <p:cNvSpPr/>
          <p:nvPr/>
        </p:nvSpPr>
        <p:spPr>
          <a:xfrm>
            <a:off x="251520" y="458207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drink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9" name="Rectângulo arredondado 58"/>
          <p:cNvSpPr/>
          <p:nvPr/>
        </p:nvSpPr>
        <p:spPr>
          <a:xfrm>
            <a:off x="7164288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meet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0" name="Rectângulo arredondado 59"/>
          <p:cNvSpPr/>
          <p:nvPr/>
        </p:nvSpPr>
        <p:spPr>
          <a:xfrm>
            <a:off x="7164288" y="386199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fall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2" name="Rectângulo arredondado 61"/>
          <p:cNvSpPr/>
          <p:nvPr/>
        </p:nvSpPr>
        <p:spPr>
          <a:xfrm>
            <a:off x="2195736" y="1124744"/>
            <a:ext cx="4752528" cy="3312368"/>
          </a:xfrm>
          <a:prstGeom prst="roundRect">
            <a:avLst/>
          </a:prstGeom>
          <a:solidFill>
            <a:schemeClr val="bg1"/>
          </a:solidFill>
          <a:ln w="76200" cmpd="tri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3" name="Rectângulo arredondado 62"/>
          <p:cNvSpPr/>
          <p:nvPr/>
        </p:nvSpPr>
        <p:spPr>
          <a:xfrm>
            <a:off x="3707904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eat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4" name="Rectângulo arredondado 63"/>
          <p:cNvSpPr/>
          <p:nvPr/>
        </p:nvSpPr>
        <p:spPr>
          <a:xfrm>
            <a:off x="1979712" y="458207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be</a:t>
            </a:r>
            <a:endParaRPr lang="pt-PT" sz="32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5" name="Rectângulo arredondado 64"/>
          <p:cNvSpPr/>
          <p:nvPr/>
        </p:nvSpPr>
        <p:spPr>
          <a:xfrm>
            <a:off x="5436096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win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29" name="Imagem 28" descr="nervous_groo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1273100"/>
            <a:ext cx="3240360" cy="3019996"/>
          </a:xfrm>
          <a:prstGeom prst="rect">
            <a:avLst/>
          </a:prstGeom>
        </p:spPr>
      </p:pic>
      <p:sp>
        <p:nvSpPr>
          <p:cNvPr id="69" name="45 Marco"/>
          <p:cNvSpPr/>
          <p:nvPr/>
        </p:nvSpPr>
        <p:spPr bwMode="auto">
          <a:xfrm>
            <a:off x="-22713" y="-15398"/>
            <a:ext cx="9166713" cy="6873398"/>
          </a:xfrm>
          <a:prstGeom prst="frame">
            <a:avLst>
              <a:gd name="adj1" fmla="val 2018"/>
            </a:avLst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4" name="Rectângulo arredondado 33"/>
          <p:cNvSpPr/>
          <p:nvPr/>
        </p:nvSpPr>
        <p:spPr>
          <a:xfrm>
            <a:off x="251520" y="3140968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see</a:t>
            </a:r>
            <a:endParaRPr lang="pt-PT" sz="2000" b="1" dirty="0" smtClean="0">
              <a:solidFill>
                <a:schemeClr val="tx1"/>
              </a:solidFill>
              <a:latin typeface="Candara" pitchFamily="34" charset="0"/>
            </a:endParaRPr>
          </a:p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saw</a:t>
            </a:r>
            <a:endParaRPr lang="pt-PT" sz="2000" b="1" dirty="0" smtClean="0">
              <a:solidFill>
                <a:srgbClr val="0000FF"/>
              </a:solidFill>
              <a:latin typeface="Candara" pitchFamily="34" charset="0"/>
            </a:endParaRPr>
          </a:p>
          <a:p>
            <a:pPr algn="ctr">
              <a:defRPr/>
            </a:pPr>
            <a:r>
              <a:rPr lang="pt-PT" sz="2000" b="1" dirty="0" err="1" smtClean="0">
                <a:solidFill>
                  <a:srgbClr val="FF0000"/>
                </a:solidFill>
                <a:latin typeface="Candara" pitchFamily="34" charset="0"/>
              </a:rPr>
              <a:t>seen</a:t>
            </a:r>
            <a:endParaRPr lang="pt-PT" sz="3600" dirty="0">
              <a:solidFill>
                <a:srgbClr val="FF0000"/>
              </a:solidFill>
              <a:latin typeface="Britannic Bold" pitchFamily="34" charset="0"/>
            </a:endParaRPr>
          </a:p>
        </p:txBody>
      </p:sp>
      <p:sp>
        <p:nvSpPr>
          <p:cNvPr id="41" name="Rectângulo arredondado 40"/>
          <p:cNvSpPr/>
          <p:nvPr/>
        </p:nvSpPr>
        <p:spPr>
          <a:xfrm>
            <a:off x="251520" y="314191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45" name="Imagem 44" descr="checkout-clipart-check-mark-m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672" y="2996952"/>
            <a:ext cx="5760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44" grpId="0"/>
      <p:bldP spid="34" grpId="0" animBg="1"/>
      <p:bldP spid="4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ângulo 70"/>
          <p:cNvSpPr/>
          <p:nvPr/>
        </p:nvSpPr>
        <p:spPr>
          <a:xfrm>
            <a:off x="1403648" y="908720"/>
            <a:ext cx="6048672" cy="3960440"/>
          </a:xfrm>
          <a:prstGeom prst="rect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0" name="Rectângulo arredondado 29"/>
          <p:cNvSpPr/>
          <p:nvPr/>
        </p:nvSpPr>
        <p:spPr>
          <a:xfrm>
            <a:off x="7164288" y="262532"/>
            <a:ext cx="1728788" cy="720725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have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2" name="Rectângulo arredondado 31"/>
          <p:cNvSpPr/>
          <p:nvPr/>
        </p:nvSpPr>
        <p:spPr>
          <a:xfrm>
            <a:off x="251520" y="170175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spend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5" name="Rectângulo arredondado 34"/>
          <p:cNvSpPr/>
          <p:nvPr/>
        </p:nvSpPr>
        <p:spPr>
          <a:xfrm>
            <a:off x="3707904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tell</a:t>
            </a:r>
            <a:endParaRPr lang="pt-PT" sz="36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6" name="Rectângulo arredondado 35"/>
          <p:cNvSpPr/>
          <p:nvPr/>
        </p:nvSpPr>
        <p:spPr>
          <a:xfrm>
            <a:off x="251520" y="981670"/>
            <a:ext cx="1728787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break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7" name="Rectângulo arredondado 36"/>
          <p:cNvSpPr/>
          <p:nvPr/>
        </p:nvSpPr>
        <p:spPr>
          <a:xfrm>
            <a:off x="1979712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ride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8" name="Rectângulo arredondado 37"/>
          <p:cNvSpPr/>
          <p:nvPr/>
        </p:nvSpPr>
        <p:spPr>
          <a:xfrm>
            <a:off x="5436096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lose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3" name="Rectângulo arredondado 42"/>
          <p:cNvSpPr/>
          <p:nvPr/>
        </p:nvSpPr>
        <p:spPr>
          <a:xfrm>
            <a:off x="179512" y="5445224"/>
            <a:ext cx="8712968" cy="1152128"/>
          </a:xfrm>
          <a:prstGeom prst="roundRect">
            <a:avLst/>
          </a:prstGeom>
          <a:solidFill>
            <a:srgbClr val="FFCCFF"/>
          </a:solidFill>
          <a:ln w="76200">
            <a:solidFill>
              <a:srgbClr val="CC00CC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She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________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very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sick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since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Friday</a:t>
            </a:r>
            <a:r>
              <a:rPr lang="pt-PT" sz="3600" b="1" dirty="0" smtClean="0">
                <a:solidFill>
                  <a:schemeClr val="tx1"/>
                </a:solidFill>
                <a:latin typeface="Candara" pitchFamily="34" charset="0"/>
              </a:rPr>
              <a:t>.</a:t>
            </a:r>
            <a:endParaRPr lang="pt-PT" sz="3600" b="1" dirty="0">
              <a:solidFill>
                <a:schemeClr val="tx1"/>
              </a:solidFill>
              <a:latin typeface="Candara" pitchFamily="34" charset="0"/>
            </a:endParaRPr>
          </a:p>
        </p:txBody>
      </p:sp>
      <p:sp>
        <p:nvSpPr>
          <p:cNvPr id="44" name="CaixaDeTexto 43"/>
          <p:cNvSpPr txBox="1">
            <a:spLocks noChangeArrowheads="1"/>
          </p:cNvSpPr>
          <p:nvPr/>
        </p:nvSpPr>
        <p:spPr bwMode="auto">
          <a:xfrm>
            <a:off x="1691680" y="5673442"/>
            <a:ext cx="216024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has</a:t>
            </a:r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felt</a:t>
            </a:r>
            <a:endParaRPr lang="pt-PT" sz="3600" b="1" i="1" dirty="0">
              <a:solidFill>
                <a:srgbClr val="FF0000"/>
              </a:solidFill>
              <a:latin typeface="Candara" pitchFamily="34" charset="0"/>
            </a:endParaRPr>
          </a:p>
        </p:txBody>
      </p:sp>
      <p:sp>
        <p:nvSpPr>
          <p:cNvPr id="40" name="Rectângulo arredondado 39"/>
          <p:cNvSpPr/>
          <p:nvPr/>
        </p:nvSpPr>
        <p:spPr>
          <a:xfrm>
            <a:off x="251520" y="242183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leave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41" name="Rectângulo arredondado 40"/>
          <p:cNvSpPr/>
          <p:nvPr/>
        </p:nvSpPr>
        <p:spPr>
          <a:xfrm>
            <a:off x="251520" y="314191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7" name="Rectângulo arredondado 46"/>
          <p:cNvSpPr/>
          <p:nvPr/>
        </p:nvSpPr>
        <p:spPr>
          <a:xfrm>
            <a:off x="7164288" y="98325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work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8" name="Rectângulo arredondado 47"/>
          <p:cNvSpPr/>
          <p:nvPr/>
        </p:nvSpPr>
        <p:spPr>
          <a:xfrm>
            <a:off x="7164288" y="170333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sell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9" name="Rectângulo arredondado 48"/>
          <p:cNvSpPr/>
          <p:nvPr/>
        </p:nvSpPr>
        <p:spPr>
          <a:xfrm>
            <a:off x="7164288" y="242341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forget</a:t>
            </a:r>
            <a:endParaRPr lang="pt-PT" sz="3600" b="1" dirty="0">
              <a:solidFill>
                <a:srgbClr val="0000FF"/>
              </a:solidFill>
              <a:latin typeface="Candara" pitchFamily="34" charset="0"/>
            </a:endParaRPr>
          </a:p>
        </p:txBody>
      </p:sp>
      <p:sp>
        <p:nvSpPr>
          <p:cNvPr id="50" name="Rectângulo arredondado 49"/>
          <p:cNvSpPr/>
          <p:nvPr/>
        </p:nvSpPr>
        <p:spPr>
          <a:xfrm>
            <a:off x="7164288" y="314349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speak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7" name="Rectângulo arredondado 56"/>
          <p:cNvSpPr/>
          <p:nvPr/>
        </p:nvSpPr>
        <p:spPr>
          <a:xfrm>
            <a:off x="251520" y="386199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get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58" name="Rectângulo arredondado 57"/>
          <p:cNvSpPr/>
          <p:nvPr/>
        </p:nvSpPr>
        <p:spPr>
          <a:xfrm>
            <a:off x="251520" y="458207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drink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9" name="Rectângulo arredondado 58"/>
          <p:cNvSpPr/>
          <p:nvPr/>
        </p:nvSpPr>
        <p:spPr>
          <a:xfrm>
            <a:off x="7164288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meet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0" name="Rectângulo arredondado 59"/>
          <p:cNvSpPr/>
          <p:nvPr/>
        </p:nvSpPr>
        <p:spPr>
          <a:xfrm>
            <a:off x="7164288" y="386199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fall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2" name="Rectângulo arredondado 61"/>
          <p:cNvSpPr/>
          <p:nvPr/>
        </p:nvSpPr>
        <p:spPr>
          <a:xfrm>
            <a:off x="2195736" y="1124744"/>
            <a:ext cx="4752528" cy="3312368"/>
          </a:xfrm>
          <a:prstGeom prst="roundRect">
            <a:avLst/>
          </a:prstGeom>
          <a:solidFill>
            <a:schemeClr val="bg1"/>
          </a:solidFill>
          <a:ln w="76200" cmpd="tri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3" name="Rectângulo arredondado 62"/>
          <p:cNvSpPr/>
          <p:nvPr/>
        </p:nvSpPr>
        <p:spPr>
          <a:xfrm>
            <a:off x="3707904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eat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4" name="Rectângulo arredondado 63"/>
          <p:cNvSpPr/>
          <p:nvPr/>
        </p:nvSpPr>
        <p:spPr>
          <a:xfrm>
            <a:off x="1979712" y="458207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be</a:t>
            </a:r>
            <a:endParaRPr lang="pt-PT" sz="32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5" name="Rectângulo arredondado 64"/>
          <p:cNvSpPr/>
          <p:nvPr/>
        </p:nvSpPr>
        <p:spPr>
          <a:xfrm>
            <a:off x="5436096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win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29" name="Imagem 28" descr="nervous_groo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1196752"/>
            <a:ext cx="2808312" cy="3111609"/>
          </a:xfrm>
          <a:prstGeom prst="rect">
            <a:avLst/>
          </a:prstGeom>
        </p:spPr>
      </p:pic>
      <p:sp>
        <p:nvSpPr>
          <p:cNvPr id="69" name="45 Marco"/>
          <p:cNvSpPr/>
          <p:nvPr/>
        </p:nvSpPr>
        <p:spPr bwMode="auto">
          <a:xfrm>
            <a:off x="-22713" y="44624"/>
            <a:ext cx="9166713" cy="6873398"/>
          </a:xfrm>
          <a:prstGeom prst="frame">
            <a:avLst>
              <a:gd name="adj1" fmla="val 2018"/>
            </a:avLst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4" name="Rectângulo arredondado 33"/>
          <p:cNvSpPr/>
          <p:nvPr/>
        </p:nvSpPr>
        <p:spPr>
          <a:xfrm>
            <a:off x="251520" y="260648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feel</a:t>
            </a:r>
            <a:endParaRPr lang="pt-PT" sz="2000" b="1" dirty="0" smtClean="0">
              <a:solidFill>
                <a:schemeClr val="tx1"/>
              </a:solidFill>
              <a:latin typeface="Candara" pitchFamily="34" charset="0"/>
            </a:endParaRPr>
          </a:p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felt</a:t>
            </a:r>
            <a:endParaRPr lang="pt-PT" sz="2000" b="1" dirty="0" smtClean="0">
              <a:solidFill>
                <a:srgbClr val="0000FF"/>
              </a:solidFill>
              <a:latin typeface="Candara" pitchFamily="34" charset="0"/>
            </a:endParaRPr>
          </a:p>
          <a:p>
            <a:pPr algn="ctr">
              <a:defRPr/>
            </a:pPr>
            <a:r>
              <a:rPr lang="pt-PT" sz="2000" b="1" dirty="0" err="1" smtClean="0">
                <a:solidFill>
                  <a:srgbClr val="FF0000"/>
                </a:solidFill>
                <a:latin typeface="Candara" pitchFamily="34" charset="0"/>
              </a:rPr>
              <a:t>felt</a:t>
            </a:r>
            <a:endParaRPr lang="pt-PT" sz="3600" dirty="0">
              <a:solidFill>
                <a:srgbClr val="FF0000"/>
              </a:solidFill>
              <a:latin typeface="Britannic Bold" pitchFamily="34" charset="0"/>
            </a:endParaRPr>
          </a:p>
        </p:txBody>
      </p:sp>
      <p:sp>
        <p:nvSpPr>
          <p:cNvPr id="33" name="Rectângulo arredondado 32"/>
          <p:cNvSpPr/>
          <p:nvPr/>
        </p:nvSpPr>
        <p:spPr>
          <a:xfrm>
            <a:off x="251520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feel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45" name="Imagem 44" descr="checkout-clipart-check-mark-m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672" y="116632"/>
            <a:ext cx="5760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44" grpId="0"/>
      <p:bldP spid="34" grpId="0" animBg="1"/>
      <p:bldP spid="3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ângulo 70"/>
          <p:cNvSpPr/>
          <p:nvPr/>
        </p:nvSpPr>
        <p:spPr>
          <a:xfrm>
            <a:off x="1403648" y="908720"/>
            <a:ext cx="6048672" cy="3960440"/>
          </a:xfrm>
          <a:prstGeom prst="rect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0" name="Rectângulo arredondado 29"/>
          <p:cNvSpPr/>
          <p:nvPr/>
        </p:nvSpPr>
        <p:spPr>
          <a:xfrm>
            <a:off x="7164288" y="262532"/>
            <a:ext cx="1728788" cy="720725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have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2" name="Rectângulo arredondado 31"/>
          <p:cNvSpPr/>
          <p:nvPr/>
        </p:nvSpPr>
        <p:spPr>
          <a:xfrm>
            <a:off x="251520" y="170175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spend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5" name="Rectângulo arredondado 34"/>
          <p:cNvSpPr/>
          <p:nvPr/>
        </p:nvSpPr>
        <p:spPr>
          <a:xfrm>
            <a:off x="3707904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tell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6" name="Rectângulo arredondado 35"/>
          <p:cNvSpPr/>
          <p:nvPr/>
        </p:nvSpPr>
        <p:spPr>
          <a:xfrm>
            <a:off x="251520" y="981670"/>
            <a:ext cx="1728787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break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7" name="Rectângulo arredondado 36"/>
          <p:cNvSpPr/>
          <p:nvPr/>
        </p:nvSpPr>
        <p:spPr>
          <a:xfrm>
            <a:off x="1979712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ride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8" name="Rectângulo arredondado 37"/>
          <p:cNvSpPr/>
          <p:nvPr/>
        </p:nvSpPr>
        <p:spPr>
          <a:xfrm>
            <a:off x="5436096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lose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3" name="Rectângulo arredondado 42"/>
          <p:cNvSpPr/>
          <p:nvPr/>
        </p:nvSpPr>
        <p:spPr>
          <a:xfrm>
            <a:off x="179512" y="5445224"/>
            <a:ext cx="8712968" cy="1152128"/>
          </a:xfrm>
          <a:prstGeom prst="roundRect">
            <a:avLst/>
          </a:prstGeom>
          <a:solidFill>
            <a:srgbClr val="FFCCFF"/>
          </a:solidFill>
          <a:ln w="76200">
            <a:solidFill>
              <a:srgbClr val="CC00CC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Michael____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not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_____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all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his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stuff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yet</a:t>
            </a:r>
            <a:r>
              <a:rPr lang="pt-PT" sz="3600" b="1" dirty="0" smtClean="0">
                <a:solidFill>
                  <a:schemeClr val="tx1"/>
                </a:solidFill>
                <a:latin typeface="Candara" pitchFamily="34" charset="0"/>
              </a:rPr>
              <a:t>.</a:t>
            </a:r>
            <a:endParaRPr lang="pt-PT" sz="3600" b="1" dirty="0">
              <a:solidFill>
                <a:schemeClr val="tx1"/>
              </a:solidFill>
              <a:latin typeface="Candara" pitchFamily="34" charset="0"/>
            </a:endParaRPr>
          </a:p>
        </p:txBody>
      </p:sp>
      <p:sp>
        <p:nvSpPr>
          <p:cNvPr id="44" name="CaixaDeTexto 43"/>
          <p:cNvSpPr txBox="1">
            <a:spLocks noChangeArrowheads="1"/>
          </p:cNvSpPr>
          <p:nvPr/>
        </p:nvSpPr>
        <p:spPr bwMode="auto">
          <a:xfrm>
            <a:off x="2123728" y="5673442"/>
            <a:ext cx="33843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has</a:t>
            </a:r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        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sold</a:t>
            </a:r>
            <a:endParaRPr lang="pt-PT" sz="3600" b="1" i="1" dirty="0">
              <a:solidFill>
                <a:srgbClr val="FF0000"/>
              </a:solidFill>
              <a:latin typeface="Candara" pitchFamily="34" charset="0"/>
            </a:endParaRPr>
          </a:p>
        </p:txBody>
      </p:sp>
      <p:sp>
        <p:nvSpPr>
          <p:cNvPr id="40" name="Rectângulo arredondado 39"/>
          <p:cNvSpPr/>
          <p:nvPr/>
        </p:nvSpPr>
        <p:spPr>
          <a:xfrm>
            <a:off x="251520" y="242183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leave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33" name="Rectângulo arredondado 32"/>
          <p:cNvSpPr/>
          <p:nvPr/>
        </p:nvSpPr>
        <p:spPr>
          <a:xfrm>
            <a:off x="251520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feel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1" name="Rectângulo arredondado 40"/>
          <p:cNvSpPr/>
          <p:nvPr/>
        </p:nvSpPr>
        <p:spPr>
          <a:xfrm>
            <a:off x="251520" y="314191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7" name="Rectângulo arredondado 46"/>
          <p:cNvSpPr/>
          <p:nvPr/>
        </p:nvSpPr>
        <p:spPr>
          <a:xfrm>
            <a:off x="7164288" y="98325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work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9" name="Rectângulo arredondado 48"/>
          <p:cNvSpPr/>
          <p:nvPr/>
        </p:nvSpPr>
        <p:spPr>
          <a:xfrm>
            <a:off x="7164288" y="2420888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forget</a:t>
            </a:r>
            <a:endParaRPr lang="pt-PT" sz="3600" b="1" dirty="0">
              <a:solidFill>
                <a:srgbClr val="0000FF"/>
              </a:solidFill>
              <a:latin typeface="Candara" pitchFamily="34" charset="0"/>
            </a:endParaRPr>
          </a:p>
        </p:txBody>
      </p:sp>
      <p:sp>
        <p:nvSpPr>
          <p:cNvPr id="50" name="Rectângulo arredondado 49"/>
          <p:cNvSpPr/>
          <p:nvPr/>
        </p:nvSpPr>
        <p:spPr>
          <a:xfrm>
            <a:off x="7164288" y="314349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speak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7" name="Rectângulo arredondado 56"/>
          <p:cNvSpPr/>
          <p:nvPr/>
        </p:nvSpPr>
        <p:spPr>
          <a:xfrm>
            <a:off x="251520" y="386199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get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58" name="Rectângulo arredondado 57"/>
          <p:cNvSpPr/>
          <p:nvPr/>
        </p:nvSpPr>
        <p:spPr>
          <a:xfrm>
            <a:off x="251520" y="458207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drink</a:t>
            </a:r>
            <a:endParaRPr lang="pt-PT" sz="28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9" name="Rectângulo arredondado 58"/>
          <p:cNvSpPr/>
          <p:nvPr/>
        </p:nvSpPr>
        <p:spPr>
          <a:xfrm>
            <a:off x="7164288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meet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0" name="Rectângulo arredondado 59"/>
          <p:cNvSpPr/>
          <p:nvPr/>
        </p:nvSpPr>
        <p:spPr>
          <a:xfrm>
            <a:off x="7164288" y="386199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fall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2" name="Rectângulo arredondado 61"/>
          <p:cNvSpPr/>
          <p:nvPr/>
        </p:nvSpPr>
        <p:spPr>
          <a:xfrm>
            <a:off x="2195736" y="1124744"/>
            <a:ext cx="4752528" cy="3312368"/>
          </a:xfrm>
          <a:prstGeom prst="roundRect">
            <a:avLst/>
          </a:prstGeom>
          <a:solidFill>
            <a:schemeClr val="bg1"/>
          </a:solidFill>
          <a:ln w="76200" cmpd="tri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3" name="Rectângulo arredondado 62"/>
          <p:cNvSpPr/>
          <p:nvPr/>
        </p:nvSpPr>
        <p:spPr>
          <a:xfrm>
            <a:off x="3707904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eat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4" name="Rectângulo arredondado 63"/>
          <p:cNvSpPr/>
          <p:nvPr/>
        </p:nvSpPr>
        <p:spPr>
          <a:xfrm>
            <a:off x="1979712" y="458207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be</a:t>
            </a:r>
            <a:endParaRPr lang="pt-PT" sz="32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5" name="Rectângulo arredondado 64"/>
          <p:cNvSpPr/>
          <p:nvPr/>
        </p:nvSpPr>
        <p:spPr>
          <a:xfrm>
            <a:off x="5436096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win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29" name="Imagem 28" descr="nervous_groo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1" y="1215031"/>
            <a:ext cx="3816424" cy="3074947"/>
          </a:xfrm>
          <a:prstGeom prst="rect">
            <a:avLst/>
          </a:prstGeom>
        </p:spPr>
      </p:pic>
      <p:sp>
        <p:nvSpPr>
          <p:cNvPr id="69" name="45 Marco"/>
          <p:cNvSpPr/>
          <p:nvPr/>
        </p:nvSpPr>
        <p:spPr bwMode="auto">
          <a:xfrm>
            <a:off x="-22713" y="0"/>
            <a:ext cx="9166713" cy="6873398"/>
          </a:xfrm>
          <a:prstGeom prst="frame">
            <a:avLst>
              <a:gd name="adj1" fmla="val 2018"/>
            </a:avLst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4" name="Rectângulo arredondado 33"/>
          <p:cNvSpPr/>
          <p:nvPr/>
        </p:nvSpPr>
        <p:spPr>
          <a:xfrm>
            <a:off x="7164288" y="1700808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sell</a:t>
            </a:r>
            <a:endParaRPr lang="pt-PT" sz="2000" b="1" dirty="0" smtClean="0">
              <a:solidFill>
                <a:schemeClr val="tx1"/>
              </a:solidFill>
              <a:latin typeface="Candara" pitchFamily="34" charset="0"/>
            </a:endParaRPr>
          </a:p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sold</a:t>
            </a:r>
            <a:endParaRPr lang="pt-PT" sz="2000" b="1" dirty="0" smtClean="0">
              <a:solidFill>
                <a:srgbClr val="0000FF"/>
              </a:solidFill>
              <a:latin typeface="Candara" pitchFamily="34" charset="0"/>
            </a:endParaRPr>
          </a:p>
          <a:p>
            <a:pPr algn="ctr">
              <a:defRPr/>
            </a:pPr>
            <a:r>
              <a:rPr lang="pt-PT" sz="2000" b="1" dirty="0" err="1" smtClean="0">
                <a:solidFill>
                  <a:srgbClr val="FF0000"/>
                </a:solidFill>
                <a:latin typeface="Candara" pitchFamily="34" charset="0"/>
              </a:rPr>
              <a:t>sold</a:t>
            </a:r>
            <a:endParaRPr lang="pt-PT" sz="3600" dirty="0">
              <a:solidFill>
                <a:srgbClr val="FF0000"/>
              </a:solidFill>
              <a:latin typeface="Britannic Bold" pitchFamily="34" charset="0"/>
            </a:endParaRPr>
          </a:p>
        </p:txBody>
      </p:sp>
      <p:sp>
        <p:nvSpPr>
          <p:cNvPr id="48" name="Rectângulo arredondado 47"/>
          <p:cNvSpPr/>
          <p:nvPr/>
        </p:nvSpPr>
        <p:spPr>
          <a:xfrm>
            <a:off x="7164288" y="170333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sell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45" name="Imagem 44" descr="checkout-clipart-check-mark-m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8460432" y="1556792"/>
            <a:ext cx="5760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1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</p:childTnLst>
        </p:cTn>
      </p:par>
    </p:tnLst>
    <p:bldLst>
      <p:bldP spid="44" grpId="0"/>
      <p:bldP spid="34" grpId="0" animBg="1"/>
      <p:bldP spid="4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ângulo 70"/>
          <p:cNvSpPr/>
          <p:nvPr/>
        </p:nvSpPr>
        <p:spPr>
          <a:xfrm>
            <a:off x="1403648" y="908720"/>
            <a:ext cx="6048672" cy="3960440"/>
          </a:xfrm>
          <a:prstGeom prst="rect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0" name="Rectângulo arredondado 29"/>
          <p:cNvSpPr/>
          <p:nvPr/>
        </p:nvSpPr>
        <p:spPr>
          <a:xfrm>
            <a:off x="7164288" y="262532"/>
            <a:ext cx="1728788" cy="720725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have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2" name="Rectângulo arredondado 31"/>
          <p:cNvSpPr/>
          <p:nvPr/>
        </p:nvSpPr>
        <p:spPr>
          <a:xfrm>
            <a:off x="251520" y="170175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spend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5" name="Rectângulo arredondado 34"/>
          <p:cNvSpPr/>
          <p:nvPr/>
        </p:nvSpPr>
        <p:spPr>
          <a:xfrm>
            <a:off x="3707904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tell</a:t>
            </a:r>
            <a:endParaRPr lang="pt-PT" sz="36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6" name="Rectângulo arredondado 35"/>
          <p:cNvSpPr/>
          <p:nvPr/>
        </p:nvSpPr>
        <p:spPr>
          <a:xfrm>
            <a:off x="251520" y="981670"/>
            <a:ext cx="1728787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break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7" name="Rectângulo arredondado 36"/>
          <p:cNvSpPr/>
          <p:nvPr/>
        </p:nvSpPr>
        <p:spPr>
          <a:xfrm>
            <a:off x="1979712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ride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8" name="Rectângulo arredondado 37"/>
          <p:cNvSpPr/>
          <p:nvPr/>
        </p:nvSpPr>
        <p:spPr>
          <a:xfrm>
            <a:off x="5436096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lose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3" name="Rectângulo arredondado 42"/>
          <p:cNvSpPr/>
          <p:nvPr/>
        </p:nvSpPr>
        <p:spPr>
          <a:xfrm>
            <a:off x="179512" y="5445224"/>
            <a:ext cx="8712968" cy="1152128"/>
          </a:xfrm>
          <a:prstGeom prst="roundRect">
            <a:avLst/>
          </a:prstGeom>
          <a:solidFill>
            <a:srgbClr val="FFCCFF"/>
          </a:solidFill>
          <a:ln w="76200">
            <a:solidFill>
              <a:srgbClr val="CC00CC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Seth_____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never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______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snails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before</a:t>
            </a:r>
            <a:r>
              <a:rPr lang="pt-PT" sz="3600" b="1" dirty="0" smtClean="0">
                <a:solidFill>
                  <a:schemeClr val="tx1"/>
                </a:solidFill>
                <a:latin typeface="Candara" pitchFamily="34" charset="0"/>
              </a:rPr>
              <a:t>.</a:t>
            </a:r>
            <a:endParaRPr lang="pt-PT" sz="3600" b="1" dirty="0">
              <a:solidFill>
                <a:schemeClr val="tx1"/>
              </a:solidFill>
              <a:latin typeface="Candara" pitchFamily="34" charset="0"/>
            </a:endParaRPr>
          </a:p>
        </p:txBody>
      </p:sp>
      <p:sp>
        <p:nvSpPr>
          <p:cNvPr id="44" name="CaixaDeTexto 43"/>
          <p:cNvSpPr txBox="1">
            <a:spLocks noChangeArrowheads="1"/>
          </p:cNvSpPr>
          <p:nvPr/>
        </p:nvSpPr>
        <p:spPr bwMode="auto">
          <a:xfrm>
            <a:off x="1691680" y="5673442"/>
            <a:ext cx="424847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has</a:t>
            </a:r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            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eaten</a:t>
            </a:r>
            <a:endParaRPr lang="pt-PT" sz="3600" b="1" i="1" dirty="0">
              <a:solidFill>
                <a:srgbClr val="FF0000"/>
              </a:solidFill>
              <a:latin typeface="Candara" pitchFamily="34" charset="0"/>
            </a:endParaRPr>
          </a:p>
        </p:txBody>
      </p:sp>
      <p:sp>
        <p:nvSpPr>
          <p:cNvPr id="40" name="Rectângulo arredondado 39"/>
          <p:cNvSpPr/>
          <p:nvPr/>
        </p:nvSpPr>
        <p:spPr>
          <a:xfrm>
            <a:off x="251520" y="242183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leave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33" name="Rectângulo arredondado 32"/>
          <p:cNvSpPr/>
          <p:nvPr/>
        </p:nvSpPr>
        <p:spPr>
          <a:xfrm>
            <a:off x="251520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feel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1" name="Rectângulo arredondado 40"/>
          <p:cNvSpPr/>
          <p:nvPr/>
        </p:nvSpPr>
        <p:spPr>
          <a:xfrm>
            <a:off x="251520" y="314191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7" name="Rectângulo arredondado 46"/>
          <p:cNvSpPr/>
          <p:nvPr/>
        </p:nvSpPr>
        <p:spPr>
          <a:xfrm>
            <a:off x="7164288" y="98325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work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8" name="Rectângulo arredondado 47"/>
          <p:cNvSpPr/>
          <p:nvPr/>
        </p:nvSpPr>
        <p:spPr>
          <a:xfrm>
            <a:off x="7164288" y="170333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sell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9" name="Rectângulo arredondado 48"/>
          <p:cNvSpPr/>
          <p:nvPr/>
        </p:nvSpPr>
        <p:spPr>
          <a:xfrm>
            <a:off x="7164288" y="242341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forget</a:t>
            </a:r>
            <a:endParaRPr lang="pt-PT" sz="3600" b="1" dirty="0">
              <a:solidFill>
                <a:srgbClr val="0000FF"/>
              </a:solidFill>
              <a:latin typeface="Candara" pitchFamily="34" charset="0"/>
            </a:endParaRPr>
          </a:p>
        </p:txBody>
      </p:sp>
      <p:sp>
        <p:nvSpPr>
          <p:cNvPr id="50" name="Rectângulo arredondado 49"/>
          <p:cNvSpPr/>
          <p:nvPr/>
        </p:nvSpPr>
        <p:spPr>
          <a:xfrm>
            <a:off x="7164288" y="314349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speak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7" name="Rectângulo arredondado 56"/>
          <p:cNvSpPr/>
          <p:nvPr/>
        </p:nvSpPr>
        <p:spPr>
          <a:xfrm>
            <a:off x="251520" y="386199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get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58" name="Rectângulo arredondado 57"/>
          <p:cNvSpPr/>
          <p:nvPr/>
        </p:nvSpPr>
        <p:spPr>
          <a:xfrm>
            <a:off x="251520" y="458207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drink</a:t>
            </a:r>
            <a:endParaRPr lang="pt-PT" sz="28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9" name="Rectângulo arredondado 58"/>
          <p:cNvSpPr/>
          <p:nvPr/>
        </p:nvSpPr>
        <p:spPr>
          <a:xfrm>
            <a:off x="7164288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meet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0" name="Rectângulo arredondado 59"/>
          <p:cNvSpPr/>
          <p:nvPr/>
        </p:nvSpPr>
        <p:spPr>
          <a:xfrm>
            <a:off x="7164288" y="386199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fall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2" name="Rectângulo arredondado 61"/>
          <p:cNvSpPr/>
          <p:nvPr/>
        </p:nvSpPr>
        <p:spPr>
          <a:xfrm>
            <a:off x="2195736" y="1124744"/>
            <a:ext cx="4752528" cy="3312368"/>
          </a:xfrm>
          <a:prstGeom prst="roundRect">
            <a:avLst/>
          </a:prstGeom>
          <a:solidFill>
            <a:schemeClr val="bg1"/>
          </a:solidFill>
          <a:ln w="76200" cmpd="tri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4" name="Rectângulo arredondado 63"/>
          <p:cNvSpPr/>
          <p:nvPr/>
        </p:nvSpPr>
        <p:spPr>
          <a:xfrm>
            <a:off x="1979712" y="458207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be</a:t>
            </a:r>
            <a:endParaRPr lang="pt-PT" sz="32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5" name="Rectângulo arredondado 64"/>
          <p:cNvSpPr/>
          <p:nvPr/>
        </p:nvSpPr>
        <p:spPr>
          <a:xfrm>
            <a:off x="5436096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win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29" name="Imagem 28" descr="nervous_groom.jpg"/>
          <p:cNvPicPr>
            <a:picLocks noChangeAspect="1"/>
          </p:cNvPicPr>
          <p:nvPr/>
        </p:nvPicPr>
        <p:blipFill>
          <a:blip r:embed="rId3" cstate="print"/>
          <a:srcRect r="8346" b="38218"/>
          <a:stretch>
            <a:fillRect/>
          </a:stretch>
        </p:blipFill>
        <p:spPr>
          <a:xfrm>
            <a:off x="2627784" y="1340768"/>
            <a:ext cx="4032448" cy="2986998"/>
          </a:xfrm>
          <a:prstGeom prst="rect">
            <a:avLst/>
          </a:prstGeom>
        </p:spPr>
      </p:pic>
      <p:sp>
        <p:nvSpPr>
          <p:cNvPr id="69" name="45 Marco"/>
          <p:cNvSpPr/>
          <p:nvPr/>
        </p:nvSpPr>
        <p:spPr bwMode="auto">
          <a:xfrm>
            <a:off x="-22713" y="0"/>
            <a:ext cx="9166713" cy="6873398"/>
          </a:xfrm>
          <a:prstGeom prst="frame">
            <a:avLst>
              <a:gd name="adj1" fmla="val 2018"/>
            </a:avLst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/>
          <a:lstStyle/>
          <a:p>
            <a:pPr>
              <a:defRPr/>
            </a:pPr>
            <a:endParaRPr lang="es-ES"/>
          </a:p>
        </p:txBody>
      </p:sp>
      <p:pic>
        <p:nvPicPr>
          <p:cNvPr id="51" name="Imagem 50" descr="76453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5856" y="3475085"/>
            <a:ext cx="720080" cy="457971"/>
          </a:xfrm>
          <a:prstGeom prst="rect">
            <a:avLst/>
          </a:prstGeom>
        </p:spPr>
      </p:pic>
      <p:pic>
        <p:nvPicPr>
          <p:cNvPr id="46" name="Imagem 45" descr="76453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50706" y="3645024"/>
            <a:ext cx="733262" cy="466355"/>
          </a:xfrm>
          <a:prstGeom prst="rect">
            <a:avLst/>
          </a:prstGeom>
        </p:spPr>
      </p:pic>
      <p:pic>
        <p:nvPicPr>
          <p:cNvPr id="52" name="Imagem 51" descr="76453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91880" y="3187053"/>
            <a:ext cx="720080" cy="457971"/>
          </a:xfrm>
          <a:prstGeom prst="rect">
            <a:avLst/>
          </a:prstGeom>
        </p:spPr>
      </p:pic>
      <p:pic>
        <p:nvPicPr>
          <p:cNvPr id="53" name="Imagem 52" descr="76453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07904" y="3356992"/>
            <a:ext cx="720080" cy="457971"/>
          </a:xfrm>
          <a:prstGeom prst="rect">
            <a:avLst/>
          </a:prstGeom>
        </p:spPr>
      </p:pic>
      <p:pic>
        <p:nvPicPr>
          <p:cNvPr id="42" name="Imagem 41" descr="76453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79912" y="3691109"/>
            <a:ext cx="833300" cy="529979"/>
          </a:xfrm>
          <a:prstGeom prst="rect">
            <a:avLst/>
          </a:prstGeom>
        </p:spPr>
      </p:pic>
      <p:sp>
        <p:nvSpPr>
          <p:cNvPr id="34" name="Rectângulo arredondado 33"/>
          <p:cNvSpPr/>
          <p:nvPr/>
        </p:nvSpPr>
        <p:spPr>
          <a:xfrm>
            <a:off x="3707904" y="4581128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eat</a:t>
            </a:r>
            <a:endParaRPr lang="pt-PT" sz="2000" b="1" dirty="0" smtClean="0">
              <a:solidFill>
                <a:schemeClr val="tx1"/>
              </a:solidFill>
              <a:latin typeface="Candara" pitchFamily="34" charset="0"/>
            </a:endParaRPr>
          </a:p>
          <a:p>
            <a:pPr algn="ctr">
              <a:defRPr/>
            </a:pPr>
            <a:r>
              <a:rPr lang="pt-PT" sz="2000" b="1" dirty="0" smtClean="0">
                <a:solidFill>
                  <a:schemeClr val="tx1"/>
                </a:solidFill>
                <a:latin typeface="Candara" pitchFamily="34" charset="0"/>
              </a:rPr>
              <a:t>ate</a:t>
            </a:r>
            <a:endParaRPr lang="pt-PT" sz="2000" b="1" dirty="0" smtClean="0">
              <a:solidFill>
                <a:srgbClr val="0000FF"/>
              </a:solidFill>
              <a:latin typeface="Candara" pitchFamily="34" charset="0"/>
            </a:endParaRPr>
          </a:p>
          <a:p>
            <a:pPr algn="ctr">
              <a:defRPr/>
            </a:pPr>
            <a:r>
              <a:rPr lang="pt-PT" sz="2000" b="1" dirty="0" err="1" smtClean="0">
                <a:solidFill>
                  <a:srgbClr val="FF0000"/>
                </a:solidFill>
                <a:latin typeface="Candara" pitchFamily="34" charset="0"/>
              </a:rPr>
              <a:t>eaten</a:t>
            </a:r>
            <a:endParaRPr lang="pt-PT" sz="3600" dirty="0">
              <a:solidFill>
                <a:srgbClr val="FF0000"/>
              </a:solidFill>
              <a:latin typeface="Britannic Bold" pitchFamily="34" charset="0"/>
            </a:endParaRPr>
          </a:p>
        </p:txBody>
      </p:sp>
      <p:sp>
        <p:nvSpPr>
          <p:cNvPr id="63" name="Rectângulo arredondado 62"/>
          <p:cNvSpPr/>
          <p:nvPr/>
        </p:nvSpPr>
        <p:spPr>
          <a:xfrm>
            <a:off x="3707904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eat</a:t>
            </a:r>
            <a:endParaRPr lang="pt-PT" sz="32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45" name="Imagem 44" descr="checkout-clipart-check-mark-m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4932040" y="4437112"/>
            <a:ext cx="5760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44" grpId="0"/>
      <p:bldP spid="34" grpId="0" animBg="1"/>
      <p:bldP spid="6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ângulo 70"/>
          <p:cNvSpPr/>
          <p:nvPr/>
        </p:nvSpPr>
        <p:spPr>
          <a:xfrm>
            <a:off x="1403648" y="908720"/>
            <a:ext cx="6048672" cy="3960440"/>
          </a:xfrm>
          <a:prstGeom prst="rect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0" name="Rectângulo arredondado 29"/>
          <p:cNvSpPr/>
          <p:nvPr/>
        </p:nvSpPr>
        <p:spPr>
          <a:xfrm>
            <a:off x="7164288" y="262532"/>
            <a:ext cx="1728788" cy="720725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have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2" name="Rectângulo arredondado 31"/>
          <p:cNvSpPr/>
          <p:nvPr/>
        </p:nvSpPr>
        <p:spPr>
          <a:xfrm>
            <a:off x="251520" y="170175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spend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5" name="Rectângulo arredondado 34"/>
          <p:cNvSpPr/>
          <p:nvPr/>
        </p:nvSpPr>
        <p:spPr>
          <a:xfrm>
            <a:off x="3707904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tell</a:t>
            </a:r>
            <a:endParaRPr lang="pt-PT" sz="36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6" name="Rectângulo arredondado 35"/>
          <p:cNvSpPr/>
          <p:nvPr/>
        </p:nvSpPr>
        <p:spPr>
          <a:xfrm>
            <a:off x="251520" y="981670"/>
            <a:ext cx="1728787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break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7" name="Rectângulo arredondado 36"/>
          <p:cNvSpPr/>
          <p:nvPr/>
        </p:nvSpPr>
        <p:spPr>
          <a:xfrm>
            <a:off x="1979712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ride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8" name="Rectângulo arredondado 37"/>
          <p:cNvSpPr/>
          <p:nvPr/>
        </p:nvSpPr>
        <p:spPr>
          <a:xfrm>
            <a:off x="5436096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lose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3" name="Rectângulo arredondado 42"/>
          <p:cNvSpPr/>
          <p:nvPr/>
        </p:nvSpPr>
        <p:spPr>
          <a:xfrm>
            <a:off x="179512" y="5445224"/>
            <a:ext cx="8712968" cy="1152128"/>
          </a:xfrm>
          <a:prstGeom prst="roundRect">
            <a:avLst/>
          </a:prstGeom>
          <a:solidFill>
            <a:srgbClr val="FFCCFF"/>
          </a:solidFill>
          <a:ln w="76200">
            <a:solidFill>
              <a:srgbClr val="CC00CC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They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____________ too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much</a:t>
            </a:r>
            <a:r>
              <a:rPr lang="pt-PT" sz="3600" b="1" dirty="0" smtClean="0">
                <a:solidFill>
                  <a:schemeClr val="tx1"/>
                </a:solidFill>
                <a:latin typeface="Candara" pitchFamily="34" charset="0"/>
              </a:rPr>
              <a:t>.</a:t>
            </a:r>
            <a:endParaRPr lang="pt-PT" sz="3600" b="1" dirty="0">
              <a:solidFill>
                <a:schemeClr val="tx1"/>
              </a:solidFill>
              <a:latin typeface="Candara" pitchFamily="34" charset="0"/>
            </a:endParaRPr>
          </a:p>
        </p:txBody>
      </p:sp>
      <p:sp>
        <p:nvSpPr>
          <p:cNvPr id="44" name="CaixaDeTexto 43"/>
          <p:cNvSpPr txBox="1">
            <a:spLocks noChangeArrowheads="1"/>
          </p:cNvSpPr>
          <p:nvPr/>
        </p:nvSpPr>
        <p:spPr bwMode="auto">
          <a:xfrm>
            <a:off x="2555776" y="5673442"/>
            <a:ext cx="302433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have</a:t>
            </a:r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drunk</a:t>
            </a:r>
            <a:endParaRPr lang="pt-PT" sz="3600" b="1" i="1" dirty="0">
              <a:solidFill>
                <a:srgbClr val="FF0000"/>
              </a:solidFill>
              <a:latin typeface="Candara" pitchFamily="34" charset="0"/>
            </a:endParaRPr>
          </a:p>
        </p:txBody>
      </p:sp>
      <p:sp>
        <p:nvSpPr>
          <p:cNvPr id="40" name="Rectângulo arredondado 39"/>
          <p:cNvSpPr/>
          <p:nvPr/>
        </p:nvSpPr>
        <p:spPr>
          <a:xfrm>
            <a:off x="251520" y="242183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leave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33" name="Rectângulo arredondado 32"/>
          <p:cNvSpPr/>
          <p:nvPr/>
        </p:nvSpPr>
        <p:spPr>
          <a:xfrm>
            <a:off x="251520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feel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1" name="Rectângulo arredondado 40"/>
          <p:cNvSpPr/>
          <p:nvPr/>
        </p:nvSpPr>
        <p:spPr>
          <a:xfrm>
            <a:off x="251520" y="314191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7" name="Rectângulo arredondado 46"/>
          <p:cNvSpPr/>
          <p:nvPr/>
        </p:nvSpPr>
        <p:spPr>
          <a:xfrm>
            <a:off x="7164288" y="98325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work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8" name="Rectângulo arredondado 47"/>
          <p:cNvSpPr/>
          <p:nvPr/>
        </p:nvSpPr>
        <p:spPr>
          <a:xfrm>
            <a:off x="7164288" y="170333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sell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9" name="Rectângulo arredondado 48"/>
          <p:cNvSpPr/>
          <p:nvPr/>
        </p:nvSpPr>
        <p:spPr>
          <a:xfrm>
            <a:off x="7164288" y="242341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forget</a:t>
            </a:r>
            <a:endParaRPr lang="pt-PT" sz="3600" b="1" dirty="0">
              <a:solidFill>
                <a:srgbClr val="0000FF"/>
              </a:solidFill>
              <a:latin typeface="Candara" pitchFamily="34" charset="0"/>
            </a:endParaRPr>
          </a:p>
        </p:txBody>
      </p:sp>
      <p:sp>
        <p:nvSpPr>
          <p:cNvPr id="50" name="Rectângulo arredondado 49"/>
          <p:cNvSpPr/>
          <p:nvPr/>
        </p:nvSpPr>
        <p:spPr>
          <a:xfrm>
            <a:off x="7164288" y="314349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speak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7" name="Rectângulo arredondado 56"/>
          <p:cNvSpPr/>
          <p:nvPr/>
        </p:nvSpPr>
        <p:spPr>
          <a:xfrm>
            <a:off x="251520" y="386199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get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59" name="Rectângulo arredondado 58"/>
          <p:cNvSpPr/>
          <p:nvPr/>
        </p:nvSpPr>
        <p:spPr>
          <a:xfrm>
            <a:off x="7164288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meet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0" name="Rectângulo arredondado 59"/>
          <p:cNvSpPr/>
          <p:nvPr/>
        </p:nvSpPr>
        <p:spPr>
          <a:xfrm>
            <a:off x="7164288" y="386199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fall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2" name="Rectângulo arredondado 61"/>
          <p:cNvSpPr/>
          <p:nvPr/>
        </p:nvSpPr>
        <p:spPr>
          <a:xfrm>
            <a:off x="2195736" y="1124744"/>
            <a:ext cx="4752528" cy="3312368"/>
          </a:xfrm>
          <a:prstGeom prst="roundRect">
            <a:avLst/>
          </a:prstGeom>
          <a:solidFill>
            <a:schemeClr val="bg1"/>
          </a:solidFill>
          <a:ln w="76200" cmpd="tri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3" name="Rectângulo arredondado 62"/>
          <p:cNvSpPr/>
          <p:nvPr/>
        </p:nvSpPr>
        <p:spPr>
          <a:xfrm>
            <a:off x="3707904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eat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4" name="Rectângulo arredondado 63"/>
          <p:cNvSpPr/>
          <p:nvPr/>
        </p:nvSpPr>
        <p:spPr>
          <a:xfrm>
            <a:off x="1979712" y="458207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be</a:t>
            </a:r>
            <a:endParaRPr lang="pt-PT" sz="32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5" name="Rectângulo arredondado 64"/>
          <p:cNvSpPr/>
          <p:nvPr/>
        </p:nvSpPr>
        <p:spPr>
          <a:xfrm>
            <a:off x="5436096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win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29" name="Imagem 28" descr="nervous_groo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1238382"/>
            <a:ext cx="3126722" cy="3126722"/>
          </a:xfrm>
          <a:prstGeom prst="rect">
            <a:avLst/>
          </a:prstGeom>
        </p:spPr>
      </p:pic>
      <p:sp>
        <p:nvSpPr>
          <p:cNvPr id="69" name="45 Marco"/>
          <p:cNvSpPr/>
          <p:nvPr/>
        </p:nvSpPr>
        <p:spPr bwMode="auto">
          <a:xfrm>
            <a:off x="-22713" y="0"/>
            <a:ext cx="9166713" cy="6873398"/>
          </a:xfrm>
          <a:prstGeom prst="frame">
            <a:avLst>
              <a:gd name="adj1" fmla="val 2018"/>
            </a:avLst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4" name="Rectângulo arredondado 33"/>
          <p:cNvSpPr/>
          <p:nvPr/>
        </p:nvSpPr>
        <p:spPr>
          <a:xfrm>
            <a:off x="251520" y="4581128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2000" b="1" dirty="0" smtClean="0">
                <a:solidFill>
                  <a:schemeClr val="tx1"/>
                </a:solidFill>
                <a:latin typeface="Candara" pitchFamily="34" charset="0"/>
              </a:rPr>
              <a:t>drink</a:t>
            </a:r>
          </a:p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drank</a:t>
            </a:r>
            <a:endParaRPr lang="pt-PT" sz="2000" b="1" dirty="0" smtClean="0">
              <a:solidFill>
                <a:srgbClr val="0000FF"/>
              </a:solidFill>
              <a:latin typeface="Candara" pitchFamily="34" charset="0"/>
            </a:endParaRPr>
          </a:p>
          <a:p>
            <a:pPr algn="ctr">
              <a:defRPr/>
            </a:pPr>
            <a:r>
              <a:rPr lang="pt-PT" sz="2000" b="1" dirty="0" err="1" smtClean="0">
                <a:solidFill>
                  <a:srgbClr val="FF0000"/>
                </a:solidFill>
                <a:latin typeface="Candara" pitchFamily="34" charset="0"/>
              </a:rPr>
              <a:t>drunk</a:t>
            </a:r>
            <a:endParaRPr lang="pt-PT" sz="3600" dirty="0">
              <a:solidFill>
                <a:srgbClr val="FF0000"/>
              </a:solidFill>
              <a:latin typeface="Britannic Bold" pitchFamily="34" charset="0"/>
            </a:endParaRPr>
          </a:p>
        </p:txBody>
      </p:sp>
      <p:sp>
        <p:nvSpPr>
          <p:cNvPr id="58" name="Rectângulo arredondado 57"/>
          <p:cNvSpPr/>
          <p:nvPr/>
        </p:nvSpPr>
        <p:spPr>
          <a:xfrm>
            <a:off x="251520" y="458207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drink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45" name="Imagem 44" descr="checkout-clipart-check-mark-m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672" y="4365104"/>
            <a:ext cx="5760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44" grpId="0"/>
      <p:bldP spid="34" grpId="0" animBg="1"/>
      <p:bldP spid="5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ângulo 70"/>
          <p:cNvSpPr/>
          <p:nvPr/>
        </p:nvSpPr>
        <p:spPr>
          <a:xfrm>
            <a:off x="1403648" y="908720"/>
            <a:ext cx="6048672" cy="3960440"/>
          </a:xfrm>
          <a:prstGeom prst="rect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0" name="Rectângulo arredondado 29"/>
          <p:cNvSpPr/>
          <p:nvPr/>
        </p:nvSpPr>
        <p:spPr>
          <a:xfrm>
            <a:off x="7164288" y="262532"/>
            <a:ext cx="1728788" cy="720725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have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2" name="Rectângulo arredondado 31"/>
          <p:cNvSpPr/>
          <p:nvPr/>
        </p:nvSpPr>
        <p:spPr>
          <a:xfrm>
            <a:off x="251520" y="170175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spend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5" name="Rectângulo arredondado 34"/>
          <p:cNvSpPr/>
          <p:nvPr/>
        </p:nvSpPr>
        <p:spPr>
          <a:xfrm>
            <a:off x="3707904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tell</a:t>
            </a:r>
            <a:endParaRPr lang="pt-PT" sz="36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6" name="Rectângulo arredondado 35"/>
          <p:cNvSpPr/>
          <p:nvPr/>
        </p:nvSpPr>
        <p:spPr>
          <a:xfrm>
            <a:off x="251520" y="981670"/>
            <a:ext cx="1728787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break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7" name="Rectângulo arredondado 36"/>
          <p:cNvSpPr/>
          <p:nvPr/>
        </p:nvSpPr>
        <p:spPr>
          <a:xfrm>
            <a:off x="1979712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ride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8" name="Rectângulo arredondado 37"/>
          <p:cNvSpPr/>
          <p:nvPr/>
        </p:nvSpPr>
        <p:spPr>
          <a:xfrm>
            <a:off x="5436096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lose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3" name="Rectângulo arredondado 42"/>
          <p:cNvSpPr/>
          <p:nvPr/>
        </p:nvSpPr>
        <p:spPr>
          <a:xfrm>
            <a:off x="179512" y="5445224"/>
            <a:ext cx="8712968" cy="1152128"/>
          </a:xfrm>
          <a:prstGeom prst="roundRect">
            <a:avLst/>
          </a:prstGeom>
          <a:solidFill>
            <a:srgbClr val="FFCCFF"/>
          </a:solidFill>
          <a:ln w="76200">
            <a:solidFill>
              <a:srgbClr val="CC00CC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Rob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____ 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just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____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school</a:t>
            </a:r>
            <a:r>
              <a:rPr lang="pt-PT" sz="3600" b="1" dirty="0" smtClean="0">
                <a:solidFill>
                  <a:schemeClr val="tx1"/>
                </a:solidFill>
                <a:latin typeface="Candara" pitchFamily="34" charset="0"/>
              </a:rPr>
              <a:t>.</a:t>
            </a:r>
            <a:endParaRPr lang="pt-PT" sz="3600" b="1" dirty="0">
              <a:solidFill>
                <a:schemeClr val="tx1"/>
              </a:solidFill>
              <a:latin typeface="Candara" pitchFamily="34" charset="0"/>
            </a:endParaRPr>
          </a:p>
        </p:txBody>
      </p:sp>
      <p:sp>
        <p:nvSpPr>
          <p:cNvPr id="44" name="CaixaDeTexto 43"/>
          <p:cNvSpPr txBox="1">
            <a:spLocks noChangeArrowheads="1"/>
          </p:cNvSpPr>
          <p:nvPr/>
        </p:nvSpPr>
        <p:spPr bwMode="auto">
          <a:xfrm>
            <a:off x="2627784" y="5673442"/>
            <a:ext cx="41044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has</a:t>
            </a:r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         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left</a:t>
            </a:r>
            <a:endParaRPr lang="pt-PT" sz="3600" b="1" i="1" dirty="0">
              <a:solidFill>
                <a:srgbClr val="FF0000"/>
              </a:solidFill>
              <a:latin typeface="Candara" pitchFamily="34" charset="0"/>
            </a:endParaRPr>
          </a:p>
        </p:txBody>
      </p:sp>
      <p:sp>
        <p:nvSpPr>
          <p:cNvPr id="33" name="Rectângulo arredondado 32"/>
          <p:cNvSpPr/>
          <p:nvPr/>
        </p:nvSpPr>
        <p:spPr>
          <a:xfrm>
            <a:off x="251520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feel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1" name="Rectângulo arredondado 40"/>
          <p:cNvSpPr/>
          <p:nvPr/>
        </p:nvSpPr>
        <p:spPr>
          <a:xfrm>
            <a:off x="251520" y="314191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7" name="Rectângulo arredondado 46"/>
          <p:cNvSpPr/>
          <p:nvPr/>
        </p:nvSpPr>
        <p:spPr>
          <a:xfrm>
            <a:off x="7164288" y="98325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work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8" name="Rectângulo arredondado 47"/>
          <p:cNvSpPr/>
          <p:nvPr/>
        </p:nvSpPr>
        <p:spPr>
          <a:xfrm>
            <a:off x="7164288" y="170333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sell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9" name="Rectângulo arredondado 48"/>
          <p:cNvSpPr/>
          <p:nvPr/>
        </p:nvSpPr>
        <p:spPr>
          <a:xfrm>
            <a:off x="7164288" y="242341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forget</a:t>
            </a:r>
            <a:endParaRPr lang="pt-PT" sz="3600" b="1" dirty="0">
              <a:solidFill>
                <a:srgbClr val="0000FF"/>
              </a:solidFill>
              <a:latin typeface="Candara" pitchFamily="34" charset="0"/>
            </a:endParaRPr>
          </a:p>
        </p:txBody>
      </p:sp>
      <p:sp>
        <p:nvSpPr>
          <p:cNvPr id="50" name="Rectângulo arredondado 49"/>
          <p:cNvSpPr/>
          <p:nvPr/>
        </p:nvSpPr>
        <p:spPr>
          <a:xfrm>
            <a:off x="7164288" y="314349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speak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7" name="Rectângulo arredondado 56"/>
          <p:cNvSpPr/>
          <p:nvPr/>
        </p:nvSpPr>
        <p:spPr>
          <a:xfrm>
            <a:off x="251520" y="386199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get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58" name="Rectângulo arredondado 57"/>
          <p:cNvSpPr/>
          <p:nvPr/>
        </p:nvSpPr>
        <p:spPr>
          <a:xfrm>
            <a:off x="251520" y="458207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drink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9" name="Rectângulo arredondado 58"/>
          <p:cNvSpPr/>
          <p:nvPr/>
        </p:nvSpPr>
        <p:spPr>
          <a:xfrm>
            <a:off x="7164288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meet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0" name="Rectângulo arredondado 59"/>
          <p:cNvSpPr/>
          <p:nvPr/>
        </p:nvSpPr>
        <p:spPr>
          <a:xfrm>
            <a:off x="7164288" y="386199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fall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2" name="Rectângulo arredondado 61"/>
          <p:cNvSpPr/>
          <p:nvPr/>
        </p:nvSpPr>
        <p:spPr>
          <a:xfrm>
            <a:off x="2195736" y="1124744"/>
            <a:ext cx="4752528" cy="3312368"/>
          </a:xfrm>
          <a:prstGeom prst="roundRect">
            <a:avLst/>
          </a:prstGeom>
          <a:solidFill>
            <a:schemeClr val="bg1"/>
          </a:solidFill>
          <a:ln w="76200" cmpd="tri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3" name="Rectângulo arredondado 62"/>
          <p:cNvSpPr/>
          <p:nvPr/>
        </p:nvSpPr>
        <p:spPr>
          <a:xfrm>
            <a:off x="3707904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eat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4" name="Rectângulo arredondado 63"/>
          <p:cNvSpPr/>
          <p:nvPr/>
        </p:nvSpPr>
        <p:spPr>
          <a:xfrm>
            <a:off x="1979712" y="458207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be</a:t>
            </a:r>
            <a:endParaRPr lang="pt-PT" sz="32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5" name="Rectângulo arredondado 64"/>
          <p:cNvSpPr/>
          <p:nvPr/>
        </p:nvSpPr>
        <p:spPr>
          <a:xfrm>
            <a:off x="5436096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win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29" name="Imagem 28" descr="nervous_groo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46028" y="1194016"/>
            <a:ext cx="1834084" cy="3105105"/>
          </a:xfrm>
          <a:prstGeom prst="rect">
            <a:avLst/>
          </a:prstGeom>
        </p:spPr>
      </p:pic>
      <p:sp>
        <p:nvSpPr>
          <p:cNvPr id="69" name="45 Marco"/>
          <p:cNvSpPr/>
          <p:nvPr/>
        </p:nvSpPr>
        <p:spPr bwMode="auto">
          <a:xfrm>
            <a:off x="-22713" y="0"/>
            <a:ext cx="9166713" cy="6873398"/>
          </a:xfrm>
          <a:prstGeom prst="frame">
            <a:avLst>
              <a:gd name="adj1" fmla="val 2018"/>
            </a:avLst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4" name="Rectângulo arredondado 33"/>
          <p:cNvSpPr/>
          <p:nvPr/>
        </p:nvSpPr>
        <p:spPr>
          <a:xfrm>
            <a:off x="251520" y="2420888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leave</a:t>
            </a:r>
            <a:endParaRPr lang="pt-PT" sz="2000" b="1" dirty="0" smtClean="0">
              <a:solidFill>
                <a:schemeClr val="tx1"/>
              </a:solidFill>
              <a:latin typeface="Candara" pitchFamily="34" charset="0"/>
            </a:endParaRPr>
          </a:p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left</a:t>
            </a:r>
            <a:endParaRPr lang="pt-PT" sz="2000" b="1" dirty="0" smtClean="0">
              <a:solidFill>
                <a:srgbClr val="0000FF"/>
              </a:solidFill>
              <a:latin typeface="Candara" pitchFamily="34" charset="0"/>
            </a:endParaRPr>
          </a:p>
          <a:p>
            <a:pPr algn="ctr">
              <a:defRPr/>
            </a:pPr>
            <a:r>
              <a:rPr lang="pt-PT" sz="2000" b="1" dirty="0" err="1" smtClean="0">
                <a:solidFill>
                  <a:srgbClr val="FF0000"/>
                </a:solidFill>
                <a:latin typeface="Candara" pitchFamily="34" charset="0"/>
              </a:rPr>
              <a:t>left</a:t>
            </a:r>
            <a:endParaRPr lang="pt-PT" sz="3600" dirty="0">
              <a:solidFill>
                <a:srgbClr val="FF0000"/>
              </a:solidFill>
              <a:latin typeface="Britannic Bold" pitchFamily="34" charset="0"/>
            </a:endParaRPr>
          </a:p>
        </p:txBody>
      </p:sp>
      <p:sp>
        <p:nvSpPr>
          <p:cNvPr id="40" name="Rectângulo arredondado 39"/>
          <p:cNvSpPr/>
          <p:nvPr/>
        </p:nvSpPr>
        <p:spPr>
          <a:xfrm>
            <a:off x="251520" y="242183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leave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pic>
        <p:nvPicPr>
          <p:cNvPr id="45" name="Imagem 44" descr="checkout-clipart-check-mark-m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91680" y="2276872"/>
            <a:ext cx="5760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44" grpId="0"/>
      <p:bldP spid="34" grpId="0" animBg="1"/>
      <p:bldP spid="4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ângulo arredondado 42"/>
          <p:cNvSpPr/>
          <p:nvPr/>
        </p:nvSpPr>
        <p:spPr>
          <a:xfrm>
            <a:off x="215516" y="5451321"/>
            <a:ext cx="8712968" cy="1152128"/>
          </a:xfrm>
          <a:prstGeom prst="roundRect">
            <a:avLst/>
          </a:prstGeom>
          <a:solidFill>
            <a:srgbClr val="FFCCFF"/>
          </a:solidFill>
          <a:ln w="76200">
            <a:solidFill>
              <a:srgbClr val="CC00CC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Brian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_________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his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first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tooth</a:t>
            </a:r>
            <a:r>
              <a:rPr lang="pt-PT" sz="3600" b="1" dirty="0" smtClean="0">
                <a:solidFill>
                  <a:schemeClr val="tx1"/>
                </a:solidFill>
                <a:latin typeface="Candara" pitchFamily="34" charset="0"/>
              </a:rPr>
              <a:t>.</a:t>
            </a:r>
            <a:endParaRPr lang="pt-PT" sz="3600" b="1" dirty="0">
              <a:solidFill>
                <a:schemeClr val="tx1"/>
              </a:solidFill>
              <a:latin typeface="Candara" pitchFamily="34" charset="0"/>
            </a:endParaRPr>
          </a:p>
        </p:txBody>
      </p:sp>
      <p:sp>
        <p:nvSpPr>
          <p:cNvPr id="71" name="Rectângulo 70"/>
          <p:cNvSpPr/>
          <p:nvPr/>
        </p:nvSpPr>
        <p:spPr>
          <a:xfrm>
            <a:off x="1403648" y="908720"/>
            <a:ext cx="6048672" cy="3960440"/>
          </a:xfrm>
          <a:prstGeom prst="rect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0" name="Rectângulo arredondado 29"/>
          <p:cNvSpPr/>
          <p:nvPr/>
        </p:nvSpPr>
        <p:spPr>
          <a:xfrm>
            <a:off x="7164288" y="262532"/>
            <a:ext cx="1728788" cy="720725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have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2" name="Rectângulo arredondado 31"/>
          <p:cNvSpPr/>
          <p:nvPr/>
        </p:nvSpPr>
        <p:spPr>
          <a:xfrm>
            <a:off x="251520" y="170175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spend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5" name="Rectângulo arredondado 34"/>
          <p:cNvSpPr/>
          <p:nvPr/>
        </p:nvSpPr>
        <p:spPr>
          <a:xfrm>
            <a:off x="3707904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tell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6" name="Rectângulo arredondado 35"/>
          <p:cNvSpPr/>
          <p:nvPr/>
        </p:nvSpPr>
        <p:spPr>
          <a:xfrm>
            <a:off x="251520" y="981670"/>
            <a:ext cx="1728787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break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7" name="Rectângulo arredondado 36"/>
          <p:cNvSpPr/>
          <p:nvPr/>
        </p:nvSpPr>
        <p:spPr>
          <a:xfrm>
            <a:off x="1979712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ride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4" name="CaixaDeTexto 43"/>
          <p:cNvSpPr txBox="1">
            <a:spLocks noChangeArrowheads="1"/>
          </p:cNvSpPr>
          <p:nvPr/>
        </p:nvSpPr>
        <p:spPr bwMode="auto">
          <a:xfrm>
            <a:off x="2555776" y="5673442"/>
            <a:ext cx="216024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has</a:t>
            </a:r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lost</a:t>
            </a:r>
            <a:endParaRPr lang="pt-PT" sz="3600" b="1" i="1" dirty="0">
              <a:solidFill>
                <a:srgbClr val="FF0000"/>
              </a:solidFill>
              <a:latin typeface="Candara" pitchFamily="34" charset="0"/>
            </a:endParaRPr>
          </a:p>
        </p:txBody>
      </p:sp>
      <p:sp>
        <p:nvSpPr>
          <p:cNvPr id="40" name="Rectângulo arredondado 39"/>
          <p:cNvSpPr/>
          <p:nvPr/>
        </p:nvSpPr>
        <p:spPr>
          <a:xfrm>
            <a:off x="251520" y="242183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leave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33" name="Rectângulo arredondado 32"/>
          <p:cNvSpPr/>
          <p:nvPr/>
        </p:nvSpPr>
        <p:spPr>
          <a:xfrm>
            <a:off x="251520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feel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1" name="Rectângulo arredondado 40"/>
          <p:cNvSpPr/>
          <p:nvPr/>
        </p:nvSpPr>
        <p:spPr>
          <a:xfrm>
            <a:off x="251520" y="314191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7" name="Rectângulo arredondado 46"/>
          <p:cNvSpPr/>
          <p:nvPr/>
        </p:nvSpPr>
        <p:spPr>
          <a:xfrm>
            <a:off x="7164288" y="98325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work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8" name="Rectângulo arredondado 47"/>
          <p:cNvSpPr/>
          <p:nvPr/>
        </p:nvSpPr>
        <p:spPr>
          <a:xfrm>
            <a:off x="7164288" y="170333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sell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9" name="Rectângulo arredondado 48"/>
          <p:cNvSpPr/>
          <p:nvPr/>
        </p:nvSpPr>
        <p:spPr>
          <a:xfrm>
            <a:off x="7164288" y="242341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forget</a:t>
            </a:r>
            <a:endParaRPr lang="pt-PT" sz="3600" b="1" dirty="0">
              <a:solidFill>
                <a:srgbClr val="0000FF"/>
              </a:solidFill>
              <a:latin typeface="Candara" pitchFamily="34" charset="0"/>
            </a:endParaRPr>
          </a:p>
        </p:txBody>
      </p:sp>
      <p:sp>
        <p:nvSpPr>
          <p:cNvPr id="50" name="Rectângulo arredondado 49"/>
          <p:cNvSpPr/>
          <p:nvPr/>
        </p:nvSpPr>
        <p:spPr>
          <a:xfrm>
            <a:off x="7164288" y="314349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speak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7" name="Rectângulo arredondado 56"/>
          <p:cNvSpPr/>
          <p:nvPr/>
        </p:nvSpPr>
        <p:spPr>
          <a:xfrm>
            <a:off x="251520" y="386199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get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58" name="Rectângulo arredondado 57"/>
          <p:cNvSpPr/>
          <p:nvPr/>
        </p:nvSpPr>
        <p:spPr>
          <a:xfrm>
            <a:off x="251520" y="458207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drink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9" name="Rectângulo arredondado 58"/>
          <p:cNvSpPr/>
          <p:nvPr/>
        </p:nvSpPr>
        <p:spPr>
          <a:xfrm>
            <a:off x="7179102" y="4582069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meet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0" name="Rectângulo arredondado 59"/>
          <p:cNvSpPr/>
          <p:nvPr/>
        </p:nvSpPr>
        <p:spPr>
          <a:xfrm>
            <a:off x="7164288" y="386199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fall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2" name="Rectângulo arredondado 61"/>
          <p:cNvSpPr/>
          <p:nvPr/>
        </p:nvSpPr>
        <p:spPr>
          <a:xfrm>
            <a:off x="2195736" y="1124744"/>
            <a:ext cx="4752528" cy="3312368"/>
          </a:xfrm>
          <a:prstGeom prst="roundRect">
            <a:avLst/>
          </a:prstGeom>
          <a:solidFill>
            <a:schemeClr val="bg1"/>
          </a:solidFill>
          <a:ln w="76200" cmpd="tri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3" name="Rectângulo arredondado 62"/>
          <p:cNvSpPr/>
          <p:nvPr/>
        </p:nvSpPr>
        <p:spPr>
          <a:xfrm>
            <a:off x="3707904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eat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4" name="Rectângulo arredondado 63"/>
          <p:cNvSpPr/>
          <p:nvPr/>
        </p:nvSpPr>
        <p:spPr>
          <a:xfrm>
            <a:off x="1979712" y="458207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be</a:t>
            </a:r>
            <a:endParaRPr lang="pt-PT" sz="32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5" name="Rectângulo arredondado 64"/>
          <p:cNvSpPr/>
          <p:nvPr/>
        </p:nvSpPr>
        <p:spPr>
          <a:xfrm>
            <a:off x="5436096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win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29" name="Imagem 28" descr="nervous_groo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98178" y="1281760"/>
            <a:ext cx="3030361" cy="3030361"/>
          </a:xfrm>
          <a:prstGeom prst="rect">
            <a:avLst/>
          </a:prstGeom>
        </p:spPr>
      </p:pic>
      <p:sp>
        <p:nvSpPr>
          <p:cNvPr id="69" name="45 Marco"/>
          <p:cNvSpPr/>
          <p:nvPr/>
        </p:nvSpPr>
        <p:spPr bwMode="auto">
          <a:xfrm>
            <a:off x="-22713" y="0"/>
            <a:ext cx="9166713" cy="6873398"/>
          </a:xfrm>
          <a:prstGeom prst="frame">
            <a:avLst>
              <a:gd name="adj1" fmla="val 2018"/>
            </a:avLst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4" name="Rectângulo arredondado 33"/>
          <p:cNvSpPr/>
          <p:nvPr/>
        </p:nvSpPr>
        <p:spPr>
          <a:xfrm>
            <a:off x="5436096" y="260648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lose</a:t>
            </a:r>
            <a:r>
              <a:rPr lang="pt-PT" sz="2000" b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</a:p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lost</a:t>
            </a:r>
            <a:r>
              <a:rPr lang="pt-PT" sz="2000" b="1" dirty="0" smtClean="0">
                <a:solidFill>
                  <a:srgbClr val="0000FF"/>
                </a:solidFill>
                <a:latin typeface="Candara" pitchFamily="34" charset="0"/>
              </a:rPr>
              <a:t> </a:t>
            </a:r>
          </a:p>
          <a:p>
            <a:pPr algn="ctr">
              <a:defRPr/>
            </a:pPr>
            <a:r>
              <a:rPr lang="pt-PT" sz="2000" b="1" dirty="0" err="1" smtClean="0">
                <a:solidFill>
                  <a:srgbClr val="FF0000"/>
                </a:solidFill>
                <a:latin typeface="Candara" pitchFamily="34" charset="0"/>
              </a:rPr>
              <a:t>lost</a:t>
            </a:r>
            <a:endParaRPr lang="pt-PT" sz="3600" dirty="0">
              <a:solidFill>
                <a:srgbClr val="FF0000"/>
              </a:solidFill>
              <a:latin typeface="Britannic Bold" pitchFamily="34" charset="0"/>
            </a:endParaRPr>
          </a:p>
        </p:txBody>
      </p:sp>
      <p:sp>
        <p:nvSpPr>
          <p:cNvPr id="38" name="Rectângulo arredondado 37"/>
          <p:cNvSpPr/>
          <p:nvPr/>
        </p:nvSpPr>
        <p:spPr>
          <a:xfrm>
            <a:off x="5436096" y="260648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lose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45" name="Imagem 44" descr="checkout-clipart-check-mark-m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732240" y="116632"/>
            <a:ext cx="5760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9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1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44" grpId="0"/>
      <p:bldP spid="34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ângulo 70"/>
          <p:cNvSpPr/>
          <p:nvPr/>
        </p:nvSpPr>
        <p:spPr>
          <a:xfrm>
            <a:off x="1403648" y="908720"/>
            <a:ext cx="6048672" cy="3960440"/>
          </a:xfrm>
          <a:prstGeom prst="rect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0" name="Rectângulo arredondado 29"/>
          <p:cNvSpPr/>
          <p:nvPr/>
        </p:nvSpPr>
        <p:spPr>
          <a:xfrm>
            <a:off x="7164288" y="262532"/>
            <a:ext cx="1728788" cy="720725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have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2" name="Rectângulo arredondado 31"/>
          <p:cNvSpPr/>
          <p:nvPr/>
        </p:nvSpPr>
        <p:spPr>
          <a:xfrm>
            <a:off x="251520" y="170175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spend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5" name="Rectângulo arredondado 34"/>
          <p:cNvSpPr/>
          <p:nvPr/>
        </p:nvSpPr>
        <p:spPr>
          <a:xfrm>
            <a:off x="3707904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tell</a:t>
            </a:r>
            <a:endParaRPr lang="pt-PT" sz="36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6" name="Rectângulo arredondado 35"/>
          <p:cNvSpPr/>
          <p:nvPr/>
        </p:nvSpPr>
        <p:spPr>
          <a:xfrm>
            <a:off x="251520" y="981670"/>
            <a:ext cx="1728787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break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7" name="Rectângulo arredondado 36"/>
          <p:cNvSpPr/>
          <p:nvPr/>
        </p:nvSpPr>
        <p:spPr>
          <a:xfrm>
            <a:off x="1979712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ride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8" name="Rectângulo arredondado 37"/>
          <p:cNvSpPr/>
          <p:nvPr/>
        </p:nvSpPr>
        <p:spPr>
          <a:xfrm>
            <a:off x="5436096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lose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3" name="Rectângulo arredondado 42"/>
          <p:cNvSpPr/>
          <p:nvPr/>
        </p:nvSpPr>
        <p:spPr>
          <a:xfrm>
            <a:off x="179512" y="5445224"/>
            <a:ext cx="8712968" cy="1152128"/>
          </a:xfrm>
          <a:prstGeom prst="roundRect">
            <a:avLst/>
          </a:prstGeom>
          <a:solidFill>
            <a:srgbClr val="FFCCFF"/>
          </a:solidFill>
          <a:ln w="76200">
            <a:solidFill>
              <a:srgbClr val="CC00CC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We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_____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not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________ to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each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other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</a:p>
          <a:p>
            <a:pPr algn="ctr">
              <a:defRPr/>
            </a:pP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since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Sunday</a:t>
            </a:r>
            <a:r>
              <a:rPr lang="pt-PT" sz="3600" b="1" dirty="0" smtClean="0">
                <a:solidFill>
                  <a:schemeClr val="tx1"/>
                </a:solidFill>
                <a:latin typeface="Candara" pitchFamily="34" charset="0"/>
              </a:rPr>
              <a:t>.</a:t>
            </a:r>
            <a:endParaRPr lang="pt-PT" sz="3600" b="1" dirty="0">
              <a:solidFill>
                <a:schemeClr val="tx1"/>
              </a:solidFill>
              <a:latin typeface="Candara" pitchFamily="34" charset="0"/>
            </a:endParaRPr>
          </a:p>
        </p:txBody>
      </p:sp>
      <p:sp>
        <p:nvSpPr>
          <p:cNvPr id="44" name="CaixaDeTexto 43"/>
          <p:cNvSpPr txBox="1">
            <a:spLocks noChangeArrowheads="1"/>
          </p:cNvSpPr>
          <p:nvPr/>
        </p:nvSpPr>
        <p:spPr bwMode="auto">
          <a:xfrm>
            <a:off x="1403648" y="5385410"/>
            <a:ext cx="43924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have</a:t>
            </a:r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        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spoken</a:t>
            </a:r>
            <a:endParaRPr lang="pt-PT" sz="3600" b="1" i="1" dirty="0">
              <a:solidFill>
                <a:srgbClr val="FF0000"/>
              </a:solidFill>
              <a:latin typeface="Candara" pitchFamily="34" charset="0"/>
            </a:endParaRPr>
          </a:p>
        </p:txBody>
      </p:sp>
      <p:sp>
        <p:nvSpPr>
          <p:cNvPr id="40" name="Rectângulo arredondado 39"/>
          <p:cNvSpPr/>
          <p:nvPr/>
        </p:nvSpPr>
        <p:spPr>
          <a:xfrm>
            <a:off x="251520" y="242183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leave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33" name="Rectângulo arredondado 32"/>
          <p:cNvSpPr/>
          <p:nvPr/>
        </p:nvSpPr>
        <p:spPr>
          <a:xfrm>
            <a:off x="251520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feel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1" name="Rectângulo arredondado 40"/>
          <p:cNvSpPr/>
          <p:nvPr/>
        </p:nvSpPr>
        <p:spPr>
          <a:xfrm>
            <a:off x="251520" y="314191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7" name="Rectângulo arredondado 46"/>
          <p:cNvSpPr/>
          <p:nvPr/>
        </p:nvSpPr>
        <p:spPr>
          <a:xfrm>
            <a:off x="7164288" y="98325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work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8" name="Rectângulo arredondado 47"/>
          <p:cNvSpPr/>
          <p:nvPr/>
        </p:nvSpPr>
        <p:spPr>
          <a:xfrm>
            <a:off x="7164288" y="170333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sell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9" name="Rectângulo arredondado 48"/>
          <p:cNvSpPr/>
          <p:nvPr/>
        </p:nvSpPr>
        <p:spPr>
          <a:xfrm>
            <a:off x="7164288" y="242341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forget</a:t>
            </a:r>
            <a:endParaRPr lang="pt-PT" sz="3600" b="1" dirty="0">
              <a:solidFill>
                <a:srgbClr val="0000FF"/>
              </a:solidFill>
              <a:latin typeface="Candara" pitchFamily="34" charset="0"/>
            </a:endParaRPr>
          </a:p>
        </p:txBody>
      </p:sp>
      <p:sp>
        <p:nvSpPr>
          <p:cNvPr id="57" name="Rectângulo arredondado 56"/>
          <p:cNvSpPr/>
          <p:nvPr/>
        </p:nvSpPr>
        <p:spPr>
          <a:xfrm>
            <a:off x="251520" y="386199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get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58" name="Rectângulo arredondado 57"/>
          <p:cNvSpPr/>
          <p:nvPr/>
        </p:nvSpPr>
        <p:spPr>
          <a:xfrm>
            <a:off x="251520" y="458207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drink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9" name="Rectângulo arredondado 58"/>
          <p:cNvSpPr/>
          <p:nvPr/>
        </p:nvSpPr>
        <p:spPr>
          <a:xfrm>
            <a:off x="7164288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meet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0" name="Rectângulo arredondado 59"/>
          <p:cNvSpPr/>
          <p:nvPr/>
        </p:nvSpPr>
        <p:spPr>
          <a:xfrm>
            <a:off x="7164288" y="386199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fall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2" name="Rectângulo arredondado 61"/>
          <p:cNvSpPr/>
          <p:nvPr/>
        </p:nvSpPr>
        <p:spPr>
          <a:xfrm>
            <a:off x="2195736" y="1124744"/>
            <a:ext cx="4752528" cy="3312368"/>
          </a:xfrm>
          <a:prstGeom prst="roundRect">
            <a:avLst/>
          </a:prstGeom>
          <a:solidFill>
            <a:schemeClr val="bg1"/>
          </a:solidFill>
          <a:ln w="76200" cmpd="tri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3" name="Rectângulo arredondado 62"/>
          <p:cNvSpPr/>
          <p:nvPr/>
        </p:nvSpPr>
        <p:spPr>
          <a:xfrm>
            <a:off x="3707904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eat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4" name="Rectângulo arredondado 63"/>
          <p:cNvSpPr/>
          <p:nvPr/>
        </p:nvSpPr>
        <p:spPr>
          <a:xfrm>
            <a:off x="1979712" y="458207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be</a:t>
            </a:r>
            <a:endParaRPr lang="pt-PT" sz="32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5" name="Rectângulo arredondado 64"/>
          <p:cNvSpPr/>
          <p:nvPr/>
        </p:nvSpPr>
        <p:spPr>
          <a:xfrm>
            <a:off x="5436096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win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9" name="45 Marco"/>
          <p:cNvSpPr/>
          <p:nvPr/>
        </p:nvSpPr>
        <p:spPr bwMode="auto">
          <a:xfrm>
            <a:off x="-22713" y="0"/>
            <a:ext cx="9166713" cy="6873398"/>
          </a:xfrm>
          <a:prstGeom prst="frame">
            <a:avLst>
              <a:gd name="adj1" fmla="val 2018"/>
            </a:avLst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/>
          <a:lstStyle/>
          <a:p>
            <a:pPr>
              <a:defRPr/>
            </a:pPr>
            <a:endParaRPr lang="es-ES"/>
          </a:p>
        </p:txBody>
      </p:sp>
      <p:pic>
        <p:nvPicPr>
          <p:cNvPr id="42" name="Imagem 41" descr="di7oGdp5T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3" y="1700808"/>
            <a:ext cx="2376264" cy="2352502"/>
          </a:xfrm>
          <a:prstGeom prst="rect">
            <a:avLst/>
          </a:prstGeom>
        </p:spPr>
      </p:pic>
      <p:pic>
        <p:nvPicPr>
          <p:cNvPr id="29" name="Imagem 28" descr="nervous_groo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67744" y="1628800"/>
            <a:ext cx="2307011" cy="2351998"/>
          </a:xfrm>
          <a:prstGeom prst="rect">
            <a:avLst/>
          </a:prstGeom>
        </p:spPr>
      </p:pic>
      <p:sp>
        <p:nvSpPr>
          <p:cNvPr id="34" name="Rectângulo arredondado 33"/>
          <p:cNvSpPr/>
          <p:nvPr/>
        </p:nvSpPr>
        <p:spPr>
          <a:xfrm>
            <a:off x="7164288" y="3140968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speak</a:t>
            </a:r>
            <a:endParaRPr lang="pt-PT" sz="2000" b="1" dirty="0" smtClean="0">
              <a:solidFill>
                <a:schemeClr val="tx1"/>
              </a:solidFill>
              <a:latin typeface="Candara" pitchFamily="34" charset="0"/>
            </a:endParaRPr>
          </a:p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spoke</a:t>
            </a:r>
            <a:r>
              <a:rPr lang="pt-PT" sz="2000" b="1" dirty="0" smtClean="0">
                <a:solidFill>
                  <a:srgbClr val="0000FF"/>
                </a:solidFill>
                <a:latin typeface="Candara" pitchFamily="34" charset="0"/>
              </a:rPr>
              <a:t> </a:t>
            </a:r>
          </a:p>
          <a:p>
            <a:pPr algn="ctr">
              <a:defRPr/>
            </a:pPr>
            <a:r>
              <a:rPr lang="pt-PT" sz="2000" b="1" dirty="0" err="1" smtClean="0">
                <a:solidFill>
                  <a:srgbClr val="FF0000"/>
                </a:solidFill>
                <a:latin typeface="Candara" pitchFamily="34" charset="0"/>
              </a:rPr>
              <a:t>spoken</a:t>
            </a:r>
            <a:endParaRPr lang="pt-PT" sz="3600" dirty="0">
              <a:solidFill>
                <a:srgbClr val="FF0000"/>
              </a:solidFill>
              <a:latin typeface="Britannic Bold" pitchFamily="34" charset="0"/>
            </a:endParaRPr>
          </a:p>
        </p:txBody>
      </p:sp>
      <p:sp>
        <p:nvSpPr>
          <p:cNvPr id="50" name="Rectângulo arredondado 49"/>
          <p:cNvSpPr/>
          <p:nvPr/>
        </p:nvSpPr>
        <p:spPr>
          <a:xfrm>
            <a:off x="7164288" y="314349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speak</a:t>
            </a:r>
            <a:endParaRPr lang="pt-PT" sz="3600" b="1" dirty="0">
              <a:solidFill>
                <a:srgbClr val="0000FF"/>
              </a:solidFill>
              <a:latin typeface="Candara" pitchFamily="34" charset="0"/>
            </a:endParaRPr>
          </a:p>
        </p:txBody>
      </p:sp>
      <p:pic>
        <p:nvPicPr>
          <p:cNvPr id="45" name="Imagem 44" descr="checkout-clipart-check-mark-m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8567936" y="2924944"/>
            <a:ext cx="5760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44" grpId="0"/>
      <p:bldP spid="34" grpId="0" animBg="1"/>
      <p:bldP spid="5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ângulo 70"/>
          <p:cNvSpPr/>
          <p:nvPr/>
        </p:nvSpPr>
        <p:spPr>
          <a:xfrm>
            <a:off x="1403648" y="908720"/>
            <a:ext cx="6048672" cy="3960440"/>
          </a:xfrm>
          <a:prstGeom prst="rect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0" name="Rectângulo arredondado 29"/>
          <p:cNvSpPr/>
          <p:nvPr/>
        </p:nvSpPr>
        <p:spPr>
          <a:xfrm>
            <a:off x="7164288" y="262532"/>
            <a:ext cx="1728788" cy="720725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have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2" name="Rectângulo arredondado 31"/>
          <p:cNvSpPr/>
          <p:nvPr/>
        </p:nvSpPr>
        <p:spPr>
          <a:xfrm>
            <a:off x="251520" y="170175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spend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6" name="Rectângulo arredondado 35"/>
          <p:cNvSpPr/>
          <p:nvPr/>
        </p:nvSpPr>
        <p:spPr>
          <a:xfrm>
            <a:off x="251520" y="981670"/>
            <a:ext cx="1728787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break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7" name="Rectângulo arredondado 36"/>
          <p:cNvSpPr/>
          <p:nvPr/>
        </p:nvSpPr>
        <p:spPr>
          <a:xfrm>
            <a:off x="1979712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ride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8" name="Rectângulo arredondado 37"/>
          <p:cNvSpPr/>
          <p:nvPr/>
        </p:nvSpPr>
        <p:spPr>
          <a:xfrm>
            <a:off x="5436096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lose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3" name="Rectângulo arredondado 42"/>
          <p:cNvSpPr/>
          <p:nvPr/>
        </p:nvSpPr>
        <p:spPr>
          <a:xfrm>
            <a:off x="179512" y="5445224"/>
            <a:ext cx="8712968" cy="1152128"/>
          </a:xfrm>
          <a:prstGeom prst="roundRect">
            <a:avLst/>
          </a:prstGeom>
          <a:solidFill>
            <a:srgbClr val="FFCCFF"/>
          </a:solidFill>
          <a:ln w="76200">
            <a:solidFill>
              <a:srgbClr val="CC00CC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He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________ me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Jane’s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secret</a:t>
            </a:r>
            <a:r>
              <a:rPr lang="pt-PT" sz="3600" b="1" dirty="0" smtClean="0">
                <a:solidFill>
                  <a:schemeClr val="tx1"/>
                </a:solidFill>
                <a:latin typeface="Candara" pitchFamily="34" charset="0"/>
              </a:rPr>
              <a:t>.</a:t>
            </a:r>
            <a:endParaRPr lang="pt-PT" sz="3600" b="1" dirty="0">
              <a:solidFill>
                <a:schemeClr val="tx1"/>
              </a:solidFill>
              <a:latin typeface="Candara" pitchFamily="34" charset="0"/>
            </a:endParaRPr>
          </a:p>
        </p:txBody>
      </p:sp>
      <p:sp>
        <p:nvSpPr>
          <p:cNvPr id="44" name="CaixaDeTexto 43"/>
          <p:cNvSpPr txBox="1">
            <a:spLocks noChangeArrowheads="1"/>
          </p:cNvSpPr>
          <p:nvPr/>
        </p:nvSpPr>
        <p:spPr bwMode="auto">
          <a:xfrm>
            <a:off x="1979712" y="5673442"/>
            <a:ext cx="216024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has</a:t>
            </a:r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told</a:t>
            </a:r>
            <a:endParaRPr lang="pt-PT" sz="3600" b="1" i="1" dirty="0">
              <a:solidFill>
                <a:srgbClr val="FF0000"/>
              </a:solidFill>
              <a:latin typeface="Candara" pitchFamily="34" charset="0"/>
            </a:endParaRPr>
          </a:p>
        </p:txBody>
      </p:sp>
      <p:sp>
        <p:nvSpPr>
          <p:cNvPr id="40" name="Rectângulo arredondado 39"/>
          <p:cNvSpPr/>
          <p:nvPr/>
        </p:nvSpPr>
        <p:spPr>
          <a:xfrm>
            <a:off x="251520" y="242183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leave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33" name="Rectângulo arredondado 32"/>
          <p:cNvSpPr/>
          <p:nvPr/>
        </p:nvSpPr>
        <p:spPr>
          <a:xfrm>
            <a:off x="251520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feel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1" name="Rectângulo arredondado 40"/>
          <p:cNvSpPr/>
          <p:nvPr/>
        </p:nvSpPr>
        <p:spPr>
          <a:xfrm>
            <a:off x="251520" y="314191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7" name="Rectângulo arredondado 46"/>
          <p:cNvSpPr/>
          <p:nvPr/>
        </p:nvSpPr>
        <p:spPr>
          <a:xfrm>
            <a:off x="7164288" y="98325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work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8" name="Rectângulo arredondado 47"/>
          <p:cNvSpPr/>
          <p:nvPr/>
        </p:nvSpPr>
        <p:spPr>
          <a:xfrm>
            <a:off x="7164288" y="170333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sell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9" name="Rectângulo arredondado 48"/>
          <p:cNvSpPr/>
          <p:nvPr/>
        </p:nvSpPr>
        <p:spPr>
          <a:xfrm>
            <a:off x="7164288" y="242341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forget</a:t>
            </a:r>
            <a:endParaRPr lang="pt-PT" sz="3600" b="1" dirty="0">
              <a:solidFill>
                <a:srgbClr val="0000FF"/>
              </a:solidFill>
              <a:latin typeface="Candara" pitchFamily="34" charset="0"/>
            </a:endParaRPr>
          </a:p>
        </p:txBody>
      </p:sp>
      <p:sp>
        <p:nvSpPr>
          <p:cNvPr id="50" name="Rectângulo arredondado 49"/>
          <p:cNvSpPr/>
          <p:nvPr/>
        </p:nvSpPr>
        <p:spPr>
          <a:xfrm>
            <a:off x="7164288" y="314349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speak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7" name="Rectângulo arredondado 56"/>
          <p:cNvSpPr/>
          <p:nvPr/>
        </p:nvSpPr>
        <p:spPr>
          <a:xfrm>
            <a:off x="251520" y="386199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get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58" name="Rectângulo arredondado 57"/>
          <p:cNvSpPr/>
          <p:nvPr/>
        </p:nvSpPr>
        <p:spPr>
          <a:xfrm>
            <a:off x="251520" y="458207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drink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9" name="Rectângulo arredondado 58"/>
          <p:cNvSpPr/>
          <p:nvPr/>
        </p:nvSpPr>
        <p:spPr>
          <a:xfrm>
            <a:off x="7164288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meet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0" name="Rectângulo arredondado 59"/>
          <p:cNvSpPr/>
          <p:nvPr/>
        </p:nvSpPr>
        <p:spPr>
          <a:xfrm>
            <a:off x="7164288" y="386199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fall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2" name="Rectângulo arredondado 61"/>
          <p:cNvSpPr/>
          <p:nvPr/>
        </p:nvSpPr>
        <p:spPr>
          <a:xfrm>
            <a:off x="2195736" y="1124744"/>
            <a:ext cx="4752528" cy="3312368"/>
          </a:xfrm>
          <a:prstGeom prst="roundRect">
            <a:avLst/>
          </a:prstGeom>
          <a:solidFill>
            <a:schemeClr val="bg1"/>
          </a:solidFill>
          <a:ln w="76200" cmpd="tri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3" name="Rectângulo arredondado 62"/>
          <p:cNvSpPr/>
          <p:nvPr/>
        </p:nvSpPr>
        <p:spPr>
          <a:xfrm>
            <a:off x="3707904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eat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4" name="Rectângulo arredondado 63"/>
          <p:cNvSpPr/>
          <p:nvPr/>
        </p:nvSpPr>
        <p:spPr>
          <a:xfrm>
            <a:off x="1979712" y="458207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be</a:t>
            </a:r>
            <a:endParaRPr lang="pt-PT" sz="32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5" name="Rectângulo arredondado 64"/>
          <p:cNvSpPr/>
          <p:nvPr/>
        </p:nvSpPr>
        <p:spPr>
          <a:xfrm>
            <a:off x="5436096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win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29" name="Imagem 28" descr="nervous_groo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47821" y="1201574"/>
            <a:ext cx="2896387" cy="3163530"/>
          </a:xfrm>
          <a:prstGeom prst="rect">
            <a:avLst/>
          </a:prstGeom>
        </p:spPr>
      </p:pic>
      <p:sp>
        <p:nvSpPr>
          <p:cNvPr id="69" name="45 Marco"/>
          <p:cNvSpPr/>
          <p:nvPr/>
        </p:nvSpPr>
        <p:spPr bwMode="auto">
          <a:xfrm>
            <a:off x="-22713" y="0"/>
            <a:ext cx="9166713" cy="6873398"/>
          </a:xfrm>
          <a:prstGeom prst="frame">
            <a:avLst>
              <a:gd name="adj1" fmla="val 2018"/>
            </a:avLst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4" name="Rectângulo arredondado 33"/>
          <p:cNvSpPr/>
          <p:nvPr/>
        </p:nvSpPr>
        <p:spPr>
          <a:xfrm>
            <a:off x="3707904" y="260648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tell</a:t>
            </a:r>
            <a:endParaRPr lang="pt-PT" sz="2000" b="1" dirty="0" smtClean="0">
              <a:solidFill>
                <a:schemeClr val="tx1"/>
              </a:solidFill>
              <a:latin typeface="Candara" pitchFamily="34" charset="0"/>
            </a:endParaRPr>
          </a:p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told</a:t>
            </a:r>
            <a:endParaRPr lang="pt-PT" sz="2000" b="1" dirty="0" smtClean="0">
              <a:solidFill>
                <a:srgbClr val="0000FF"/>
              </a:solidFill>
              <a:latin typeface="Candara" pitchFamily="34" charset="0"/>
            </a:endParaRPr>
          </a:p>
          <a:p>
            <a:pPr algn="ctr">
              <a:defRPr/>
            </a:pPr>
            <a:r>
              <a:rPr lang="pt-PT" sz="2000" b="1" dirty="0" err="1" smtClean="0">
                <a:solidFill>
                  <a:srgbClr val="FF0000"/>
                </a:solidFill>
                <a:latin typeface="Candara" pitchFamily="34" charset="0"/>
              </a:rPr>
              <a:t>told</a:t>
            </a:r>
            <a:endParaRPr lang="pt-PT" sz="3600" dirty="0">
              <a:solidFill>
                <a:srgbClr val="FF0000"/>
              </a:solidFill>
              <a:latin typeface="Britannic Bold" pitchFamily="34" charset="0"/>
            </a:endParaRPr>
          </a:p>
        </p:txBody>
      </p:sp>
      <p:sp>
        <p:nvSpPr>
          <p:cNvPr id="35" name="Rectângulo arredondado 34"/>
          <p:cNvSpPr/>
          <p:nvPr/>
        </p:nvSpPr>
        <p:spPr>
          <a:xfrm>
            <a:off x="3707904" y="260648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tell</a:t>
            </a:r>
            <a:endParaRPr lang="pt-PT" sz="36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45" name="Imagem 44" descr="checkout-clipart-check-mark-m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004048" y="0"/>
            <a:ext cx="5760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44" grpId="0"/>
      <p:bldP spid="34" grpId="0" animBg="1"/>
      <p:bldP spid="3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ângulo 70"/>
          <p:cNvSpPr/>
          <p:nvPr/>
        </p:nvSpPr>
        <p:spPr>
          <a:xfrm>
            <a:off x="1403648" y="908720"/>
            <a:ext cx="6048672" cy="3960440"/>
          </a:xfrm>
          <a:prstGeom prst="rect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0" name="Rectângulo arredondado 29"/>
          <p:cNvSpPr/>
          <p:nvPr/>
        </p:nvSpPr>
        <p:spPr>
          <a:xfrm>
            <a:off x="7164288" y="262532"/>
            <a:ext cx="1728788" cy="720725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have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2" name="Rectângulo arredondado 31"/>
          <p:cNvSpPr/>
          <p:nvPr/>
        </p:nvSpPr>
        <p:spPr>
          <a:xfrm>
            <a:off x="251520" y="170175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spend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5" name="Rectângulo arredondado 34"/>
          <p:cNvSpPr/>
          <p:nvPr/>
        </p:nvSpPr>
        <p:spPr>
          <a:xfrm>
            <a:off x="3707904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tell</a:t>
            </a:r>
            <a:endParaRPr lang="pt-PT" sz="36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6" name="Rectângulo arredondado 35"/>
          <p:cNvSpPr/>
          <p:nvPr/>
        </p:nvSpPr>
        <p:spPr>
          <a:xfrm>
            <a:off x="251520" y="981670"/>
            <a:ext cx="1728787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break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7" name="Rectângulo arredondado 36"/>
          <p:cNvSpPr/>
          <p:nvPr/>
        </p:nvSpPr>
        <p:spPr>
          <a:xfrm>
            <a:off x="1979712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ride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8" name="Rectângulo arredondado 37"/>
          <p:cNvSpPr/>
          <p:nvPr/>
        </p:nvSpPr>
        <p:spPr>
          <a:xfrm>
            <a:off x="5436096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lose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3" name="Rectângulo arredondado 42"/>
          <p:cNvSpPr/>
          <p:nvPr/>
        </p:nvSpPr>
        <p:spPr>
          <a:xfrm>
            <a:off x="179512" y="5445224"/>
            <a:ext cx="8712968" cy="1152128"/>
          </a:xfrm>
          <a:prstGeom prst="roundRect">
            <a:avLst/>
          </a:prstGeom>
          <a:solidFill>
            <a:srgbClr val="FFCCFF"/>
          </a:solidFill>
          <a:ln w="76200">
            <a:solidFill>
              <a:srgbClr val="CC00CC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I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think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I ________________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my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trousers</a:t>
            </a:r>
            <a:r>
              <a:rPr lang="pt-PT" sz="3600" b="1" dirty="0" smtClean="0">
                <a:solidFill>
                  <a:schemeClr val="tx1"/>
                </a:solidFill>
                <a:latin typeface="Candara" pitchFamily="34" charset="0"/>
              </a:rPr>
              <a:t>.</a:t>
            </a:r>
            <a:endParaRPr lang="pt-PT" sz="3600" b="1" dirty="0">
              <a:solidFill>
                <a:schemeClr val="tx1"/>
              </a:solidFill>
              <a:latin typeface="Candara" pitchFamily="34" charset="0"/>
            </a:endParaRPr>
          </a:p>
        </p:txBody>
      </p:sp>
      <p:sp>
        <p:nvSpPr>
          <p:cNvPr id="44" name="CaixaDeTexto 43"/>
          <p:cNvSpPr txBox="1">
            <a:spLocks noChangeArrowheads="1"/>
          </p:cNvSpPr>
          <p:nvPr/>
        </p:nvSpPr>
        <p:spPr bwMode="auto">
          <a:xfrm>
            <a:off x="2339752" y="5673442"/>
            <a:ext cx="367240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have</a:t>
            </a:r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forgotten</a:t>
            </a:r>
            <a:endParaRPr lang="pt-PT" sz="3600" b="1" i="1" dirty="0">
              <a:solidFill>
                <a:srgbClr val="FF0000"/>
              </a:solidFill>
              <a:latin typeface="Candara" pitchFamily="34" charset="0"/>
            </a:endParaRPr>
          </a:p>
        </p:txBody>
      </p:sp>
      <p:sp>
        <p:nvSpPr>
          <p:cNvPr id="40" name="Rectângulo arredondado 39"/>
          <p:cNvSpPr/>
          <p:nvPr/>
        </p:nvSpPr>
        <p:spPr>
          <a:xfrm>
            <a:off x="251520" y="242183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leave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33" name="Rectângulo arredondado 32"/>
          <p:cNvSpPr/>
          <p:nvPr/>
        </p:nvSpPr>
        <p:spPr>
          <a:xfrm>
            <a:off x="251520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feel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1" name="Rectângulo arredondado 40"/>
          <p:cNvSpPr/>
          <p:nvPr/>
        </p:nvSpPr>
        <p:spPr>
          <a:xfrm>
            <a:off x="251520" y="314191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7" name="Rectângulo arredondado 46"/>
          <p:cNvSpPr/>
          <p:nvPr/>
        </p:nvSpPr>
        <p:spPr>
          <a:xfrm>
            <a:off x="7164288" y="98325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work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8" name="Rectângulo arredondado 47"/>
          <p:cNvSpPr/>
          <p:nvPr/>
        </p:nvSpPr>
        <p:spPr>
          <a:xfrm>
            <a:off x="7164288" y="170333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sell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0" name="Rectângulo arredondado 49"/>
          <p:cNvSpPr/>
          <p:nvPr/>
        </p:nvSpPr>
        <p:spPr>
          <a:xfrm>
            <a:off x="7164288" y="314349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speak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7" name="Rectângulo arredondado 56"/>
          <p:cNvSpPr/>
          <p:nvPr/>
        </p:nvSpPr>
        <p:spPr>
          <a:xfrm>
            <a:off x="251520" y="386199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get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58" name="Rectângulo arredondado 57"/>
          <p:cNvSpPr/>
          <p:nvPr/>
        </p:nvSpPr>
        <p:spPr>
          <a:xfrm>
            <a:off x="251520" y="458207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drink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9" name="Rectângulo arredondado 58"/>
          <p:cNvSpPr/>
          <p:nvPr/>
        </p:nvSpPr>
        <p:spPr>
          <a:xfrm>
            <a:off x="7164288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meet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0" name="Rectângulo arredondado 59"/>
          <p:cNvSpPr/>
          <p:nvPr/>
        </p:nvSpPr>
        <p:spPr>
          <a:xfrm>
            <a:off x="7164288" y="386199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fall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2" name="Rectângulo arredondado 61"/>
          <p:cNvSpPr/>
          <p:nvPr/>
        </p:nvSpPr>
        <p:spPr>
          <a:xfrm>
            <a:off x="2195736" y="1124744"/>
            <a:ext cx="4752528" cy="3312368"/>
          </a:xfrm>
          <a:prstGeom prst="roundRect">
            <a:avLst/>
          </a:prstGeom>
          <a:solidFill>
            <a:schemeClr val="bg1"/>
          </a:solidFill>
          <a:ln w="76200" cmpd="tri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3" name="Rectângulo arredondado 62"/>
          <p:cNvSpPr/>
          <p:nvPr/>
        </p:nvSpPr>
        <p:spPr>
          <a:xfrm>
            <a:off x="3707904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eat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4" name="Rectângulo arredondado 63"/>
          <p:cNvSpPr/>
          <p:nvPr/>
        </p:nvSpPr>
        <p:spPr>
          <a:xfrm>
            <a:off x="1979712" y="458207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be</a:t>
            </a:r>
            <a:endParaRPr lang="pt-PT" sz="32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5" name="Rectângulo arredondado 64"/>
          <p:cNvSpPr/>
          <p:nvPr/>
        </p:nvSpPr>
        <p:spPr>
          <a:xfrm>
            <a:off x="5436096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win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29" name="Imagem 28" descr="nervous_groo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1186821"/>
            <a:ext cx="2304256" cy="3178284"/>
          </a:xfrm>
          <a:prstGeom prst="rect">
            <a:avLst/>
          </a:prstGeom>
        </p:spPr>
      </p:pic>
      <p:sp>
        <p:nvSpPr>
          <p:cNvPr id="69" name="45 Marco"/>
          <p:cNvSpPr/>
          <p:nvPr/>
        </p:nvSpPr>
        <p:spPr bwMode="auto">
          <a:xfrm>
            <a:off x="-22713" y="0"/>
            <a:ext cx="9166713" cy="6873398"/>
          </a:xfrm>
          <a:prstGeom prst="frame">
            <a:avLst>
              <a:gd name="adj1" fmla="val 2018"/>
            </a:avLst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4" name="Rectângulo arredondado 33"/>
          <p:cNvSpPr/>
          <p:nvPr/>
        </p:nvSpPr>
        <p:spPr>
          <a:xfrm>
            <a:off x="7164288" y="2420888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forget</a:t>
            </a:r>
            <a:r>
              <a:rPr lang="pt-PT" sz="2000" b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</a:p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forgot</a:t>
            </a:r>
            <a:endParaRPr lang="pt-PT" sz="2000" b="1" dirty="0" smtClean="0">
              <a:solidFill>
                <a:srgbClr val="0000FF"/>
              </a:solidFill>
              <a:latin typeface="Candara" pitchFamily="34" charset="0"/>
            </a:endParaRPr>
          </a:p>
          <a:p>
            <a:pPr algn="ctr">
              <a:defRPr/>
            </a:pPr>
            <a:r>
              <a:rPr lang="pt-PT" sz="2000" b="1" dirty="0" err="1" smtClean="0">
                <a:solidFill>
                  <a:srgbClr val="FF0000"/>
                </a:solidFill>
                <a:latin typeface="Candara" pitchFamily="34" charset="0"/>
              </a:rPr>
              <a:t>forgotten</a:t>
            </a:r>
            <a:endParaRPr lang="pt-PT" sz="3600" dirty="0">
              <a:solidFill>
                <a:srgbClr val="FF0000"/>
              </a:solidFill>
              <a:latin typeface="Britannic Bold" pitchFamily="34" charset="0"/>
            </a:endParaRPr>
          </a:p>
        </p:txBody>
      </p:sp>
      <p:sp>
        <p:nvSpPr>
          <p:cNvPr id="49" name="Rectângulo arredondado 48"/>
          <p:cNvSpPr/>
          <p:nvPr/>
        </p:nvSpPr>
        <p:spPr>
          <a:xfrm>
            <a:off x="7164288" y="2420888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forget</a:t>
            </a:r>
            <a:endParaRPr lang="pt-PT" sz="3600" b="1" dirty="0">
              <a:solidFill>
                <a:srgbClr val="0000FF"/>
              </a:solidFill>
              <a:latin typeface="Candara" pitchFamily="34" charset="0"/>
            </a:endParaRPr>
          </a:p>
        </p:txBody>
      </p:sp>
      <p:pic>
        <p:nvPicPr>
          <p:cNvPr id="45" name="Imagem 44" descr="checkout-clipart-check-mark-m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8532440" y="2132856"/>
            <a:ext cx="5760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5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1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3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9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3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44" grpId="0"/>
      <p:bldP spid="34" grpId="0" animBg="1"/>
      <p:bldP spid="4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ângulo 70"/>
          <p:cNvSpPr/>
          <p:nvPr/>
        </p:nvSpPr>
        <p:spPr>
          <a:xfrm>
            <a:off x="1403648" y="908720"/>
            <a:ext cx="6048672" cy="3960440"/>
          </a:xfrm>
          <a:prstGeom prst="rect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0" name="Rectângulo arredondado 29"/>
          <p:cNvSpPr/>
          <p:nvPr/>
        </p:nvSpPr>
        <p:spPr>
          <a:xfrm>
            <a:off x="7164288" y="262532"/>
            <a:ext cx="1728788" cy="720725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have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2" name="Rectângulo arredondado 31"/>
          <p:cNvSpPr/>
          <p:nvPr/>
        </p:nvSpPr>
        <p:spPr>
          <a:xfrm>
            <a:off x="251520" y="170175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spend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5" name="Rectângulo arredondado 34"/>
          <p:cNvSpPr/>
          <p:nvPr/>
        </p:nvSpPr>
        <p:spPr>
          <a:xfrm>
            <a:off x="3707904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tell</a:t>
            </a:r>
            <a:endParaRPr lang="pt-PT" sz="36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6" name="Rectângulo arredondado 35"/>
          <p:cNvSpPr/>
          <p:nvPr/>
        </p:nvSpPr>
        <p:spPr>
          <a:xfrm>
            <a:off x="251520" y="981670"/>
            <a:ext cx="1728787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break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7" name="Rectângulo arredondado 36"/>
          <p:cNvSpPr/>
          <p:nvPr/>
        </p:nvSpPr>
        <p:spPr>
          <a:xfrm>
            <a:off x="1979712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ride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8" name="Rectângulo arredondado 37"/>
          <p:cNvSpPr/>
          <p:nvPr/>
        </p:nvSpPr>
        <p:spPr>
          <a:xfrm>
            <a:off x="5436096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lose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3" name="Rectângulo arredondado 42"/>
          <p:cNvSpPr/>
          <p:nvPr/>
        </p:nvSpPr>
        <p:spPr>
          <a:xfrm>
            <a:off x="179512" y="5445224"/>
            <a:ext cx="8712968" cy="1152128"/>
          </a:xfrm>
          <a:prstGeom prst="roundRect">
            <a:avLst/>
          </a:prstGeom>
          <a:solidFill>
            <a:srgbClr val="FFCCFF"/>
          </a:solidFill>
          <a:ln w="76200">
            <a:solidFill>
              <a:srgbClr val="CC00CC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Bob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and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Sue _____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just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____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married</a:t>
            </a:r>
            <a:r>
              <a:rPr lang="pt-PT" sz="3600" b="1" dirty="0" smtClean="0">
                <a:solidFill>
                  <a:schemeClr val="tx1"/>
                </a:solidFill>
                <a:latin typeface="Candara" pitchFamily="34" charset="0"/>
              </a:rPr>
              <a:t>.</a:t>
            </a:r>
            <a:endParaRPr lang="pt-PT" sz="3600" b="1" dirty="0">
              <a:solidFill>
                <a:schemeClr val="tx1"/>
              </a:solidFill>
              <a:latin typeface="Candara" pitchFamily="34" charset="0"/>
            </a:endParaRPr>
          </a:p>
        </p:txBody>
      </p:sp>
      <p:sp>
        <p:nvSpPr>
          <p:cNvPr id="44" name="CaixaDeTexto 43"/>
          <p:cNvSpPr txBox="1">
            <a:spLocks noChangeArrowheads="1"/>
          </p:cNvSpPr>
          <p:nvPr/>
        </p:nvSpPr>
        <p:spPr bwMode="auto">
          <a:xfrm>
            <a:off x="3203848" y="5673442"/>
            <a:ext cx="45365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have</a:t>
            </a:r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        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got</a:t>
            </a:r>
            <a:endParaRPr lang="pt-PT" sz="3600" b="1" i="1" dirty="0">
              <a:solidFill>
                <a:srgbClr val="FF0000"/>
              </a:solidFill>
              <a:latin typeface="Candara" pitchFamily="34" charset="0"/>
            </a:endParaRPr>
          </a:p>
        </p:txBody>
      </p:sp>
      <p:sp>
        <p:nvSpPr>
          <p:cNvPr id="40" name="Rectângulo arredondado 39"/>
          <p:cNvSpPr/>
          <p:nvPr/>
        </p:nvSpPr>
        <p:spPr>
          <a:xfrm>
            <a:off x="251520" y="242183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leave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33" name="Rectângulo arredondado 32"/>
          <p:cNvSpPr/>
          <p:nvPr/>
        </p:nvSpPr>
        <p:spPr>
          <a:xfrm>
            <a:off x="251520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feel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1" name="Rectângulo arredondado 40"/>
          <p:cNvSpPr/>
          <p:nvPr/>
        </p:nvSpPr>
        <p:spPr>
          <a:xfrm>
            <a:off x="251520" y="314191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7" name="Rectângulo arredondado 46"/>
          <p:cNvSpPr/>
          <p:nvPr/>
        </p:nvSpPr>
        <p:spPr>
          <a:xfrm>
            <a:off x="7164288" y="98325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work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8" name="Rectângulo arredondado 47"/>
          <p:cNvSpPr/>
          <p:nvPr/>
        </p:nvSpPr>
        <p:spPr>
          <a:xfrm>
            <a:off x="7164288" y="170333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sell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9" name="Rectângulo arredondado 48"/>
          <p:cNvSpPr/>
          <p:nvPr/>
        </p:nvSpPr>
        <p:spPr>
          <a:xfrm>
            <a:off x="7164288" y="242341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forget</a:t>
            </a:r>
            <a:endParaRPr lang="pt-PT" sz="3600" b="1" dirty="0">
              <a:solidFill>
                <a:srgbClr val="0000FF"/>
              </a:solidFill>
              <a:latin typeface="Candara" pitchFamily="34" charset="0"/>
            </a:endParaRPr>
          </a:p>
        </p:txBody>
      </p:sp>
      <p:sp>
        <p:nvSpPr>
          <p:cNvPr id="50" name="Rectângulo arredondado 49"/>
          <p:cNvSpPr/>
          <p:nvPr/>
        </p:nvSpPr>
        <p:spPr>
          <a:xfrm>
            <a:off x="7164288" y="314349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speak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8" name="Rectângulo arredondado 57"/>
          <p:cNvSpPr/>
          <p:nvPr/>
        </p:nvSpPr>
        <p:spPr>
          <a:xfrm>
            <a:off x="251520" y="458207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drink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9" name="Rectângulo arredondado 58"/>
          <p:cNvSpPr/>
          <p:nvPr/>
        </p:nvSpPr>
        <p:spPr>
          <a:xfrm>
            <a:off x="7164288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meet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0" name="Rectângulo arredondado 59"/>
          <p:cNvSpPr/>
          <p:nvPr/>
        </p:nvSpPr>
        <p:spPr>
          <a:xfrm>
            <a:off x="7164288" y="386199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fall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2" name="Rectângulo arredondado 61"/>
          <p:cNvSpPr/>
          <p:nvPr/>
        </p:nvSpPr>
        <p:spPr>
          <a:xfrm>
            <a:off x="2195736" y="1124744"/>
            <a:ext cx="4752528" cy="3312368"/>
          </a:xfrm>
          <a:prstGeom prst="roundRect">
            <a:avLst/>
          </a:prstGeom>
          <a:solidFill>
            <a:schemeClr val="bg1"/>
          </a:solidFill>
          <a:ln w="76200" cmpd="tri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3" name="Rectângulo arredondado 62"/>
          <p:cNvSpPr/>
          <p:nvPr/>
        </p:nvSpPr>
        <p:spPr>
          <a:xfrm>
            <a:off x="3707904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eat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4" name="Rectângulo arredondado 63"/>
          <p:cNvSpPr/>
          <p:nvPr/>
        </p:nvSpPr>
        <p:spPr>
          <a:xfrm>
            <a:off x="1979712" y="458207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be</a:t>
            </a:r>
            <a:endParaRPr lang="pt-PT" sz="32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5" name="Rectângulo arredondado 64"/>
          <p:cNvSpPr/>
          <p:nvPr/>
        </p:nvSpPr>
        <p:spPr>
          <a:xfrm>
            <a:off x="5436096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win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29" name="Imagem 28" descr="nervous_groo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1209481"/>
            <a:ext cx="3442810" cy="3161648"/>
          </a:xfrm>
          <a:prstGeom prst="rect">
            <a:avLst/>
          </a:prstGeom>
        </p:spPr>
      </p:pic>
      <p:sp>
        <p:nvSpPr>
          <p:cNvPr id="69" name="45 Marco"/>
          <p:cNvSpPr/>
          <p:nvPr/>
        </p:nvSpPr>
        <p:spPr bwMode="auto">
          <a:xfrm>
            <a:off x="-22713" y="0"/>
            <a:ext cx="9166713" cy="6873398"/>
          </a:xfrm>
          <a:prstGeom prst="frame">
            <a:avLst>
              <a:gd name="adj1" fmla="val 2018"/>
            </a:avLst>
          </a:prstGeom>
          <a:solidFill>
            <a:srgbClr val="00FF00"/>
          </a:solidFill>
          <a:ln w="9525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4" name="Rectângulo arredondado 33"/>
          <p:cNvSpPr/>
          <p:nvPr/>
        </p:nvSpPr>
        <p:spPr>
          <a:xfrm>
            <a:off x="251520" y="3861048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get</a:t>
            </a:r>
            <a:r>
              <a:rPr lang="pt-PT" sz="2000" b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</a:p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got</a:t>
            </a:r>
            <a:r>
              <a:rPr lang="pt-PT" sz="2000" b="1" dirty="0" smtClean="0">
                <a:solidFill>
                  <a:srgbClr val="0000FF"/>
                </a:solidFill>
                <a:latin typeface="Candara" pitchFamily="34" charset="0"/>
              </a:rPr>
              <a:t> </a:t>
            </a:r>
          </a:p>
          <a:p>
            <a:pPr algn="ctr">
              <a:defRPr/>
            </a:pPr>
            <a:r>
              <a:rPr lang="pt-PT" sz="2000" b="1" dirty="0" err="1" smtClean="0">
                <a:solidFill>
                  <a:srgbClr val="FF0000"/>
                </a:solidFill>
                <a:latin typeface="Candara" pitchFamily="34" charset="0"/>
              </a:rPr>
              <a:t>got</a:t>
            </a:r>
            <a:r>
              <a:rPr lang="pt-PT" sz="2000" b="1" dirty="0" smtClean="0">
                <a:solidFill>
                  <a:srgbClr val="FF0000"/>
                </a:solidFill>
                <a:latin typeface="Candara" pitchFamily="34" charset="0"/>
              </a:rPr>
              <a:t> </a:t>
            </a:r>
            <a:r>
              <a:rPr lang="pt-PT" sz="2000" b="1" dirty="0" smtClean="0">
                <a:solidFill>
                  <a:schemeClr val="tx1"/>
                </a:solidFill>
                <a:latin typeface="Candara" pitchFamily="34" charset="0"/>
              </a:rPr>
              <a:t>/ </a:t>
            </a:r>
            <a:r>
              <a:rPr lang="pt-PT" sz="2000" b="1" dirty="0" err="1" smtClean="0">
                <a:solidFill>
                  <a:srgbClr val="FF0000"/>
                </a:solidFill>
                <a:latin typeface="Candara" pitchFamily="34" charset="0"/>
              </a:rPr>
              <a:t>gotten</a:t>
            </a:r>
            <a:endParaRPr lang="pt-PT" sz="3600" dirty="0">
              <a:solidFill>
                <a:srgbClr val="FF0000"/>
              </a:solidFill>
              <a:latin typeface="Britannic Bold" pitchFamily="34" charset="0"/>
            </a:endParaRPr>
          </a:p>
        </p:txBody>
      </p:sp>
      <p:sp>
        <p:nvSpPr>
          <p:cNvPr id="57" name="Rectângulo arredondado 56"/>
          <p:cNvSpPr/>
          <p:nvPr/>
        </p:nvSpPr>
        <p:spPr>
          <a:xfrm>
            <a:off x="251520" y="386199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get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pic>
        <p:nvPicPr>
          <p:cNvPr id="45" name="Imagem 44" descr="checkout-clipart-check-mark-m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547664" y="3717032"/>
            <a:ext cx="5760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1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</p:childTnLst>
        </p:cTn>
      </p:par>
    </p:tnLst>
    <p:bldLst>
      <p:bldP spid="44" grpId="0"/>
      <p:bldP spid="34" grpId="0" animBg="1"/>
      <p:bldP spid="5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ângulo 70"/>
          <p:cNvSpPr/>
          <p:nvPr/>
        </p:nvSpPr>
        <p:spPr>
          <a:xfrm>
            <a:off x="1403648" y="908720"/>
            <a:ext cx="6048672" cy="3960440"/>
          </a:xfrm>
          <a:prstGeom prst="rect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0" name="Rectângulo arredondado 29"/>
          <p:cNvSpPr/>
          <p:nvPr/>
        </p:nvSpPr>
        <p:spPr>
          <a:xfrm>
            <a:off x="7164288" y="262532"/>
            <a:ext cx="1728788" cy="720725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have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2" name="Rectângulo arredondado 31"/>
          <p:cNvSpPr/>
          <p:nvPr/>
        </p:nvSpPr>
        <p:spPr>
          <a:xfrm>
            <a:off x="251520" y="170175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spend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5" name="Rectângulo arredondado 34"/>
          <p:cNvSpPr/>
          <p:nvPr/>
        </p:nvSpPr>
        <p:spPr>
          <a:xfrm>
            <a:off x="3707904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tell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6" name="Rectângulo arredondado 35"/>
          <p:cNvSpPr/>
          <p:nvPr/>
        </p:nvSpPr>
        <p:spPr>
          <a:xfrm>
            <a:off x="251520" y="981670"/>
            <a:ext cx="1728787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break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7" name="Rectângulo arredondado 36"/>
          <p:cNvSpPr/>
          <p:nvPr/>
        </p:nvSpPr>
        <p:spPr>
          <a:xfrm>
            <a:off x="1979712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ride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8" name="Rectângulo arredondado 37"/>
          <p:cNvSpPr/>
          <p:nvPr/>
        </p:nvSpPr>
        <p:spPr>
          <a:xfrm>
            <a:off x="5436096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lose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3" name="Rectângulo arredondado 42"/>
          <p:cNvSpPr/>
          <p:nvPr/>
        </p:nvSpPr>
        <p:spPr>
          <a:xfrm>
            <a:off x="179512" y="5445224"/>
            <a:ext cx="8712968" cy="1152128"/>
          </a:xfrm>
          <a:prstGeom prst="roundRect">
            <a:avLst/>
          </a:prstGeom>
          <a:solidFill>
            <a:srgbClr val="FFCCFF"/>
          </a:solidFill>
          <a:ln w="76200">
            <a:solidFill>
              <a:srgbClr val="CC00CC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It’s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the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second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time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this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week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that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granny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________ a game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of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bingo.</a:t>
            </a:r>
            <a:endParaRPr lang="pt-PT" sz="3600" b="1" i="1" dirty="0">
              <a:solidFill>
                <a:schemeClr val="tx1"/>
              </a:solidFill>
              <a:latin typeface="Candara" pitchFamily="34" charset="0"/>
            </a:endParaRPr>
          </a:p>
        </p:txBody>
      </p:sp>
      <p:sp>
        <p:nvSpPr>
          <p:cNvPr id="44" name="CaixaDeTexto 43"/>
          <p:cNvSpPr txBox="1">
            <a:spLocks noChangeArrowheads="1"/>
          </p:cNvSpPr>
          <p:nvPr/>
        </p:nvSpPr>
        <p:spPr bwMode="auto">
          <a:xfrm>
            <a:off x="2411760" y="5961474"/>
            <a:ext cx="26642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has</a:t>
            </a:r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won</a:t>
            </a:r>
            <a:endParaRPr lang="pt-PT" sz="3600" b="1" i="1" dirty="0">
              <a:solidFill>
                <a:srgbClr val="FF0000"/>
              </a:solidFill>
              <a:latin typeface="Candara" pitchFamily="34" charset="0"/>
            </a:endParaRPr>
          </a:p>
        </p:txBody>
      </p:sp>
      <p:sp>
        <p:nvSpPr>
          <p:cNvPr id="40" name="Rectângulo arredondado 39"/>
          <p:cNvSpPr/>
          <p:nvPr/>
        </p:nvSpPr>
        <p:spPr>
          <a:xfrm>
            <a:off x="251520" y="242183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leave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33" name="Rectângulo arredondado 32"/>
          <p:cNvSpPr/>
          <p:nvPr/>
        </p:nvSpPr>
        <p:spPr>
          <a:xfrm>
            <a:off x="251520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feel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1" name="Rectângulo arredondado 40"/>
          <p:cNvSpPr/>
          <p:nvPr/>
        </p:nvSpPr>
        <p:spPr>
          <a:xfrm>
            <a:off x="251520" y="314191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7" name="Rectângulo arredondado 46"/>
          <p:cNvSpPr/>
          <p:nvPr/>
        </p:nvSpPr>
        <p:spPr>
          <a:xfrm>
            <a:off x="7164288" y="98325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work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8" name="Rectângulo arredondado 47"/>
          <p:cNvSpPr/>
          <p:nvPr/>
        </p:nvSpPr>
        <p:spPr>
          <a:xfrm>
            <a:off x="7164288" y="170333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sell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9" name="Rectângulo arredondado 48"/>
          <p:cNvSpPr/>
          <p:nvPr/>
        </p:nvSpPr>
        <p:spPr>
          <a:xfrm>
            <a:off x="7164288" y="242341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forget</a:t>
            </a:r>
            <a:endParaRPr lang="pt-PT" sz="3600" b="1" dirty="0">
              <a:solidFill>
                <a:srgbClr val="0000FF"/>
              </a:solidFill>
              <a:latin typeface="Candara" pitchFamily="34" charset="0"/>
            </a:endParaRPr>
          </a:p>
        </p:txBody>
      </p:sp>
      <p:sp>
        <p:nvSpPr>
          <p:cNvPr id="50" name="Rectângulo arredondado 49"/>
          <p:cNvSpPr/>
          <p:nvPr/>
        </p:nvSpPr>
        <p:spPr>
          <a:xfrm>
            <a:off x="7164288" y="314349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speak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7" name="Rectângulo arredondado 56"/>
          <p:cNvSpPr/>
          <p:nvPr/>
        </p:nvSpPr>
        <p:spPr>
          <a:xfrm>
            <a:off x="251520" y="386199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get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58" name="Rectângulo arredondado 57"/>
          <p:cNvSpPr/>
          <p:nvPr/>
        </p:nvSpPr>
        <p:spPr>
          <a:xfrm>
            <a:off x="251520" y="458207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drink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9" name="Rectângulo arredondado 58"/>
          <p:cNvSpPr/>
          <p:nvPr/>
        </p:nvSpPr>
        <p:spPr>
          <a:xfrm>
            <a:off x="7164288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meet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0" name="Rectângulo arredondado 59"/>
          <p:cNvSpPr/>
          <p:nvPr/>
        </p:nvSpPr>
        <p:spPr>
          <a:xfrm>
            <a:off x="7164288" y="386199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fall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2" name="Rectângulo arredondado 61"/>
          <p:cNvSpPr/>
          <p:nvPr/>
        </p:nvSpPr>
        <p:spPr>
          <a:xfrm>
            <a:off x="2195736" y="1124744"/>
            <a:ext cx="4752528" cy="3312368"/>
          </a:xfrm>
          <a:prstGeom prst="roundRect">
            <a:avLst/>
          </a:prstGeom>
          <a:solidFill>
            <a:schemeClr val="bg1"/>
          </a:solidFill>
          <a:ln w="76200" cmpd="tri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3" name="Rectângulo arredondado 62"/>
          <p:cNvSpPr/>
          <p:nvPr/>
        </p:nvSpPr>
        <p:spPr>
          <a:xfrm>
            <a:off x="3707904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eat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4" name="Rectângulo arredondado 63"/>
          <p:cNvSpPr/>
          <p:nvPr/>
        </p:nvSpPr>
        <p:spPr>
          <a:xfrm>
            <a:off x="1979712" y="458207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be</a:t>
            </a:r>
            <a:endParaRPr lang="pt-PT" sz="32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29" name="Imagem 28" descr="nervous_groo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1230303"/>
            <a:ext cx="3600400" cy="2989168"/>
          </a:xfrm>
          <a:prstGeom prst="rect">
            <a:avLst/>
          </a:prstGeom>
        </p:spPr>
      </p:pic>
      <p:sp>
        <p:nvSpPr>
          <p:cNvPr id="69" name="45 Marco"/>
          <p:cNvSpPr/>
          <p:nvPr/>
        </p:nvSpPr>
        <p:spPr bwMode="auto">
          <a:xfrm>
            <a:off x="-22713" y="0"/>
            <a:ext cx="9166713" cy="6873398"/>
          </a:xfrm>
          <a:prstGeom prst="frame">
            <a:avLst>
              <a:gd name="adj1" fmla="val 2018"/>
            </a:avLst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4" name="Rectângulo arredondado 33"/>
          <p:cNvSpPr/>
          <p:nvPr/>
        </p:nvSpPr>
        <p:spPr>
          <a:xfrm>
            <a:off x="5436096" y="4581128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win</a:t>
            </a:r>
            <a:r>
              <a:rPr lang="pt-PT" sz="2000" b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</a:p>
          <a:p>
            <a:pPr algn="ctr">
              <a:defRPr/>
            </a:pPr>
            <a:r>
              <a:rPr lang="pt-PT" sz="2000" b="1" dirty="0" smtClean="0">
                <a:solidFill>
                  <a:schemeClr val="tx1"/>
                </a:solidFill>
                <a:latin typeface="Candara" pitchFamily="34" charset="0"/>
              </a:rPr>
              <a:t>won</a:t>
            </a:r>
            <a:endParaRPr lang="pt-PT" sz="2000" b="1" dirty="0" smtClean="0">
              <a:solidFill>
                <a:srgbClr val="0000FF"/>
              </a:solidFill>
              <a:latin typeface="Candara" pitchFamily="34" charset="0"/>
            </a:endParaRPr>
          </a:p>
          <a:p>
            <a:pPr algn="ctr">
              <a:defRPr/>
            </a:pPr>
            <a:r>
              <a:rPr lang="pt-PT" sz="2000" b="1" dirty="0" smtClean="0">
                <a:solidFill>
                  <a:srgbClr val="FF0000"/>
                </a:solidFill>
                <a:latin typeface="Candara" pitchFamily="34" charset="0"/>
              </a:rPr>
              <a:t>won</a:t>
            </a:r>
            <a:endParaRPr lang="pt-PT" sz="3600" dirty="0">
              <a:solidFill>
                <a:srgbClr val="FF0000"/>
              </a:solidFill>
              <a:latin typeface="Britannic Bold" pitchFamily="34" charset="0"/>
            </a:endParaRPr>
          </a:p>
        </p:txBody>
      </p:sp>
      <p:sp>
        <p:nvSpPr>
          <p:cNvPr id="65" name="Rectângulo arredondado 64"/>
          <p:cNvSpPr/>
          <p:nvPr/>
        </p:nvSpPr>
        <p:spPr>
          <a:xfrm>
            <a:off x="5436096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win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45" name="Imagem 44" descr="checkout-clipart-check-mark-m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732240" y="4365104"/>
            <a:ext cx="5760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9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1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44" grpId="0"/>
      <p:bldP spid="34" grpId="0" animBg="1"/>
      <p:bldP spid="6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ângulo 70"/>
          <p:cNvSpPr/>
          <p:nvPr/>
        </p:nvSpPr>
        <p:spPr>
          <a:xfrm>
            <a:off x="1403648" y="908720"/>
            <a:ext cx="6048672" cy="3960440"/>
          </a:xfrm>
          <a:prstGeom prst="rect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0" name="Rectângulo arredondado 29"/>
          <p:cNvSpPr/>
          <p:nvPr/>
        </p:nvSpPr>
        <p:spPr>
          <a:xfrm>
            <a:off x="7164288" y="262532"/>
            <a:ext cx="1728788" cy="720725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have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2" name="Rectângulo arredondado 31"/>
          <p:cNvSpPr/>
          <p:nvPr/>
        </p:nvSpPr>
        <p:spPr>
          <a:xfrm>
            <a:off x="251520" y="170175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spend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5" name="Rectângulo arredondado 34"/>
          <p:cNvSpPr/>
          <p:nvPr/>
        </p:nvSpPr>
        <p:spPr>
          <a:xfrm>
            <a:off x="3707904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tell</a:t>
            </a:r>
            <a:endParaRPr lang="pt-PT" sz="36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7" name="Rectângulo arredondado 36"/>
          <p:cNvSpPr/>
          <p:nvPr/>
        </p:nvSpPr>
        <p:spPr>
          <a:xfrm>
            <a:off x="1979712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ride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8" name="Rectângulo arredondado 37"/>
          <p:cNvSpPr/>
          <p:nvPr/>
        </p:nvSpPr>
        <p:spPr>
          <a:xfrm>
            <a:off x="5436096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lose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3" name="Rectângulo arredondado 42"/>
          <p:cNvSpPr/>
          <p:nvPr/>
        </p:nvSpPr>
        <p:spPr>
          <a:xfrm>
            <a:off x="179512" y="5445224"/>
            <a:ext cx="8712968" cy="1152128"/>
          </a:xfrm>
          <a:prstGeom prst="roundRect">
            <a:avLst/>
          </a:prstGeom>
          <a:solidFill>
            <a:srgbClr val="FFCCFF"/>
          </a:solidFill>
          <a:ln w="76200">
            <a:solidFill>
              <a:srgbClr val="CC00CC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Who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___________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your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heart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again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?</a:t>
            </a:r>
            <a:endParaRPr lang="pt-PT" sz="3600" b="1" i="1" dirty="0">
              <a:solidFill>
                <a:schemeClr val="tx1"/>
              </a:solidFill>
              <a:latin typeface="Candara" pitchFamily="34" charset="0"/>
            </a:endParaRPr>
          </a:p>
        </p:txBody>
      </p:sp>
      <p:sp>
        <p:nvSpPr>
          <p:cNvPr id="44" name="CaixaDeTexto 43"/>
          <p:cNvSpPr txBox="1">
            <a:spLocks noChangeArrowheads="1"/>
          </p:cNvSpPr>
          <p:nvPr/>
        </p:nvSpPr>
        <p:spPr bwMode="auto">
          <a:xfrm>
            <a:off x="1835696" y="5673442"/>
            <a:ext cx="288032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has</a:t>
            </a:r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broken</a:t>
            </a:r>
            <a:endParaRPr lang="pt-PT" sz="3600" b="1" i="1" dirty="0">
              <a:solidFill>
                <a:srgbClr val="FF0000"/>
              </a:solidFill>
              <a:latin typeface="Candara" pitchFamily="34" charset="0"/>
            </a:endParaRPr>
          </a:p>
        </p:txBody>
      </p:sp>
      <p:sp>
        <p:nvSpPr>
          <p:cNvPr id="40" name="Rectângulo arredondado 39"/>
          <p:cNvSpPr/>
          <p:nvPr/>
        </p:nvSpPr>
        <p:spPr>
          <a:xfrm>
            <a:off x="251520" y="242183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leave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33" name="Rectângulo arredondado 32"/>
          <p:cNvSpPr/>
          <p:nvPr/>
        </p:nvSpPr>
        <p:spPr>
          <a:xfrm>
            <a:off x="251520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feel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1" name="Rectângulo arredondado 40"/>
          <p:cNvSpPr/>
          <p:nvPr/>
        </p:nvSpPr>
        <p:spPr>
          <a:xfrm>
            <a:off x="251520" y="314191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7" name="Rectângulo arredondado 46"/>
          <p:cNvSpPr/>
          <p:nvPr/>
        </p:nvSpPr>
        <p:spPr>
          <a:xfrm>
            <a:off x="7164288" y="98325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work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8" name="Rectângulo arredondado 47"/>
          <p:cNvSpPr/>
          <p:nvPr/>
        </p:nvSpPr>
        <p:spPr>
          <a:xfrm>
            <a:off x="7164288" y="170333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sell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9" name="Rectângulo arredondado 48"/>
          <p:cNvSpPr/>
          <p:nvPr/>
        </p:nvSpPr>
        <p:spPr>
          <a:xfrm>
            <a:off x="7164288" y="242341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forget</a:t>
            </a:r>
            <a:endParaRPr lang="pt-PT" sz="3600" b="1" dirty="0">
              <a:solidFill>
                <a:srgbClr val="0000FF"/>
              </a:solidFill>
              <a:latin typeface="Candara" pitchFamily="34" charset="0"/>
            </a:endParaRPr>
          </a:p>
        </p:txBody>
      </p:sp>
      <p:sp>
        <p:nvSpPr>
          <p:cNvPr id="50" name="Rectângulo arredondado 49"/>
          <p:cNvSpPr/>
          <p:nvPr/>
        </p:nvSpPr>
        <p:spPr>
          <a:xfrm>
            <a:off x="7164288" y="314349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speak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7" name="Rectângulo arredondado 56"/>
          <p:cNvSpPr/>
          <p:nvPr/>
        </p:nvSpPr>
        <p:spPr>
          <a:xfrm>
            <a:off x="251520" y="386199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get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58" name="Rectângulo arredondado 57"/>
          <p:cNvSpPr/>
          <p:nvPr/>
        </p:nvSpPr>
        <p:spPr>
          <a:xfrm>
            <a:off x="251520" y="458207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drink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9" name="Rectângulo arredondado 58"/>
          <p:cNvSpPr/>
          <p:nvPr/>
        </p:nvSpPr>
        <p:spPr>
          <a:xfrm>
            <a:off x="7164288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meet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0" name="Rectângulo arredondado 59"/>
          <p:cNvSpPr/>
          <p:nvPr/>
        </p:nvSpPr>
        <p:spPr>
          <a:xfrm>
            <a:off x="7164288" y="386199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fall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2" name="Rectângulo arredondado 61"/>
          <p:cNvSpPr/>
          <p:nvPr/>
        </p:nvSpPr>
        <p:spPr>
          <a:xfrm>
            <a:off x="2195736" y="1124744"/>
            <a:ext cx="4752528" cy="3312368"/>
          </a:xfrm>
          <a:prstGeom prst="roundRect">
            <a:avLst/>
          </a:prstGeom>
          <a:solidFill>
            <a:schemeClr val="bg1"/>
          </a:solidFill>
          <a:ln w="76200" cmpd="tri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3" name="Rectângulo arredondado 62"/>
          <p:cNvSpPr/>
          <p:nvPr/>
        </p:nvSpPr>
        <p:spPr>
          <a:xfrm>
            <a:off x="3707904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eat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4" name="Rectângulo arredondado 63"/>
          <p:cNvSpPr/>
          <p:nvPr/>
        </p:nvSpPr>
        <p:spPr>
          <a:xfrm>
            <a:off x="1979712" y="458207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be</a:t>
            </a:r>
            <a:endParaRPr lang="pt-PT" sz="32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5" name="Rectângulo arredondado 64"/>
          <p:cNvSpPr/>
          <p:nvPr/>
        </p:nvSpPr>
        <p:spPr>
          <a:xfrm>
            <a:off x="5436096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win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29" name="Imagem 28" descr="nervous_groom.jpg"/>
          <p:cNvPicPr>
            <a:picLocks noChangeAspect="1"/>
          </p:cNvPicPr>
          <p:nvPr/>
        </p:nvPicPr>
        <p:blipFill>
          <a:blip r:embed="rId3" cstate="print"/>
          <a:srcRect l="42971"/>
          <a:stretch>
            <a:fillRect/>
          </a:stretch>
        </p:blipFill>
        <p:spPr>
          <a:xfrm>
            <a:off x="3131839" y="1196752"/>
            <a:ext cx="2891021" cy="3168352"/>
          </a:xfrm>
          <a:prstGeom prst="rect">
            <a:avLst/>
          </a:prstGeom>
        </p:spPr>
      </p:pic>
      <p:sp>
        <p:nvSpPr>
          <p:cNvPr id="69" name="45 Marco"/>
          <p:cNvSpPr/>
          <p:nvPr/>
        </p:nvSpPr>
        <p:spPr bwMode="auto">
          <a:xfrm>
            <a:off x="-22713" y="0"/>
            <a:ext cx="9166713" cy="6873398"/>
          </a:xfrm>
          <a:prstGeom prst="frame">
            <a:avLst>
              <a:gd name="adj1" fmla="val 2018"/>
            </a:avLst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4" name="Rectângulo arredondado 33"/>
          <p:cNvSpPr/>
          <p:nvPr/>
        </p:nvSpPr>
        <p:spPr>
          <a:xfrm>
            <a:off x="251520" y="980728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2000" b="1" dirty="0" smtClean="0">
                <a:solidFill>
                  <a:schemeClr val="tx1"/>
                </a:solidFill>
                <a:latin typeface="Candara" pitchFamily="34" charset="0"/>
              </a:rPr>
              <a:t>break </a:t>
            </a:r>
          </a:p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broke</a:t>
            </a:r>
            <a:r>
              <a:rPr lang="pt-PT" sz="2000" b="1" dirty="0" smtClean="0">
                <a:solidFill>
                  <a:srgbClr val="0000FF"/>
                </a:solidFill>
                <a:latin typeface="Candara" pitchFamily="34" charset="0"/>
              </a:rPr>
              <a:t> </a:t>
            </a:r>
          </a:p>
          <a:p>
            <a:pPr algn="ctr">
              <a:defRPr/>
            </a:pPr>
            <a:r>
              <a:rPr lang="pt-PT" sz="2000" b="1" dirty="0" err="1" smtClean="0">
                <a:solidFill>
                  <a:srgbClr val="FF0000"/>
                </a:solidFill>
                <a:latin typeface="Candara" pitchFamily="34" charset="0"/>
              </a:rPr>
              <a:t>broken</a:t>
            </a:r>
            <a:endParaRPr lang="pt-PT" sz="3600" dirty="0">
              <a:solidFill>
                <a:srgbClr val="FF0000"/>
              </a:solidFill>
              <a:latin typeface="Britannic Bold" pitchFamily="34" charset="0"/>
            </a:endParaRPr>
          </a:p>
        </p:txBody>
      </p:sp>
      <p:sp>
        <p:nvSpPr>
          <p:cNvPr id="36" name="Rectângulo arredondado 35"/>
          <p:cNvSpPr/>
          <p:nvPr/>
        </p:nvSpPr>
        <p:spPr>
          <a:xfrm>
            <a:off x="251520" y="981670"/>
            <a:ext cx="1728787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break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45" name="Imagem 44" descr="checkout-clipart-check-mark-m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91680" y="764704"/>
            <a:ext cx="5760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44" grpId="0"/>
      <p:bldP spid="34" grpId="0" animBg="1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ângulo 70"/>
          <p:cNvSpPr/>
          <p:nvPr/>
        </p:nvSpPr>
        <p:spPr>
          <a:xfrm>
            <a:off x="1403648" y="908720"/>
            <a:ext cx="6048672" cy="3960440"/>
          </a:xfrm>
          <a:prstGeom prst="rect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0" name="Rectângulo arredondado 29"/>
          <p:cNvSpPr/>
          <p:nvPr/>
        </p:nvSpPr>
        <p:spPr>
          <a:xfrm>
            <a:off x="7164288" y="262532"/>
            <a:ext cx="1728788" cy="720725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have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2" name="Rectângulo arredondado 31"/>
          <p:cNvSpPr/>
          <p:nvPr/>
        </p:nvSpPr>
        <p:spPr>
          <a:xfrm>
            <a:off x="251520" y="170175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spend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5" name="Rectângulo arredondado 34"/>
          <p:cNvSpPr/>
          <p:nvPr/>
        </p:nvSpPr>
        <p:spPr>
          <a:xfrm>
            <a:off x="3707904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tell</a:t>
            </a:r>
            <a:endParaRPr lang="pt-PT" sz="36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6" name="Rectângulo arredondado 35"/>
          <p:cNvSpPr/>
          <p:nvPr/>
        </p:nvSpPr>
        <p:spPr>
          <a:xfrm>
            <a:off x="251520" y="981670"/>
            <a:ext cx="1728787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break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7" name="Rectângulo arredondado 36"/>
          <p:cNvSpPr/>
          <p:nvPr/>
        </p:nvSpPr>
        <p:spPr>
          <a:xfrm>
            <a:off x="1979712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ride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8" name="Rectângulo arredondado 37"/>
          <p:cNvSpPr/>
          <p:nvPr/>
        </p:nvSpPr>
        <p:spPr>
          <a:xfrm>
            <a:off x="5436096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lose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3" name="Rectângulo arredondado 42"/>
          <p:cNvSpPr/>
          <p:nvPr/>
        </p:nvSpPr>
        <p:spPr>
          <a:xfrm>
            <a:off x="179512" y="5445224"/>
            <a:ext cx="8712968" cy="1152128"/>
          </a:xfrm>
          <a:prstGeom prst="roundRect">
            <a:avLst/>
          </a:prstGeom>
          <a:solidFill>
            <a:srgbClr val="FFCCFF"/>
          </a:solidFill>
          <a:ln w="76200">
            <a:solidFill>
              <a:srgbClr val="CC00CC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He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__________ in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love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with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</a:p>
          <a:p>
            <a:pPr algn="ctr">
              <a:defRPr/>
            </a:pP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the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new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girl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in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his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class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.</a:t>
            </a:r>
            <a:endParaRPr lang="pt-PT" sz="3600" b="1" i="1" dirty="0">
              <a:solidFill>
                <a:schemeClr val="tx1"/>
              </a:solidFill>
              <a:latin typeface="Candara" pitchFamily="34" charset="0"/>
            </a:endParaRPr>
          </a:p>
        </p:txBody>
      </p:sp>
      <p:sp>
        <p:nvSpPr>
          <p:cNvPr id="44" name="CaixaDeTexto 43"/>
          <p:cNvSpPr txBox="1">
            <a:spLocks noChangeArrowheads="1"/>
          </p:cNvSpPr>
          <p:nvPr/>
        </p:nvSpPr>
        <p:spPr bwMode="auto">
          <a:xfrm>
            <a:off x="2483768" y="5385410"/>
            <a:ext cx="27363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has</a:t>
            </a:r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fallen</a:t>
            </a:r>
            <a:endParaRPr lang="pt-PT" sz="3600" b="1" i="1" dirty="0">
              <a:solidFill>
                <a:srgbClr val="FF0000"/>
              </a:solidFill>
              <a:latin typeface="Candara" pitchFamily="34" charset="0"/>
            </a:endParaRPr>
          </a:p>
        </p:txBody>
      </p:sp>
      <p:sp>
        <p:nvSpPr>
          <p:cNvPr id="40" name="Rectângulo arredondado 39"/>
          <p:cNvSpPr/>
          <p:nvPr/>
        </p:nvSpPr>
        <p:spPr>
          <a:xfrm>
            <a:off x="251520" y="242183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leave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33" name="Rectângulo arredondado 32"/>
          <p:cNvSpPr/>
          <p:nvPr/>
        </p:nvSpPr>
        <p:spPr>
          <a:xfrm>
            <a:off x="251520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feel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1" name="Rectângulo arredondado 40"/>
          <p:cNvSpPr/>
          <p:nvPr/>
        </p:nvSpPr>
        <p:spPr>
          <a:xfrm>
            <a:off x="251520" y="314191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7" name="Rectângulo arredondado 46"/>
          <p:cNvSpPr/>
          <p:nvPr/>
        </p:nvSpPr>
        <p:spPr>
          <a:xfrm>
            <a:off x="7164288" y="98325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work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8" name="Rectângulo arredondado 47"/>
          <p:cNvSpPr/>
          <p:nvPr/>
        </p:nvSpPr>
        <p:spPr>
          <a:xfrm>
            <a:off x="7164288" y="170333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sell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9" name="Rectângulo arredondado 48"/>
          <p:cNvSpPr/>
          <p:nvPr/>
        </p:nvSpPr>
        <p:spPr>
          <a:xfrm>
            <a:off x="7164288" y="242341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forget</a:t>
            </a:r>
            <a:endParaRPr lang="pt-PT" sz="3600" b="1" dirty="0">
              <a:solidFill>
                <a:srgbClr val="0000FF"/>
              </a:solidFill>
              <a:latin typeface="Candara" pitchFamily="34" charset="0"/>
            </a:endParaRPr>
          </a:p>
        </p:txBody>
      </p:sp>
      <p:sp>
        <p:nvSpPr>
          <p:cNvPr id="50" name="Rectângulo arredondado 49"/>
          <p:cNvSpPr/>
          <p:nvPr/>
        </p:nvSpPr>
        <p:spPr>
          <a:xfrm>
            <a:off x="7164288" y="314349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speak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7" name="Rectângulo arredondado 56"/>
          <p:cNvSpPr/>
          <p:nvPr/>
        </p:nvSpPr>
        <p:spPr>
          <a:xfrm>
            <a:off x="251520" y="386199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get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58" name="Rectângulo arredondado 57"/>
          <p:cNvSpPr/>
          <p:nvPr/>
        </p:nvSpPr>
        <p:spPr>
          <a:xfrm>
            <a:off x="251520" y="458207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drink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9" name="Rectângulo arredondado 58"/>
          <p:cNvSpPr/>
          <p:nvPr/>
        </p:nvSpPr>
        <p:spPr>
          <a:xfrm>
            <a:off x="7164288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meet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2" name="Rectângulo arredondado 61"/>
          <p:cNvSpPr/>
          <p:nvPr/>
        </p:nvSpPr>
        <p:spPr>
          <a:xfrm>
            <a:off x="2195736" y="1124744"/>
            <a:ext cx="4752528" cy="3312368"/>
          </a:xfrm>
          <a:prstGeom prst="roundRect">
            <a:avLst/>
          </a:prstGeom>
          <a:solidFill>
            <a:schemeClr val="bg1"/>
          </a:solidFill>
          <a:ln w="76200" cmpd="tri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3" name="Rectângulo arredondado 62"/>
          <p:cNvSpPr/>
          <p:nvPr/>
        </p:nvSpPr>
        <p:spPr>
          <a:xfrm>
            <a:off x="3707904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eat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4" name="Rectângulo arredondado 63"/>
          <p:cNvSpPr/>
          <p:nvPr/>
        </p:nvSpPr>
        <p:spPr>
          <a:xfrm>
            <a:off x="1979712" y="458207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be</a:t>
            </a:r>
            <a:endParaRPr lang="pt-PT" sz="32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5" name="Rectângulo arredondado 64"/>
          <p:cNvSpPr/>
          <p:nvPr/>
        </p:nvSpPr>
        <p:spPr>
          <a:xfrm>
            <a:off x="5436096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win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29" name="Imagem 28" descr="nervous_groo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1434820"/>
            <a:ext cx="3960440" cy="2570244"/>
          </a:xfrm>
          <a:prstGeom prst="rect">
            <a:avLst/>
          </a:prstGeom>
        </p:spPr>
      </p:pic>
      <p:sp>
        <p:nvSpPr>
          <p:cNvPr id="69" name="45 Marco"/>
          <p:cNvSpPr/>
          <p:nvPr/>
        </p:nvSpPr>
        <p:spPr bwMode="auto">
          <a:xfrm>
            <a:off x="-22713" y="0"/>
            <a:ext cx="9166713" cy="6873398"/>
          </a:xfrm>
          <a:prstGeom prst="frame">
            <a:avLst>
              <a:gd name="adj1" fmla="val 2018"/>
            </a:avLst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4" name="Rectângulo arredondado 33"/>
          <p:cNvSpPr/>
          <p:nvPr/>
        </p:nvSpPr>
        <p:spPr>
          <a:xfrm>
            <a:off x="7164288" y="3861048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fall</a:t>
            </a:r>
            <a:endParaRPr lang="pt-PT" sz="2000" b="1" dirty="0" smtClean="0">
              <a:solidFill>
                <a:schemeClr val="tx1"/>
              </a:solidFill>
              <a:latin typeface="Candara" pitchFamily="34" charset="0"/>
            </a:endParaRPr>
          </a:p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fell</a:t>
            </a:r>
            <a:endParaRPr lang="pt-PT" sz="2000" b="1" dirty="0" smtClean="0">
              <a:solidFill>
                <a:srgbClr val="0000FF"/>
              </a:solidFill>
              <a:latin typeface="Candara" pitchFamily="34" charset="0"/>
            </a:endParaRPr>
          </a:p>
          <a:p>
            <a:pPr algn="ctr">
              <a:defRPr/>
            </a:pPr>
            <a:r>
              <a:rPr lang="pt-PT" sz="2000" b="1" dirty="0" err="1" smtClean="0">
                <a:solidFill>
                  <a:srgbClr val="FF0000"/>
                </a:solidFill>
                <a:latin typeface="Candara" pitchFamily="34" charset="0"/>
              </a:rPr>
              <a:t>fallen</a:t>
            </a:r>
            <a:endParaRPr lang="pt-PT" sz="3600" dirty="0">
              <a:solidFill>
                <a:srgbClr val="FF0000"/>
              </a:solidFill>
              <a:latin typeface="Britannic Bold" pitchFamily="34" charset="0"/>
            </a:endParaRPr>
          </a:p>
        </p:txBody>
      </p:sp>
      <p:sp>
        <p:nvSpPr>
          <p:cNvPr id="60" name="Rectângulo arredondado 59"/>
          <p:cNvSpPr/>
          <p:nvPr/>
        </p:nvSpPr>
        <p:spPr>
          <a:xfrm>
            <a:off x="7164288" y="386199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fall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45" name="Imagem 44" descr="checkout-clipart-check-mark-m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8567936" y="3645024"/>
            <a:ext cx="5760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44" grpId="0"/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ângulo 70"/>
          <p:cNvSpPr/>
          <p:nvPr/>
        </p:nvSpPr>
        <p:spPr>
          <a:xfrm>
            <a:off x="1403648" y="908720"/>
            <a:ext cx="6048672" cy="3960440"/>
          </a:xfrm>
          <a:prstGeom prst="rect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0" name="Rectângulo arredondado 29"/>
          <p:cNvSpPr/>
          <p:nvPr/>
        </p:nvSpPr>
        <p:spPr>
          <a:xfrm>
            <a:off x="7164288" y="262532"/>
            <a:ext cx="1728788" cy="720725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have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5" name="Rectângulo arredondado 34"/>
          <p:cNvSpPr/>
          <p:nvPr/>
        </p:nvSpPr>
        <p:spPr>
          <a:xfrm>
            <a:off x="3707904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tell</a:t>
            </a:r>
            <a:endParaRPr lang="pt-PT" sz="3600" dirty="0" smtClean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6" name="Rectângulo arredondado 35"/>
          <p:cNvSpPr/>
          <p:nvPr/>
        </p:nvSpPr>
        <p:spPr>
          <a:xfrm>
            <a:off x="251520" y="981670"/>
            <a:ext cx="1728787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break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7" name="Rectângulo arredondado 36"/>
          <p:cNvSpPr/>
          <p:nvPr/>
        </p:nvSpPr>
        <p:spPr>
          <a:xfrm>
            <a:off x="1979712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ride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8" name="Rectângulo arredondado 37"/>
          <p:cNvSpPr/>
          <p:nvPr/>
        </p:nvSpPr>
        <p:spPr>
          <a:xfrm>
            <a:off x="5436096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lose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3" name="Rectângulo arredondado 42"/>
          <p:cNvSpPr/>
          <p:nvPr/>
        </p:nvSpPr>
        <p:spPr>
          <a:xfrm>
            <a:off x="179512" y="5445224"/>
            <a:ext cx="8712968" cy="1152128"/>
          </a:xfrm>
          <a:prstGeom prst="roundRect">
            <a:avLst/>
          </a:prstGeom>
          <a:solidFill>
            <a:srgbClr val="FFCCFF"/>
          </a:solidFill>
          <a:ln w="76200">
            <a:solidFill>
              <a:srgbClr val="CC00CC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I___________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all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my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money</a:t>
            </a:r>
            <a:r>
              <a:rPr lang="pt-PT" sz="3600" b="1" dirty="0" smtClean="0">
                <a:solidFill>
                  <a:schemeClr val="tx1"/>
                </a:solidFill>
                <a:latin typeface="Candara" pitchFamily="34" charset="0"/>
              </a:rPr>
              <a:t>.</a:t>
            </a:r>
            <a:endParaRPr lang="pt-PT" sz="3600" b="1" dirty="0">
              <a:solidFill>
                <a:schemeClr val="tx1"/>
              </a:solidFill>
              <a:latin typeface="Candara" pitchFamily="34" charset="0"/>
            </a:endParaRPr>
          </a:p>
        </p:txBody>
      </p:sp>
      <p:sp>
        <p:nvSpPr>
          <p:cNvPr id="44" name="CaixaDeTexto 43"/>
          <p:cNvSpPr txBox="1">
            <a:spLocks noChangeArrowheads="1"/>
          </p:cNvSpPr>
          <p:nvPr/>
        </p:nvSpPr>
        <p:spPr bwMode="auto">
          <a:xfrm>
            <a:off x="1763688" y="5673442"/>
            <a:ext cx="309634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have</a:t>
            </a:r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spent</a:t>
            </a:r>
            <a:endParaRPr lang="pt-PT" sz="3600" b="1" i="1" dirty="0">
              <a:solidFill>
                <a:srgbClr val="FF0000"/>
              </a:solidFill>
              <a:latin typeface="Candara" pitchFamily="34" charset="0"/>
            </a:endParaRPr>
          </a:p>
        </p:txBody>
      </p:sp>
      <p:sp>
        <p:nvSpPr>
          <p:cNvPr id="40" name="Rectângulo arredondado 39"/>
          <p:cNvSpPr/>
          <p:nvPr/>
        </p:nvSpPr>
        <p:spPr>
          <a:xfrm>
            <a:off x="251520" y="242183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leave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33" name="Rectângulo arredondado 32"/>
          <p:cNvSpPr/>
          <p:nvPr/>
        </p:nvSpPr>
        <p:spPr>
          <a:xfrm>
            <a:off x="251520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feel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1" name="Rectângulo arredondado 40"/>
          <p:cNvSpPr/>
          <p:nvPr/>
        </p:nvSpPr>
        <p:spPr>
          <a:xfrm>
            <a:off x="251520" y="314191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7" name="Rectângulo arredondado 46"/>
          <p:cNvSpPr/>
          <p:nvPr/>
        </p:nvSpPr>
        <p:spPr>
          <a:xfrm>
            <a:off x="7164288" y="98325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work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8" name="Rectângulo arredondado 47"/>
          <p:cNvSpPr/>
          <p:nvPr/>
        </p:nvSpPr>
        <p:spPr>
          <a:xfrm>
            <a:off x="7164288" y="170333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sell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9" name="Rectângulo arredondado 48"/>
          <p:cNvSpPr/>
          <p:nvPr/>
        </p:nvSpPr>
        <p:spPr>
          <a:xfrm>
            <a:off x="7164288" y="242341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forget</a:t>
            </a:r>
            <a:endParaRPr lang="pt-PT" sz="3600" b="1" dirty="0">
              <a:solidFill>
                <a:srgbClr val="0000FF"/>
              </a:solidFill>
              <a:latin typeface="Candara" pitchFamily="34" charset="0"/>
            </a:endParaRPr>
          </a:p>
        </p:txBody>
      </p:sp>
      <p:sp>
        <p:nvSpPr>
          <p:cNvPr id="50" name="Rectângulo arredondado 49"/>
          <p:cNvSpPr/>
          <p:nvPr/>
        </p:nvSpPr>
        <p:spPr>
          <a:xfrm>
            <a:off x="7164288" y="314349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speak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7" name="Rectângulo arredondado 56"/>
          <p:cNvSpPr/>
          <p:nvPr/>
        </p:nvSpPr>
        <p:spPr>
          <a:xfrm>
            <a:off x="251520" y="386199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get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58" name="Rectângulo arredondado 57"/>
          <p:cNvSpPr/>
          <p:nvPr/>
        </p:nvSpPr>
        <p:spPr>
          <a:xfrm>
            <a:off x="251520" y="458207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drink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9" name="Rectângulo arredondado 58"/>
          <p:cNvSpPr/>
          <p:nvPr/>
        </p:nvSpPr>
        <p:spPr>
          <a:xfrm>
            <a:off x="7164288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meet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0" name="Rectângulo arredondado 59"/>
          <p:cNvSpPr/>
          <p:nvPr/>
        </p:nvSpPr>
        <p:spPr>
          <a:xfrm>
            <a:off x="7164288" y="386199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fall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2" name="Rectângulo arredondado 61"/>
          <p:cNvSpPr/>
          <p:nvPr/>
        </p:nvSpPr>
        <p:spPr>
          <a:xfrm>
            <a:off x="2195736" y="1124744"/>
            <a:ext cx="4752528" cy="3312368"/>
          </a:xfrm>
          <a:prstGeom prst="roundRect">
            <a:avLst/>
          </a:prstGeom>
          <a:solidFill>
            <a:schemeClr val="bg1"/>
          </a:solidFill>
          <a:ln w="76200" cmpd="tri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3" name="Rectângulo arredondado 62"/>
          <p:cNvSpPr/>
          <p:nvPr/>
        </p:nvSpPr>
        <p:spPr>
          <a:xfrm>
            <a:off x="3707904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eat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4" name="Rectângulo arredondado 63"/>
          <p:cNvSpPr/>
          <p:nvPr/>
        </p:nvSpPr>
        <p:spPr>
          <a:xfrm>
            <a:off x="1979712" y="458207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be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5" name="Rectângulo arredondado 64"/>
          <p:cNvSpPr/>
          <p:nvPr/>
        </p:nvSpPr>
        <p:spPr>
          <a:xfrm>
            <a:off x="5436096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win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29" name="Imagem 28" descr="nervous_groo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7805" y="1196752"/>
            <a:ext cx="2368331" cy="3127985"/>
          </a:xfrm>
          <a:prstGeom prst="rect">
            <a:avLst/>
          </a:prstGeom>
        </p:spPr>
      </p:pic>
      <p:sp>
        <p:nvSpPr>
          <p:cNvPr id="69" name="45 Marco"/>
          <p:cNvSpPr/>
          <p:nvPr/>
        </p:nvSpPr>
        <p:spPr bwMode="auto">
          <a:xfrm>
            <a:off x="-22713" y="0"/>
            <a:ext cx="9166713" cy="6873398"/>
          </a:xfrm>
          <a:prstGeom prst="frame">
            <a:avLst>
              <a:gd name="adj1" fmla="val 2018"/>
            </a:avLst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4" name="Rectângulo arredondado 33"/>
          <p:cNvSpPr/>
          <p:nvPr/>
        </p:nvSpPr>
        <p:spPr>
          <a:xfrm>
            <a:off x="251520" y="1700808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spend</a:t>
            </a:r>
            <a:endParaRPr lang="pt-PT" sz="2000" b="1" dirty="0" smtClean="0">
              <a:solidFill>
                <a:schemeClr val="tx1"/>
              </a:solidFill>
              <a:latin typeface="Candara" pitchFamily="34" charset="0"/>
            </a:endParaRPr>
          </a:p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spent</a:t>
            </a:r>
            <a:endParaRPr lang="pt-PT" sz="2000" b="1" dirty="0" smtClean="0">
              <a:solidFill>
                <a:srgbClr val="0000FF"/>
              </a:solidFill>
              <a:latin typeface="Candara" pitchFamily="34" charset="0"/>
            </a:endParaRPr>
          </a:p>
          <a:p>
            <a:pPr algn="ctr">
              <a:defRPr/>
            </a:pPr>
            <a:r>
              <a:rPr lang="pt-PT" sz="2000" b="1" dirty="0" err="1" smtClean="0">
                <a:solidFill>
                  <a:srgbClr val="FF0000"/>
                </a:solidFill>
                <a:latin typeface="Candara" pitchFamily="34" charset="0"/>
              </a:rPr>
              <a:t>spent</a:t>
            </a:r>
            <a:endParaRPr lang="pt-PT" sz="3600" dirty="0">
              <a:solidFill>
                <a:srgbClr val="FF0000"/>
              </a:solidFill>
              <a:latin typeface="Britannic Bold" pitchFamily="34" charset="0"/>
            </a:endParaRPr>
          </a:p>
        </p:txBody>
      </p:sp>
      <p:sp>
        <p:nvSpPr>
          <p:cNvPr id="32" name="Rectângulo arredondado 31"/>
          <p:cNvSpPr/>
          <p:nvPr/>
        </p:nvSpPr>
        <p:spPr>
          <a:xfrm>
            <a:off x="251520" y="1700808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spend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45" name="Imagem 44" descr="checkout-clipart-check-mark-m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63688" y="1484784"/>
            <a:ext cx="5760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44" grpId="0"/>
      <p:bldP spid="34" grpId="0" animBg="1"/>
      <p:bldP spid="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ângulo 70"/>
          <p:cNvSpPr/>
          <p:nvPr/>
        </p:nvSpPr>
        <p:spPr>
          <a:xfrm>
            <a:off x="1403648" y="908720"/>
            <a:ext cx="6048672" cy="3960440"/>
          </a:xfrm>
          <a:prstGeom prst="rect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0" name="Rectângulo arredondado 29"/>
          <p:cNvSpPr/>
          <p:nvPr/>
        </p:nvSpPr>
        <p:spPr>
          <a:xfrm>
            <a:off x="7164288" y="262532"/>
            <a:ext cx="1728788" cy="720725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have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2" name="Rectângulo arredondado 31"/>
          <p:cNvSpPr/>
          <p:nvPr/>
        </p:nvSpPr>
        <p:spPr>
          <a:xfrm>
            <a:off x="251520" y="170175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spend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5" name="Rectângulo arredondado 34"/>
          <p:cNvSpPr/>
          <p:nvPr/>
        </p:nvSpPr>
        <p:spPr>
          <a:xfrm>
            <a:off x="3707904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tell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6" name="Rectângulo arredondado 35"/>
          <p:cNvSpPr/>
          <p:nvPr/>
        </p:nvSpPr>
        <p:spPr>
          <a:xfrm>
            <a:off x="251520" y="981670"/>
            <a:ext cx="1728787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break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7" name="Rectângulo arredondado 36"/>
          <p:cNvSpPr/>
          <p:nvPr/>
        </p:nvSpPr>
        <p:spPr>
          <a:xfrm>
            <a:off x="1979712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ride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38" name="Rectângulo arredondado 37"/>
          <p:cNvSpPr/>
          <p:nvPr/>
        </p:nvSpPr>
        <p:spPr>
          <a:xfrm>
            <a:off x="5436096" y="262532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lose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3" name="Rectângulo arredondado 42"/>
          <p:cNvSpPr/>
          <p:nvPr/>
        </p:nvSpPr>
        <p:spPr>
          <a:xfrm>
            <a:off x="179512" y="5445224"/>
            <a:ext cx="8712968" cy="1152128"/>
          </a:xfrm>
          <a:prstGeom prst="roundRect">
            <a:avLst/>
          </a:prstGeom>
          <a:solidFill>
            <a:srgbClr val="FFCCFF"/>
          </a:solidFill>
          <a:ln w="76200">
            <a:solidFill>
              <a:srgbClr val="CC00CC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_____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you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ever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______late for </a:t>
            </a:r>
            <a:r>
              <a:rPr lang="pt-PT" sz="3600" b="1" i="1" dirty="0" err="1" smtClean="0">
                <a:solidFill>
                  <a:schemeClr val="tx1"/>
                </a:solidFill>
                <a:latin typeface="Candara" pitchFamily="34" charset="0"/>
              </a:rPr>
              <a:t>work</a:t>
            </a:r>
            <a:r>
              <a:rPr lang="pt-PT" sz="3600" b="1" i="1" dirty="0" smtClean="0">
                <a:solidFill>
                  <a:schemeClr val="tx1"/>
                </a:solidFill>
                <a:latin typeface="Candara" pitchFamily="34" charset="0"/>
              </a:rPr>
              <a:t>?</a:t>
            </a:r>
            <a:endParaRPr lang="pt-PT" sz="3600" b="1" i="1" dirty="0">
              <a:solidFill>
                <a:schemeClr val="tx1"/>
              </a:solidFill>
              <a:latin typeface="Candara" pitchFamily="34" charset="0"/>
            </a:endParaRPr>
          </a:p>
        </p:txBody>
      </p:sp>
      <p:sp>
        <p:nvSpPr>
          <p:cNvPr id="44" name="CaixaDeTexto 43"/>
          <p:cNvSpPr txBox="1">
            <a:spLocks noChangeArrowheads="1"/>
          </p:cNvSpPr>
          <p:nvPr/>
        </p:nvSpPr>
        <p:spPr bwMode="auto">
          <a:xfrm>
            <a:off x="755576" y="5673442"/>
            <a:ext cx="50405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Have</a:t>
            </a:r>
            <a:r>
              <a:rPr lang="pt-PT" sz="4000" b="1" i="1" dirty="0" smtClean="0">
                <a:solidFill>
                  <a:srgbClr val="FF0000"/>
                </a:solidFill>
                <a:latin typeface="Candara" pitchFamily="34" charset="0"/>
              </a:rPr>
              <a:t>                   </a:t>
            </a:r>
            <a:r>
              <a:rPr lang="pt-PT" sz="4000" b="1" i="1" dirty="0" err="1" smtClean="0">
                <a:solidFill>
                  <a:srgbClr val="FF0000"/>
                </a:solidFill>
                <a:latin typeface="Candara" pitchFamily="34" charset="0"/>
              </a:rPr>
              <a:t>been</a:t>
            </a:r>
            <a:endParaRPr lang="pt-PT" sz="3600" b="1" i="1" dirty="0">
              <a:solidFill>
                <a:srgbClr val="FF0000"/>
              </a:solidFill>
              <a:latin typeface="Candara" pitchFamily="34" charset="0"/>
            </a:endParaRPr>
          </a:p>
        </p:txBody>
      </p:sp>
      <p:sp>
        <p:nvSpPr>
          <p:cNvPr id="40" name="Rectângulo arredondado 39"/>
          <p:cNvSpPr/>
          <p:nvPr/>
        </p:nvSpPr>
        <p:spPr>
          <a:xfrm>
            <a:off x="251520" y="242183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leave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33" name="Rectângulo arredondado 32"/>
          <p:cNvSpPr/>
          <p:nvPr/>
        </p:nvSpPr>
        <p:spPr>
          <a:xfrm>
            <a:off x="251520" y="262532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feel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1" name="Rectângulo arredondado 40"/>
          <p:cNvSpPr/>
          <p:nvPr/>
        </p:nvSpPr>
        <p:spPr>
          <a:xfrm>
            <a:off x="251520" y="314191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see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7" name="Rectângulo arredondado 46"/>
          <p:cNvSpPr/>
          <p:nvPr/>
        </p:nvSpPr>
        <p:spPr>
          <a:xfrm>
            <a:off x="7164288" y="98325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work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8" name="Rectângulo arredondado 47"/>
          <p:cNvSpPr/>
          <p:nvPr/>
        </p:nvSpPr>
        <p:spPr>
          <a:xfrm>
            <a:off x="7164288" y="170333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sell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49" name="Rectângulo arredondado 48"/>
          <p:cNvSpPr/>
          <p:nvPr/>
        </p:nvSpPr>
        <p:spPr>
          <a:xfrm>
            <a:off x="7164288" y="242341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forget</a:t>
            </a:r>
            <a:endParaRPr lang="pt-PT" sz="3600" b="1" dirty="0">
              <a:solidFill>
                <a:srgbClr val="0000FF"/>
              </a:solidFill>
              <a:latin typeface="Candara" pitchFamily="34" charset="0"/>
            </a:endParaRPr>
          </a:p>
        </p:txBody>
      </p:sp>
      <p:sp>
        <p:nvSpPr>
          <p:cNvPr id="50" name="Rectângulo arredondado 49"/>
          <p:cNvSpPr/>
          <p:nvPr/>
        </p:nvSpPr>
        <p:spPr>
          <a:xfrm>
            <a:off x="7164288" y="3143497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speak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7" name="Rectângulo arredondado 56"/>
          <p:cNvSpPr/>
          <p:nvPr/>
        </p:nvSpPr>
        <p:spPr>
          <a:xfrm>
            <a:off x="251520" y="386199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get</a:t>
            </a:r>
            <a:endParaRPr lang="pt-PT" sz="3200" dirty="0">
              <a:solidFill>
                <a:srgbClr val="0000FF"/>
              </a:solidFill>
              <a:latin typeface="Britannic Bold" pitchFamily="34" charset="0"/>
            </a:endParaRPr>
          </a:p>
        </p:txBody>
      </p:sp>
      <p:sp>
        <p:nvSpPr>
          <p:cNvPr id="58" name="Rectângulo arredondado 57"/>
          <p:cNvSpPr/>
          <p:nvPr/>
        </p:nvSpPr>
        <p:spPr>
          <a:xfrm>
            <a:off x="251520" y="4582070"/>
            <a:ext cx="1727200" cy="719138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smtClean="0">
                <a:solidFill>
                  <a:srgbClr val="0000FF"/>
                </a:solidFill>
                <a:latin typeface="Candara" pitchFamily="34" charset="0"/>
              </a:rPr>
              <a:t>drink</a:t>
            </a:r>
            <a:endParaRPr lang="pt-PT" sz="36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59" name="Rectângulo arredondado 58"/>
          <p:cNvSpPr/>
          <p:nvPr/>
        </p:nvSpPr>
        <p:spPr>
          <a:xfrm>
            <a:off x="7164288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meet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0" name="Rectângulo arredondado 59"/>
          <p:cNvSpPr/>
          <p:nvPr/>
        </p:nvSpPr>
        <p:spPr>
          <a:xfrm>
            <a:off x="7164288" y="386199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fall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2" name="Rectângulo arredondado 61"/>
          <p:cNvSpPr/>
          <p:nvPr/>
        </p:nvSpPr>
        <p:spPr>
          <a:xfrm>
            <a:off x="2195736" y="1124744"/>
            <a:ext cx="4752528" cy="3312368"/>
          </a:xfrm>
          <a:prstGeom prst="roundRect">
            <a:avLst/>
          </a:prstGeom>
          <a:solidFill>
            <a:schemeClr val="bg1"/>
          </a:solidFill>
          <a:ln w="76200" cmpd="tri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3" name="Rectângulo arredondado 62"/>
          <p:cNvSpPr/>
          <p:nvPr/>
        </p:nvSpPr>
        <p:spPr>
          <a:xfrm>
            <a:off x="3707904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eat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sp>
        <p:nvSpPr>
          <p:cNvPr id="65" name="Rectângulo arredondado 64"/>
          <p:cNvSpPr/>
          <p:nvPr/>
        </p:nvSpPr>
        <p:spPr>
          <a:xfrm>
            <a:off x="5436096" y="4582070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win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29" name="Imagem 28" descr="nervous_groom.jpg"/>
          <p:cNvPicPr>
            <a:picLocks noChangeAspect="1"/>
          </p:cNvPicPr>
          <p:nvPr/>
        </p:nvPicPr>
        <p:blipFill>
          <a:blip r:embed="rId3" cstate="print"/>
          <a:srcRect t="2389" b="2514"/>
          <a:stretch>
            <a:fillRect/>
          </a:stretch>
        </p:blipFill>
        <p:spPr>
          <a:xfrm>
            <a:off x="3059832" y="1196752"/>
            <a:ext cx="3168351" cy="3160509"/>
          </a:xfrm>
          <a:prstGeom prst="rect">
            <a:avLst/>
          </a:prstGeom>
        </p:spPr>
      </p:pic>
      <p:sp>
        <p:nvSpPr>
          <p:cNvPr id="69" name="45 Marco"/>
          <p:cNvSpPr/>
          <p:nvPr/>
        </p:nvSpPr>
        <p:spPr bwMode="auto">
          <a:xfrm>
            <a:off x="0" y="0"/>
            <a:ext cx="9166713" cy="6873398"/>
          </a:xfrm>
          <a:prstGeom prst="frame">
            <a:avLst>
              <a:gd name="adj1" fmla="val 2018"/>
            </a:avLst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4" name="Rectângulo arredondado 33"/>
          <p:cNvSpPr/>
          <p:nvPr/>
        </p:nvSpPr>
        <p:spPr>
          <a:xfrm>
            <a:off x="1979712" y="4581128"/>
            <a:ext cx="1728788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be</a:t>
            </a:r>
            <a:r>
              <a:rPr lang="pt-PT" sz="2000" b="1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</a:p>
          <a:p>
            <a:pPr algn="ctr">
              <a:defRPr/>
            </a:pP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was</a:t>
            </a:r>
            <a:r>
              <a:rPr lang="pt-PT" sz="2000" b="1" dirty="0" smtClean="0">
                <a:solidFill>
                  <a:schemeClr val="tx1"/>
                </a:solidFill>
                <a:latin typeface="Candara" pitchFamily="34" charset="0"/>
              </a:rPr>
              <a:t> / </a:t>
            </a:r>
            <a:r>
              <a:rPr lang="pt-PT" sz="2000" b="1" dirty="0" err="1" smtClean="0">
                <a:solidFill>
                  <a:schemeClr val="tx1"/>
                </a:solidFill>
                <a:latin typeface="Candara" pitchFamily="34" charset="0"/>
              </a:rPr>
              <a:t>were</a:t>
            </a:r>
            <a:r>
              <a:rPr lang="pt-PT" sz="2000" b="1" dirty="0" smtClean="0">
                <a:solidFill>
                  <a:srgbClr val="0000FF"/>
                </a:solidFill>
                <a:latin typeface="Candara" pitchFamily="34" charset="0"/>
              </a:rPr>
              <a:t> </a:t>
            </a:r>
          </a:p>
          <a:p>
            <a:pPr algn="ctr">
              <a:defRPr/>
            </a:pPr>
            <a:r>
              <a:rPr lang="pt-PT" sz="2000" b="1" dirty="0" err="1" smtClean="0">
                <a:solidFill>
                  <a:srgbClr val="FF0000"/>
                </a:solidFill>
                <a:latin typeface="Candara" pitchFamily="34" charset="0"/>
              </a:rPr>
              <a:t>been</a:t>
            </a:r>
            <a:endParaRPr lang="pt-PT" sz="3600" dirty="0">
              <a:solidFill>
                <a:srgbClr val="FF0000"/>
              </a:solidFill>
              <a:latin typeface="Britannic Bold" pitchFamily="34" charset="0"/>
            </a:endParaRPr>
          </a:p>
        </p:txBody>
      </p:sp>
      <p:sp>
        <p:nvSpPr>
          <p:cNvPr id="64" name="Rectângulo arredondado 63"/>
          <p:cNvSpPr/>
          <p:nvPr/>
        </p:nvSpPr>
        <p:spPr>
          <a:xfrm>
            <a:off x="1979712" y="4582070"/>
            <a:ext cx="1728787" cy="719137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sz="4000" b="1" dirty="0" err="1" smtClean="0">
                <a:solidFill>
                  <a:srgbClr val="0000FF"/>
                </a:solidFill>
                <a:latin typeface="Candara" pitchFamily="34" charset="0"/>
              </a:rPr>
              <a:t>be</a:t>
            </a:r>
            <a:endParaRPr lang="pt-PT" sz="3200" dirty="0">
              <a:solidFill>
                <a:schemeClr val="tx1"/>
              </a:solidFill>
              <a:latin typeface="Britannic Bold" pitchFamily="34" charset="0"/>
            </a:endParaRPr>
          </a:p>
        </p:txBody>
      </p:sp>
      <p:pic>
        <p:nvPicPr>
          <p:cNvPr id="45" name="Imagem 44" descr="checkout-clipart-check-mark-m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275856" y="4365104"/>
            <a:ext cx="5760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44" grpId="0"/>
      <p:bldP spid="34" grpId="0" animBg="1"/>
      <p:bldP spid="64" grpId="0" animBg="1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2044</TotalTime>
  <Words>706</Words>
  <Application>Microsoft Office PowerPoint</Application>
  <PresentationFormat>Экран (4:3)</PresentationFormat>
  <Paragraphs>507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Calibri</vt:lpstr>
      <vt:lpstr>Candara</vt:lpstr>
      <vt:lpstr>Wingdings 3</vt:lpstr>
      <vt:lpstr>Arial</vt:lpstr>
      <vt:lpstr>Britannic Bold</vt:lpstr>
      <vt:lpstr>Trebuchet MS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Vera Martins</dc:creator>
  <cp:lastModifiedBy>Пользователь</cp:lastModifiedBy>
  <cp:revision>209</cp:revision>
  <dcterms:created xsi:type="dcterms:W3CDTF">2011-02-09T12:57:35Z</dcterms:created>
  <dcterms:modified xsi:type="dcterms:W3CDTF">2023-01-19T08:25:07Z</dcterms:modified>
</cp:coreProperties>
</file>