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86" r:id="rId2"/>
    <p:sldId id="296" r:id="rId3"/>
    <p:sldId id="299" r:id="rId4"/>
    <p:sldId id="306" r:id="rId5"/>
    <p:sldId id="288" r:id="rId6"/>
    <p:sldId id="290" r:id="rId7"/>
    <p:sldId id="298" r:id="rId8"/>
    <p:sldId id="301" r:id="rId9"/>
    <p:sldId id="292" r:id="rId10"/>
    <p:sldId id="293" r:id="rId11"/>
    <p:sldId id="302" r:id="rId12"/>
    <p:sldId id="303" r:id="rId13"/>
    <p:sldId id="304" r:id="rId14"/>
    <p:sldId id="294" r:id="rId15"/>
    <p:sldId id="29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D3C7A"/>
    <a:srgbClr val="003374"/>
    <a:srgbClr val="3A5896"/>
    <a:srgbClr val="385592"/>
    <a:srgbClr val="FFFFFF"/>
    <a:srgbClr val="173A8D"/>
    <a:srgbClr val="D6DEEA"/>
    <a:srgbClr val="9F9289"/>
    <a:srgbClr val="E2DEDB"/>
    <a:srgbClr val="F1F1F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1626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577636-9623-46FF-B1EF-36624D8AD510}" type="doc">
      <dgm:prSet loTypeId="urn:microsoft.com/office/officeart/2005/8/layout/radial5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F4AB678-9C54-4B09-B07D-A779F397BAA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  <a:latin typeface="Georgia" pitchFamily="18" charset="0"/>
            </a:rPr>
            <a:t>ПРАВИЛА</a:t>
          </a:r>
          <a:endParaRPr lang="ru-RU" sz="1800" b="1" dirty="0">
            <a:solidFill>
              <a:srgbClr val="C00000"/>
            </a:solidFill>
            <a:latin typeface="Georgia" pitchFamily="18" charset="0"/>
          </a:endParaRPr>
        </a:p>
      </dgm:t>
    </dgm:pt>
    <dgm:pt modelId="{A6452E97-AEDC-46CD-B4D6-3A3AB60A006E}" type="parTrans" cxnId="{FDB31268-B5B6-41BF-AD69-3358F66CA82B}">
      <dgm:prSet/>
      <dgm:spPr/>
      <dgm:t>
        <a:bodyPr/>
        <a:lstStyle/>
        <a:p>
          <a:endParaRPr lang="ru-RU"/>
        </a:p>
      </dgm:t>
    </dgm:pt>
    <dgm:pt modelId="{C7311E89-1660-4BBA-9003-893E334D8DA3}" type="sibTrans" cxnId="{FDB31268-B5B6-41BF-AD69-3358F66CA82B}">
      <dgm:prSet/>
      <dgm:spPr/>
      <dgm:t>
        <a:bodyPr/>
        <a:lstStyle/>
        <a:p>
          <a:endParaRPr lang="ru-RU"/>
        </a:p>
      </dgm:t>
    </dgm:pt>
    <dgm:pt modelId="{A597E4ED-75F4-4E57-878C-2345B390DED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Georgia" pitchFamily="18" charset="0"/>
            </a:rPr>
            <a:t>ЧЕСТНЫЕ</a:t>
          </a:r>
          <a:endParaRPr lang="ru-RU" b="1" dirty="0">
            <a:solidFill>
              <a:schemeClr val="tx1"/>
            </a:solidFill>
            <a:latin typeface="Georgia" pitchFamily="18" charset="0"/>
          </a:endParaRPr>
        </a:p>
      </dgm:t>
    </dgm:pt>
    <dgm:pt modelId="{FBFCB2A9-DE04-48B0-A645-F435E75BC361}" type="parTrans" cxnId="{204708B6-8F14-4DD7-8197-BE11DD7C74BE}">
      <dgm:prSet/>
      <dgm:spPr/>
      <dgm:t>
        <a:bodyPr/>
        <a:lstStyle/>
        <a:p>
          <a:endParaRPr lang="ru-RU"/>
        </a:p>
      </dgm:t>
    </dgm:pt>
    <dgm:pt modelId="{E0D09AB3-10FB-4E78-B485-92B9CD01E3C7}" type="sibTrans" cxnId="{204708B6-8F14-4DD7-8197-BE11DD7C74BE}">
      <dgm:prSet/>
      <dgm:spPr/>
      <dgm:t>
        <a:bodyPr/>
        <a:lstStyle/>
        <a:p>
          <a:endParaRPr lang="ru-RU"/>
        </a:p>
      </dgm:t>
    </dgm:pt>
    <dgm:pt modelId="{BE38F531-A591-4D6C-A39F-FE0F9DB397F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Georgia" pitchFamily="18" charset="0"/>
            </a:rPr>
            <a:t>СТАБИЛЬНЫЕ</a:t>
          </a:r>
          <a:endParaRPr lang="ru-RU" b="1" dirty="0">
            <a:solidFill>
              <a:schemeClr val="tx1"/>
            </a:solidFill>
            <a:latin typeface="Georgia" pitchFamily="18" charset="0"/>
          </a:endParaRPr>
        </a:p>
      </dgm:t>
    </dgm:pt>
    <dgm:pt modelId="{D8D43FE0-B4DB-492D-833D-14A5C01FDEA1}" type="parTrans" cxnId="{9E20A93B-A702-4E50-80B4-20DF40AF8D68}">
      <dgm:prSet/>
      <dgm:spPr/>
      <dgm:t>
        <a:bodyPr/>
        <a:lstStyle/>
        <a:p>
          <a:endParaRPr lang="ru-RU"/>
        </a:p>
      </dgm:t>
    </dgm:pt>
    <dgm:pt modelId="{F98C1502-BFFF-4BC6-99D2-A6E362683BC0}" type="sibTrans" cxnId="{9E20A93B-A702-4E50-80B4-20DF40AF8D68}">
      <dgm:prSet/>
      <dgm:spPr/>
      <dgm:t>
        <a:bodyPr/>
        <a:lstStyle/>
        <a:p>
          <a:endParaRPr lang="ru-RU"/>
        </a:p>
      </dgm:t>
    </dgm:pt>
    <dgm:pt modelId="{C96712F6-F38D-4E8D-AAA2-AD3DC084DEC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Georgia" pitchFamily="18" charset="0"/>
            </a:rPr>
            <a:t>УДОБНЫЕ</a:t>
          </a:r>
          <a:endParaRPr lang="ru-RU" b="1" dirty="0">
            <a:solidFill>
              <a:schemeClr val="tx1"/>
            </a:solidFill>
            <a:latin typeface="Georgia" pitchFamily="18" charset="0"/>
          </a:endParaRPr>
        </a:p>
      </dgm:t>
    </dgm:pt>
    <dgm:pt modelId="{FEB9DFE6-658A-4C45-A3AE-A7642EB7E242}" type="parTrans" cxnId="{1DAE795E-64C0-4A95-B48A-916826491F43}">
      <dgm:prSet/>
      <dgm:spPr/>
      <dgm:t>
        <a:bodyPr/>
        <a:lstStyle/>
        <a:p>
          <a:endParaRPr lang="ru-RU"/>
        </a:p>
      </dgm:t>
    </dgm:pt>
    <dgm:pt modelId="{C0D28057-06E1-45EE-99C6-BC2D92A1A9C8}" type="sibTrans" cxnId="{1DAE795E-64C0-4A95-B48A-916826491F43}">
      <dgm:prSet/>
      <dgm:spPr/>
      <dgm:t>
        <a:bodyPr/>
        <a:lstStyle/>
        <a:p>
          <a:endParaRPr lang="ru-RU"/>
        </a:p>
      </dgm:t>
    </dgm:pt>
    <dgm:pt modelId="{4695C31E-6E29-4E47-9786-4CB1FD2B12F8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ПОНЯТНЫЕ</a:t>
          </a:r>
          <a:endParaRPr lang="ru-RU" b="1" dirty="0">
            <a:latin typeface="Georgia" pitchFamily="18" charset="0"/>
          </a:endParaRPr>
        </a:p>
      </dgm:t>
    </dgm:pt>
    <dgm:pt modelId="{A489930A-03E7-4CC3-A1C7-90AFD4BEB2D9}" type="parTrans" cxnId="{A0D9E895-CC13-40D8-86DB-EEAC09C3008E}">
      <dgm:prSet/>
      <dgm:spPr/>
      <dgm:t>
        <a:bodyPr/>
        <a:lstStyle/>
        <a:p>
          <a:endParaRPr lang="ru-RU"/>
        </a:p>
      </dgm:t>
    </dgm:pt>
    <dgm:pt modelId="{E432C0D5-247C-4E9F-9B24-27685FDF2950}" type="sibTrans" cxnId="{A0D9E895-CC13-40D8-86DB-EEAC09C3008E}">
      <dgm:prSet/>
      <dgm:spPr/>
      <dgm:t>
        <a:bodyPr/>
        <a:lstStyle/>
        <a:p>
          <a:endParaRPr lang="ru-RU"/>
        </a:p>
      </dgm:t>
    </dgm:pt>
    <dgm:pt modelId="{1751EA7D-2E79-4B7A-AD0B-466175E886FC}" type="pres">
      <dgm:prSet presAssocID="{0C577636-9623-46FF-B1EF-36624D8AD5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BAE18D-3D58-4D0A-88D7-3E9593FBC66C}" type="pres">
      <dgm:prSet presAssocID="{4F4AB678-9C54-4B09-B07D-A779F397BAAA}" presName="centerShape" presStyleLbl="node0" presStyleIdx="0" presStyleCnt="1" custScaleX="125385" custScaleY="103913"/>
      <dgm:spPr/>
      <dgm:t>
        <a:bodyPr/>
        <a:lstStyle/>
        <a:p>
          <a:endParaRPr lang="ru-RU"/>
        </a:p>
      </dgm:t>
    </dgm:pt>
    <dgm:pt modelId="{07B6C2C8-CE6E-4A81-BBC0-51CC151B86AC}" type="pres">
      <dgm:prSet presAssocID="{FBFCB2A9-DE04-48B0-A645-F435E75BC361}" presName="parTrans" presStyleLbl="sibTrans2D1" presStyleIdx="0" presStyleCnt="4"/>
      <dgm:spPr/>
      <dgm:t>
        <a:bodyPr/>
        <a:lstStyle/>
        <a:p>
          <a:endParaRPr lang="ru-RU"/>
        </a:p>
      </dgm:t>
    </dgm:pt>
    <dgm:pt modelId="{3A61DA4E-88D1-4310-84A4-79F93B01F144}" type="pres">
      <dgm:prSet presAssocID="{FBFCB2A9-DE04-48B0-A645-F435E75BC36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4035512-75D6-4396-BAA4-96240CA2324F}" type="pres">
      <dgm:prSet presAssocID="{A597E4ED-75F4-4E57-878C-2345B390DED4}" presName="node" presStyleLbl="node1" presStyleIdx="0" presStyleCnt="4" custScaleX="159761" custScaleY="74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F5AC5-104F-4BE1-8849-E3A7B858CEBD}" type="pres">
      <dgm:prSet presAssocID="{D8D43FE0-B4DB-492D-833D-14A5C01FDEA1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D5EFA92-B6BE-4568-8EF1-149D9F64698C}" type="pres">
      <dgm:prSet presAssocID="{D8D43FE0-B4DB-492D-833D-14A5C01FDEA1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48F0A843-076B-4327-84F3-CE954B7E5B29}" type="pres">
      <dgm:prSet presAssocID="{BE38F531-A591-4D6C-A39F-FE0F9DB397FF}" presName="node" presStyleLbl="node1" presStyleIdx="1" presStyleCnt="4" custScaleX="147412" custRadScaleRad="127633" custRadScaleInc="1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20157-8D56-4F58-9442-9FECA31923DC}" type="pres">
      <dgm:prSet presAssocID="{FEB9DFE6-658A-4C45-A3AE-A7642EB7E242}" presName="parTrans" presStyleLbl="sibTrans2D1" presStyleIdx="2" presStyleCnt="4"/>
      <dgm:spPr/>
      <dgm:t>
        <a:bodyPr/>
        <a:lstStyle/>
        <a:p>
          <a:endParaRPr lang="ru-RU"/>
        </a:p>
      </dgm:t>
    </dgm:pt>
    <dgm:pt modelId="{5C5754C8-0463-4BF3-838B-E15AC3E2A6C7}" type="pres">
      <dgm:prSet presAssocID="{FEB9DFE6-658A-4C45-A3AE-A7642EB7E242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F2434BE6-4E25-4C54-A48E-CA39BC23E356}" type="pres">
      <dgm:prSet presAssocID="{C96712F6-F38D-4E8D-AAA2-AD3DC084DEC4}" presName="node" presStyleLbl="node1" presStyleIdx="2" presStyleCnt="4" custScaleX="176361" custScaleY="83555" custRadScaleRad="90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E303D-041D-4784-A9D6-D080F43E6651}" type="pres">
      <dgm:prSet presAssocID="{A489930A-03E7-4CC3-A1C7-90AFD4BEB2D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2AA95CBA-31F7-4DF7-BA84-8926663E9656}" type="pres">
      <dgm:prSet presAssocID="{A489930A-03E7-4CC3-A1C7-90AFD4BEB2D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E3D9064F-C55E-4586-82D4-127AD5CB4F34}" type="pres">
      <dgm:prSet presAssocID="{4695C31E-6E29-4E47-9786-4CB1FD2B12F8}" presName="node" presStyleLbl="node1" presStyleIdx="3" presStyleCnt="4" custScaleX="153745" custRadScaleRad="153063" custRadScaleInc="-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E8D7C7-A994-48BB-AB77-F4134755E023}" type="presOf" srcId="{D8D43FE0-B4DB-492D-833D-14A5C01FDEA1}" destId="{AD5EFA92-B6BE-4568-8EF1-149D9F64698C}" srcOrd="1" destOrd="0" presId="urn:microsoft.com/office/officeart/2005/8/layout/radial5"/>
    <dgm:cxn modelId="{204708B6-8F14-4DD7-8197-BE11DD7C74BE}" srcId="{4F4AB678-9C54-4B09-B07D-A779F397BAAA}" destId="{A597E4ED-75F4-4E57-878C-2345B390DED4}" srcOrd="0" destOrd="0" parTransId="{FBFCB2A9-DE04-48B0-A645-F435E75BC361}" sibTransId="{E0D09AB3-10FB-4E78-B485-92B9CD01E3C7}"/>
    <dgm:cxn modelId="{73C07CE9-BD65-4428-BFB8-EED13657F5B8}" type="presOf" srcId="{A489930A-03E7-4CC3-A1C7-90AFD4BEB2D9}" destId="{B54E303D-041D-4784-A9D6-D080F43E6651}" srcOrd="0" destOrd="0" presId="urn:microsoft.com/office/officeart/2005/8/layout/radial5"/>
    <dgm:cxn modelId="{D5026BF9-D7CE-4A14-89AE-08BFA7239D1D}" type="presOf" srcId="{FEB9DFE6-658A-4C45-A3AE-A7642EB7E242}" destId="{5C5754C8-0463-4BF3-838B-E15AC3E2A6C7}" srcOrd="1" destOrd="0" presId="urn:microsoft.com/office/officeart/2005/8/layout/radial5"/>
    <dgm:cxn modelId="{FDB31268-B5B6-41BF-AD69-3358F66CA82B}" srcId="{0C577636-9623-46FF-B1EF-36624D8AD510}" destId="{4F4AB678-9C54-4B09-B07D-A779F397BAAA}" srcOrd="0" destOrd="0" parTransId="{A6452E97-AEDC-46CD-B4D6-3A3AB60A006E}" sibTransId="{C7311E89-1660-4BBA-9003-893E334D8DA3}"/>
    <dgm:cxn modelId="{36CAC351-3C26-4118-BBB3-18736C66A238}" type="presOf" srcId="{D8D43FE0-B4DB-492D-833D-14A5C01FDEA1}" destId="{B45F5AC5-104F-4BE1-8849-E3A7B858CEBD}" srcOrd="0" destOrd="0" presId="urn:microsoft.com/office/officeart/2005/8/layout/radial5"/>
    <dgm:cxn modelId="{E8BACEF1-9C38-4186-B3CD-29DE45ADD454}" type="presOf" srcId="{BE38F531-A591-4D6C-A39F-FE0F9DB397FF}" destId="{48F0A843-076B-4327-84F3-CE954B7E5B29}" srcOrd="0" destOrd="0" presId="urn:microsoft.com/office/officeart/2005/8/layout/radial5"/>
    <dgm:cxn modelId="{4D79DD5D-182F-48AC-9367-F8E9919FD5FD}" type="presOf" srcId="{A489930A-03E7-4CC3-A1C7-90AFD4BEB2D9}" destId="{2AA95CBA-31F7-4DF7-BA84-8926663E9656}" srcOrd="1" destOrd="0" presId="urn:microsoft.com/office/officeart/2005/8/layout/radial5"/>
    <dgm:cxn modelId="{9E20A93B-A702-4E50-80B4-20DF40AF8D68}" srcId="{4F4AB678-9C54-4B09-B07D-A779F397BAAA}" destId="{BE38F531-A591-4D6C-A39F-FE0F9DB397FF}" srcOrd="1" destOrd="0" parTransId="{D8D43FE0-B4DB-492D-833D-14A5C01FDEA1}" sibTransId="{F98C1502-BFFF-4BC6-99D2-A6E362683BC0}"/>
    <dgm:cxn modelId="{1DAE795E-64C0-4A95-B48A-916826491F43}" srcId="{4F4AB678-9C54-4B09-B07D-A779F397BAAA}" destId="{C96712F6-F38D-4E8D-AAA2-AD3DC084DEC4}" srcOrd="2" destOrd="0" parTransId="{FEB9DFE6-658A-4C45-A3AE-A7642EB7E242}" sibTransId="{C0D28057-06E1-45EE-99C6-BC2D92A1A9C8}"/>
    <dgm:cxn modelId="{400419C4-B955-4E57-9771-5215BE84801B}" type="presOf" srcId="{0C577636-9623-46FF-B1EF-36624D8AD510}" destId="{1751EA7D-2E79-4B7A-AD0B-466175E886FC}" srcOrd="0" destOrd="0" presId="urn:microsoft.com/office/officeart/2005/8/layout/radial5"/>
    <dgm:cxn modelId="{84EC4210-644B-4298-AEC4-B05E70BAE9A7}" type="presOf" srcId="{A597E4ED-75F4-4E57-878C-2345B390DED4}" destId="{14035512-75D6-4396-BAA4-96240CA2324F}" srcOrd="0" destOrd="0" presId="urn:microsoft.com/office/officeart/2005/8/layout/radial5"/>
    <dgm:cxn modelId="{3DABF9F7-73F5-4BF3-A1A5-74E806E9EC04}" type="presOf" srcId="{4695C31E-6E29-4E47-9786-4CB1FD2B12F8}" destId="{E3D9064F-C55E-4586-82D4-127AD5CB4F34}" srcOrd="0" destOrd="0" presId="urn:microsoft.com/office/officeart/2005/8/layout/radial5"/>
    <dgm:cxn modelId="{43DFF339-B07D-4F63-B919-8B3404933548}" type="presOf" srcId="{FBFCB2A9-DE04-48B0-A645-F435E75BC361}" destId="{3A61DA4E-88D1-4310-84A4-79F93B01F144}" srcOrd="1" destOrd="0" presId="urn:microsoft.com/office/officeart/2005/8/layout/radial5"/>
    <dgm:cxn modelId="{395F0706-FF7D-48C2-89E1-B6A665209F4F}" type="presOf" srcId="{FEB9DFE6-658A-4C45-A3AE-A7642EB7E242}" destId="{0B720157-8D56-4F58-9442-9FECA31923DC}" srcOrd="0" destOrd="0" presId="urn:microsoft.com/office/officeart/2005/8/layout/radial5"/>
    <dgm:cxn modelId="{FA6AF409-D3BC-4DD6-9D64-AB7DBDA876BD}" type="presOf" srcId="{FBFCB2A9-DE04-48B0-A645-F435E75BC361}" destId="{07B6C2C8-CE6E-4A81-BBC0-51CC151B86AC}" srcOrd="0" destOrd="0" presId="urn:microsoft.com/office/officeart/2005/8/layout/radial5"/>
    <dgm:cxn modelId="{BB65CF2A-CEFE-43B0-949D-A6EEDD8D20AC}" type="presOf" srcId="{C96712F6-F38D-4E8D-AAA2-AD3DC084DEC4}" destId="{F2434BE6-4E25-4C54-A48E-CA39BC23E356}" srcOrd="0" destOrd="0" presId="urn:microsoft.com/office/officeart/2005/8/layout/radial5"/>
    <dgm:cxn modelId="{8AC91DEB-31DC-4A0C-A430-2B0B62B1DC98}" type="presOf" srcId="{4F4AB678-9C54-4B09-B07D-A779F397BAAA}" destId="{7EBAE18D-3D58-4D0A-88D7-3E9593FBC66C}" srcOrd="0" destOrd="0" presId="urn:microsoft.com/office/officeart/2005/8/layout/radial5"/>
    <dgm:cxn modelId="{A0D9E895-CC13-40D8-86DB-EEAC09C3008E}" srcId="{4F4AB678-9C54-4B09-B07D-A779F397BAAA}" destId="{4695C31E-6E29-4E47-9786-4CB1FD2B12F8}" srcOrd="3" destOrd="0" parTransId="{A489930A-03E7-4CC3-A1C7-90AFD4BEB2D9}" sibTransId="{E432C0D5-247C-4E9F-9B24-27685FDF2950}"/>
    <dgm:cxn modelId="{B8BA21D2-46C0-4409-A20B-45BA8120AA19}" type="presParOf" srcId="{1751EA7D-2E79-4B7A-AD0B-466175E886FC}" destId="{7EBAE18D-3D58-4D0A-88D7-3E9593FBC66C}" srcOrd="0" destOrd="0" presId="urn:microsoft.com/office/officeart/2005/8/layout/radial5"/>
    <dgm:cxn modelId="{3ED354F1-16AE-489D-9ABB-33FE1AF23D8F}" type="presParOf" srcId="{1751EA7D-2E79-4B7A-AD0B-466175E886FC}" destId="{07B6C2C8-CE6E-4A81-BBC0-51CC151B86AC}" srcOrd="1" destOrd="0" presId="urn:microsoft.com/office/officeart/2005/8/layout/radial5"/>
    <dgm:cxn modelId="{EE296260-F8C9-466B-B6AD-E6C5B97114CF}" type="presParOf" srcId="{07B6C2C8-CE6E-4A81-BBC0-51CC151B86AC}" destId="{3A61DA4E-88D1-4310-84A4-79F93B01F144}" srcOrd="0" destOrd="0" presId="urn:microsoft.com/office/officeart/2005/8/layout/radial5"/>
    <dgm:cxn modelId="{A673FF7A-5CF8-4145-A14C-056D37086D5A}" type="presParOf" srcId="{1751EA7D-2E79-4B7A-AD0B-466175E886FC}" destId="{14035512-75D6-4396-BAA4-96240CA2324F}" srcOrd="2" destOrd="0" presId="urn:microsoft.com/office/officeart/2005/8/layout/radial5"/>
    <dgm:cxn modelId="{4D25D4CE-8E45-4C8E-92D1-943089B94E05}" type="presParOf" srcId="{1751EA7D-2E79-4B7A-AD0B-466175E886FC}" destId="{B45F5AC5-104F-4BE1-8849-E3A7B858CEBD}" srcOrd="3" destOrd="0" presId="urn:microsoft.com/office/officeart/2005/8/layout/radial5"/>
    <dgm:cxn modelId="{4BA1C817-9D49-4D80-A869-059B7D46F162}" type="presParOf" srcId="{B45F5AC5-104F-4BE1-8849-E3A7B858CEBD}" destId="{AD5EFA92-B6BE-4568-8EF1-149D9F64698C}" srcOrd="0" destOrd="0" presId="urn:microsoft.com/office/officeart/2005/8/layout/radial5"/>
    <dgm:cxn modelId="{83A2826A-8296-44F2-AD05-3E226F333B7C}" type="presParOf" srcId="{1751EA7D-2E79-4B7A-AD0B-466175E886FC}" destId="{48F0A843-076B-4327-84F3-CE954B7E5B29}" srcOrd="4" destOrd="0" presId="urn:microsoft.com/office/officeart/2005/8/layout/radial5"/>
    <dgm:cxn modelId="{B749AEF4-9AF2-4441-89E1-5DFE99BE3799}" type="presParOf" srcId="{1751EA7D-2E79-4B7A-AD0B-466175E886FC}" destId="{0B720157-8D56-4F58-9442-9FECA31923DC}" srcOrd="5" destOrd="0" presId="urn:microsoft.com/office/officeart/2005/8/layout/radial5"/>
    <dgm:cxn modelId="{DB27031A-4BE5-4886-8199-B746FE0128CF}" type="presParOf" srcId="{0B720157-8D56-4F58-9442-9FECA31923DC}" destId="{5C5754C8-0463-4BF3-838B-E15AC3E2A6C7}" srcOrd="0" destOrd="0" presId="urn:microsoft.com/office/officeart/2005/8/layout/radial5"/>
    <dgm:cxn modelId="{6AE5665F-67A4-4FF5-AE9F-FA31CF67904C}" type="presParOf" srcId="{1751EA7D-2E79-4B7A-AD0B-466175E886FC}" destId="{F2434BE6-4E25-4C54-A48E-CA39BC23E356}" srcOrd="6" destOrd="0" presId="urn:microsoft.com/office/officeart/2005/8/layout/radial5"/>
    <dgm:cxn modelId="{E8094228-73E1-45CA-BBE1-7AA9482F3D65}" type="presParOf" srcId="{1751EA7D-2E79-4B7A-AD0B-466175E886FC}" destId="{B54E303D-041D-4784-A9D6-D080F43E6651}" srcOrd="7" destOrd="0" presId="urn:microsoft.com/office/officeart/2005/8/layout/radial5"/>
    <dgm:cxn modelId="{46A8C1C5-E03D-4DD3-A18A-446087BA9C19}" type="presParOf" srcId="{B54E303D-041D-4784-A9D6-D080F43E6651}" destId="{2AA95CBA-31F7-4DF7-BA84-8926663E9656}" srcOrd="0" destOrd="0" presId="urn:microsoft.com/office/officeart/2005/8/layout/radial5"/>
    <dgm:cxn modelId="{8D7EC5D2-C17E-4DF3-AC19-9FDC992E851E}" type="presParOf" srcId="{1751EA7D-2E79-4B7A-AD0B-466175E886FC}" destId="{E3D9064F-C55E-4586-82D4-127AD5CB4F34}" srcOrd="8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C89A1E-A5AE-41FA-9F24-AB1DFB6A71BA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0063EEF-9404-4427-BE29-A9F7F4E60479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A1D79433-27BC-4C27-B310-2ED44E5C356E}" type="parTrans" cxnId="{0CCDD28C-D1D4-4E30-814F-E4E1B0E678D7}">
      <dgm:prSet/>
      <dgm:spPr/>
      <dgm:t>
        <a:bodyPr/>
        <a:lstStyle/>
        <a:p>
          <a:endParaRPr lang="ru-RU"/>
        </a:p>
      </dgm:t>
    </dgm:pt>
    <dgm:pt modelId="{2BD79C7F-D861-4C40-9E33-E86F66F74E9D}" type="sibTrans" cxnId="{0CCDD28C-D1D4-4E30-814F-E4E1B0E678D7}">
      <dgm:prSet/>
      <dgm:spPr/>
      <dgm:t>
        <a:bodyPr/>
        <a:lstStyle/>
        <a:p>
          <a:endParaRPr lang="ru-RU"/>
        </a:p>
      </dgm:t>
    </dgm:pt>
    <dgm:pt modelId="{02BAED4C-CA96-4B76-BFB8-AEA2E6154132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EA629D61-9628-4825-8301-8FEC204F6A66}" type="parTrans" cxnId="{B2975E9F-8AAA-4219-8600-90F2A223C0C2}">
      <dgm:prSet/>
      <dgm:spPr/>
      <dgm:t>
        <a:bodyPr/>
        <a:lstStyle/>
        <a:p>
          <a:endParaRPr lang="ru-RU"/>
        </a:p>
      </dgm:t>
    </dgm:pt>
    <dgm:pt modelId="{B4D634EC-6204-4CCB-8C2C-17023CE95469}" type="sibTrans" cxnId="{B2975E9F-8AAA-4219-8600-90F2A223C0C2}">
      <dgm:prSet/>
      <dgm:spPr/>
      <dgm:t>
        <a:bodyPr/>
        <a:lstStyle/>
        <a:p>
          <a:endParaRPr lang="ru-RU"/>
        </a:p>
      </dgm:t>
    </dgm:pt>
    <dgm:pt modelId="{51A69A9D-6C5F-4E3D-9AB4-D373BC491DCF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6DAD465E-827E-41AC-BC5C-028FEEE84233}" type="parTrans" cxnId="{C5B0B82F-174F-408F-AB96-C74B2C847BD2}">
      <dgm:prSet/>
      <dgm:spPr/>
      <dgm:t>
        <a:bodyPr/>
        <a:lstStyle/>
        <a:p>
          <a:endParaRPr lang="ru-RU"/>
        </a:p>
      </dgm:t>
    </dgm:pt>
    <dgm:pt modelId="{9341243B-3483-4B10-ADA3-5B04E2F5D2D4}" type="sibTrans" cxnId="{C5B0B82F-174F-408F-AB96-C74B2C847BD2}">
      <dgm:prSet/>
      <dgm:spPr/>
      <dgm:t>
        <a:bodyPr/>
        <a:lstStyle/>
        <a:p>
          <a:endParaRPr lang="ru-RU"/>
        </a:p>
      </dgm:t>
    </dgm:pt>
    <dgm:pt modelId="{13CFAAE8-DF3A-4846-AC07-749B94FCA5CF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98A9BB45-2A48-4888-91EA-570867536C31}" type="parTrans" cxnId="{A39FF2B7-6723-4A11-9987-F4AECB030348}">
      <dgm:prSet/>
      <dgm:spPr/>
      <dgm:t>
        <a:bodyPr/>
        <a:lstStyle/>
        <a:p>
          <a:endParaRPr lang="ru-RU"/>
        </a:p>
      </dgm:t>
    </dgm:pt>
    <dgm:pt modelId="{0A8CF759-F7F7-42EC-80B9-BC4C90D1DAFE}" type="sibTrans" cxnId="{A39FF2B7-6723-4A11-9987-F4AECB030348}">
      <dgm:prSet/>
      <dgm:spPr/>
      <dgm:t>
        <a:bodyPr/>
        <a:lstStyle/>
        <a:p>
          <a:endParaRPr lang="ru-RU"/>
        </a:p>
      </dgm:t>
    </dgm:pt>
    <dgm:pt modelId="{429DCBB1-3A5A-48D6-844A-DC4C49084465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E4F9268F-3896-4106-90F2-DDFB6BFF509A}" type="parTrans" cxnId="{2C131BEC-099A-49CF-AD2D-ABF0DF826C3E}">
      <dgm:prSet/>
      <dgm:spPr/>
      <dgm:t>
        <a:bodyPr/>
        <a:lstStyle/>
        <a:p>
          <a:endParaRPr lang="ru-RU"/>
        </a:p>
      </dgm:t>
    </dgm:pt>
    <dgm:pt modelId="{4C262ECF-D55B-41E1-B932-2C7C84F2B2C2}" type="sibTrans" cxnId="{2C131BEC-099A-49CF-AD2D-ABF0DF826C3E}">
      <dgm:prSet/>
      <dgm:spPr/>
      <dgm:t>
        <a:bodyPr/>
        <a:lstStyle/>
        <a:p>
          <a:endParaRPr lang="ru-RU"/>
        </a:p>
      </dgm:t>
    </dgm:pt>
    <dgm:pt modelId="{708091AD-03AD-40C9-8AE0-E5C72D66BA34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63029E2F-7784-4DBA-AA5A-BD97DBBDDFE8}" type="parTrans" cxnId="{AC17370E-6EDE-4533-A9E6-D2051292EB78}">
      <dgm:prSet/>
      <dgm:spPr/>
      <dgm:t>
        <a:bodyPr/>
        <a:lstStyle/>
        <a:p>
          <a:endParaRPr lang="ru-RU"/>
        </a:p>
      </dgm:t>
    </dgm:pt>
    <dgm:pt modelId="{0D66B4CB-DBB5-4D05-A07C-043DD21FEBCF}" type="sibTrans" cxnId="{AC17370E-6EDE-4533-A9E6-D2051292EB78}">
      <dgm:prSet/>
      <dgm:spPr/>
      <dgm:t>
        <a:bodyPr/>
        <a:lstStyle/>
        <a:p>
          <a:endParaRPr lang="ru-RU"/>
        </a:p>
      </dgm:t>
    </dgm:pt>
    <dgm:pt modelId="{CC65448F-4A47-4500-8C6B-0A9E780FF3E7}">
      <dgm:prSet phldrT="[Текст]"/>
      <dgm:spPr/>
      <dgm:t>
        <a:bodyPr/>
        <a:lstStyle/>
        <a:p>
          <a:endParaRPr lang="ru-RU" b="1" dirty="0">
            <a:latin typeface="Georgia" pitchFamily="18" charset="0"/>
          </a:endParaRPr>
        </a:p>
      </dgm:t>
    </dgm:pt>
    <dgm:pt modelId="{55C2959F-EF4E-4DC3-8CDF-12C152438617}" type="parTrans" cxnId="{5F38BF69-FE37-44F1-9A4F-6C6E477838B4}">
      <dgm:prSet/>
      <dgm:spPr/>
      <dgm:t>
        <a:bodyPr/>
        <a:lstStyle/>
        <a:p>
          <a:endParaRPr lang="ru-RU"/>
        </a:p>
      </dgm:t>
    </dgm:pt>
    <dgm:pt modelId="{768113BD-3CFE-4610-8FB8-512C9CEF28D4}" type="sibTrans" cxnId="{5F38BF69-FE37-44F1-9A4F-6C6E477838B4}">
      <dgm:prSet/>
      <dgm:spPr/>
      <dgm:t>
        <a:bodyPr/>
        <a:lstStyle/>
        <a:p>
          <a:endParaRPr lang="ru-RU"/>
        </a:p>
      </dgm:t>
    </dgm:pt>
    <dgm:pt modelId="{B9F45ACC-3439-4BBA-90A0-B3794396F995}" type="pres">
      <dgm:prSet presAssocID="{94C89A1E-A5AE-41FA-9F24-AB1DFB6A71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5FA4373-5F16-45D0-B34C-59028A2E1297}" type="pres">
      <dgm:prSet presAssocID="{94C89A1E-A5AE-41FA-9F24-AB1DFB6A71BA}" presName="Name1" presStyleCnt="0"/>
      <dgm:spPr/>
    </dgm:pt>
    <dgm:pt modelId="{27EBB426-709A-4554-A5FC-345CBBE7DC4E}" type="pres">
      <dgm:prSet presAssocID="{94C89A1E-A5AE-41FA-9F24-AB1DFB6A71BA}" presName="cycle" presStyleCnt="0"/>
      <dgm:spPr/>
    </dgm:pt>
    <dgm:pt modelId="{6A94F6D7-38C9-49FF-982A-3645CFDD0229}" type="pres">
      <dgm:prSet presAssocID="{94C89A1E-A5AE-41FA-9F24-AB1DFB6A71BA}" presName="srcNode" presStyleLbl="node1" presStyleIdx="0" presStyleCnt="7"/>
      <dgm:spPr/>
    </dgm:pt>
    <dgm:pt modelId="{C3CF82D8-93CC-45A4-9363-E48E677F9B87}" type="pres">
      <dgm:prSet presAssocID="{94C89A1E-A5AE-41FA-9F24-AB1DFB6A71BA}" presName="conn" presStyleLbl="parChTrans1D2" presStyleIdx="0" presStyleCnt="1"/>
      <dgm:spPr/>
      <dgm:t>
        <a:bodyPr/>
        <a:lstStyle/>
        <a:p>
          <a:endParaRPr lang="ru-RU"/>
        </a:p>
      </dgm:t>
    </dgm:pt>
    <dgm:pt modelId="{AFCE9452-A8E8-4316-8633-B5032AD27A00}" type="pres">
      <dgm:prSet presAssocID="{94C89A1E-A5AE-41FA-9F24-AB1DFB6A71BA}" presName="extraNode" presStyleLbl="node1" presStyleIdx="0" presStyleCnt="7"/>
      <dgm:spPr/>
    </dgm:pt>
    <dgm:pt modelId="{B7BB28A7-FF3C-4849-88B4-B69AEDC4541F}" type="pres">
      <dgm:prSet presAssocID="{94C89A1E-A5AE-41FA-9F24-AB1DFB6A71BA}" presName="dstNode" presStyleLbl="node1" presStyleIdx="0" presStyleCnt="7"/>
      <dgm:spPr/>
    </dgm:pt>
    <dgm:pt modelId="{D4E725D6-DCDA-4953-AB81-82395C73C494}" type="pres">
      <dgm:prSet presAssocID="{B0063EEF-9404-4427-BE29-A9F7F4E6047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37C28-F4AB-4A61-A375-BDE0D542FC2B}" type="pres">
      <dgm:prSet presAssocID="{B0063EEF-9404-4427-BE29-A9F7F4E60479}" presName="accent_1" presStyleCnt="0"/>
      <dgm:spPr/>
    </dgm:pt>
    <dgm:pt modelId="{799331C5-685B-466F-B266-2C1710FCBE16}" type="pres">
      <dgm:prSet presAssocID="{B0063EEF-9404-4427-BE29-A9F7F4E60479}" presName="accentRepeatNode" presStyleLbl="solidFgAcc1" presStyleIdx="0" presStyleCnt="7"/>
      <dgm:spPr/>
    </dgm:pt>
    <dgm:pt modelId="{A0D36A1D-71EB-4987-9167-04938BC78810}" type="pres">
      <dgm:prSet presAssocID="{02BAED4C-CA96-4B76-BFB8-AEA2E6154132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7720C-90DC-4DCA-885D-48B5341C6107}" type="pres">
      <dgm:prSet presAssocID="{02BAED4C-CA96-4B76-BFB8-AEA2E6154132}" presName="accent_2" presStyleCnt="0"/>
      <dgm:spPr/>
    </dgm:pt>
    <dgm:pt modelId="{2F534653-5F9B-408B-82D9-5BF83E1CB5FC}" type="pres">
      <dgm:prSet presAssocID="{02BAED4C-CA96-4B76-BFB8-AEA2E6154132}" presName="accentRepeatNode" presStyleLbl="solidFgAcc1" presStyleIdx="1" presStyleCnt="7"/>
      <dgm:spPr/>
    </dgm:pt>
    <dgm:pt modelId="{C0D58BED-F446-48EA-8044-08D19728EC3C}" type="pres">
      <dgm:prSet presAssocID="{51A69A9D-6C5F-4E3D-9AB4-D373BC491DCF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FEDC8-080B-451A-9F44-605C71B5366E}" type="pres">
      <dgm:prSet presAssocID="{51A69A9D-6C5F-4E3D-9AB4-D373BC491DCF}" presName="accent_3" presStyleCnt="0"/>
      <dgm:spPr/>
    </dgm:pt>
    <dgm:pt modelId="{9B944C9F-CBEC-4ABF-9E83-10D4E0906AB8}" type="pres">
      <dgm:prSet presAssocID="{51A69A9D-6C5F-4E3D-9AB4-D373BC491DCF}" presName="accentRepeatNode" presStyleLbl="solidFgAcc1" presStyleIdx="2" presStyleCnt="7"/>
      <dgm:spPr/>
    </dgm:pt>
    <dgm:pt modelId="{4508FB3F-F202-446D-B167-6845486F5690}" type="pres">
      <dgm:prSet presAssocID="{13CFAAE8-DF3A-4846-AC07-749B94FCA5C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18E34-1B15-42DD-842E-57D9025A7C41}" type="pres">
      <dgm:prSet presAssocID="{13CFAAE8-DF3A-4846-AC07-749B94FCA5CF}" presName="accent_4" presStyleCnt="0"/>
      <dgm:spPr/>
    </dgm:pt>
    <dgm:pt modelId="{D2783132-0EA0-4F41-88D2-8CF0DE723492}" type="pres">
      <dgm:prSet presAssocID="{13CFAAE8-DF3A-4846-AC07-749B94FCA5CF}" presName="accentRepeatNode" presStyleLbl="solidFgAcc1" presStyleIdx="3" presStyleCnt="7"/>
      <dgm:spPr/>
    </dgm:pt>
    <dgm:pt modelId="{0A413A0A-05C4-4469-94C1-3F493AC212A1}" type="pres">
      <dgm:prSet presAssocID="{429DCBB1-3A5A-48D6-844A-DC4C49084465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7285D-2E13-42A0-ACBF-050DC99F008B}" type="pres">
      <dgm:prSet presAssocID="{429DCBB1-3A5A-48D6-844A-DC4C49084465}" presName="accent_5" presStyleCnt="0"/>
      <dgm:spPr/>
    </dgm:pt>
    <dgm:pt modelId="{F6587D32-76D7-47F6-83D9-9AD3D7D0F1E1}" type="pres">
      <dgm:prSet presAssocID="{429DCBB1-3A5A-48D6-844A-DC4C49084465}" presName="accentRepeatNode" presStyleLbl="solidFgAcc1" presStyleIdx="4" presStyleCnt="7"/>
      <dgm:spPr/>
    </dgm:pt>
    <dgm:pt modelId="{D13AFC67-F876-4DB6-816A-FAEEA4DA3FC6}" type="pres">
      <dgm:prSet presAssocID="{708091AD-03AD-40C9-8AE0-E5C72D66BA34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9903F2-69A1-4BD1-9108-69FE80D55F14}" type="pres">
      <dgm:prSet presAssocID="{708091AD-03AD-40C9-8AE0-E5C72D66BA34}" presName="accent_6" presStyleCnt="0"/>
      <dgm:spPr/>
    </dgm:pt>
    <dgm:pt modelId="{F2A2AE01-39F3-480D-9767-5F39EBEB01B4}" type="pres">
      <dgm:prSet presAssocID="{708091AD-03AD-40C9-8AE0-E5C72D66BA34}" presName="accentRepeatNode" presStyleLbl="solidFgAcc1" presStyleIdx="5" presStyleCnt="7"/>
      <dgm:spPr/>
    </dgm:pt>
    <dgm:pt modelId="{DAF58805-8CDD-41EA-8C00-32EEB084AB34}" type="pres">
      <dgm:prSet presAssocID="{CC65448F-4A47-4500-8C6B-0A9E780FF3E7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6BC0D-DA14-49DE-93A9-855653A1FD31}" type="pres">
      <dgm:prSet presAssocID="{CC65448F-4A47-4500-8C6B-0A9E780FF3E7}" presName="accent_7" presStyleCnt="0"/>
      <dgm:spPr/>
    </dgm:pt>
    <dgm:pt modelId="{BC8D63D4-0716-46A2-ADC7-CED543E1ACB0}" type="pres">
      <dgm:prSet presAssocID="{CC65448F-4A47-4500-8C6B-0A9E780FF3E7}" presName="accentRepeatNode" presStyleLbl="solidFgAcc1" presStyleIdx="6" presStyleCnt="7"/>
      <dgm:spPr/>
    </dgm:pt>
  </dgm:ptLst>
  <dgm:cxnLst>
    <dgm:cxn modelId="{B1655977-5ED7-4855-8E00-4A453CFB273F}" type="presOf" srcId="{708091AD-03AD-40C9-8AE0-E5C72D66BA34}" destId="{D13AFC67-F876-4DB6-816A-FAEEA4DA3FC6}" srcOrd="0" destOrd="0" presId="urn:microsoft.com/office/officeart/2008/layout/VerticalCurvedList"/>
    <dgm:cxn modelId="{1A859678-F84F-4973-8BF5-98406157CD24}" type="presOf" srcId="{B0063EEF-9404-4427-BE29-A9F7F4E60479}" destId="{D4E725D6-DCDA-4953-AB81-82395C73C494}" srcOrd="0" destOrd="0" presId="urn:microsoft.com/office/officeart/2008/layout/VerticalCurvedList"/>
    <dgm:cxn modelId="{62121A42-D453-43F8-9325-AA9CA63A73F6}" type="presOf" srcId="{13CFAAE8-DF3A-4846-AC07-749B94FCA5CF}" destId="{4508FB3F-F202-446D-B167-6845486F5690}" srcOrd="0" destOrd="0" presId="urn:microsoft.com/office/officeart/2008/layout/VerticalCurvedList"/>
    <dgm:cxn modelId="{C5B0B82F-174F-408F-AB96-C74B2C847BD2}" srcId="{94C89A1E-A5AE-41FA-9F24-AB1DFB6A71BA}" destId="{51A69A9D-6C5F-4E3D-9AB4-D373BC491DCF}" srcOrd="2" destOrd="0" parTransId="{6DAD465E-827E-41AC-BC5C-028FEEE84233}" sibTransId="{9341243B-3483-4B10-ADA3-5B04E2F5D2D4}"/>
    <dgm:cxn modelId="{F13E3790-33EF-4F2B-91E1-3465F9F74197}" type="presOf" srcId="{51A69A9D-6C5F-4E3D-9AB4-D373BC491DCF}" destId="{C0D58BED-F446-48EA-8044-08D19728EC3C}" srcOrd="0" destOrd="0" presId="urn:microsoft.com/office/officeart/2008/layout/VerticalCurvedList"/>
    <dgm:cxn modelId="{0CCDD28C-D1D4-4E30-814F-E4E1B0E678D7}" srcId="{94C89A1E-A5AE-41FA-9F24-AB1DFB6A71BA}" destId="{B0063EEF-9404-4427-BE29-A9F7F4E60479}" srcOrd="0" destOrd="0" parTransId="{A1D79433-27BC-4C27-B310-2ED44E5C356E}" sibTransId="{2BD79C7F-D861-4C40-9E33-E86F66F74E9D}"/>
    <dgm:cxn modelId="{371E0286-F89E-4316-8BA9-61476B02FD03}" type="presOf" srcId="{429DCBB1-3A5A-48D6-844A-DC4C49084465}" destId="{0A413A0A-05C4-4469-94C1-3F493AC212A1}" srcOrd="0" destOrd="0" presId="urn:microsoft.com/office/officeart/2008/layout/VerticalCurvedList"/>
    <dgm:cxn modelId="{4982BAE6-43E6-4A57-8EB9-5BF25A3F304D}" type="presOf" srcId="{CC65448F-4A47-4500-8C6B-0A9E780FF3E7}" destId="{DAF58805-8CDD-41EA-8C00-32EEB084AB34}" srcOrd="0" destOrd="0" presId="urn:microsoft.com/office/officeart/2008/layout/VerticalCurvedList"/>
    <dgm:cxn modelId="{B2975E9F-8AAA-4219-8600-90F2A223C0C2}" srcId="{94C89A1E-A5AE-41FA-9F24-AB1DFB6A71BA}" destId="{02BAED4C-CA96-4B76-BFB8-AEA2E6154132}" srcOrd="1" destOrd="0" parTransId="{EA629D61-9628-4825-8301-8FEC204F6A66}" sibTransId="{B4D634EC-6204-4CCB-8C2C-17023CE95469}"/>
    <dgm:cxn modelId="{5F38BF69-FE37-44F1-9A4F-6C6E477838B4}" srcId="{94C89A1E-A5AE-41FA-9F24-AB1DFB6A71BA}" destId="{CC65448F-4A47-4500-8C6B-0A9E780FF3E7}" srcOrd="6" destOrd="0" parTransId="{55C2959F-EF4E-4DC3-8CDF-12C152438617}" sibTransId="{768113BD-3CFE-4610-8FB8-512C9CEF28D4}"/>
    <dgm:cxn modelId="{2C131BEC-099A-49CF-AD2D-ABF0DF826C3E}" srcId="{94C89A1E-A5AE-41FA-9F24-AB1DFB6A71BA}" destId="{429DCBB1-3A5A-48D6-844A-DC4C49084465}" srcOrd="4" destOrd="0" parTransId="{E4F9268F-3896-4106-90F2-DDFB6BFF509A}" sibTransId="{4C262ECF-D55B-41E1-B932-2C7C84F2B2C2}"/>
    <dgm:cxn modelId="{A39FF2B7-6723-4A11-9987-F4AECB030348}" srcId="{94C89A1E-A5AE-41FA-9F24-AB1DFB6A71BA}" destId="{13CFAAE8-DF3A-4846-AC07-749B94FCA5CF}" srcOrd="3" destOrd="0" parTransId="{98A9BB45-2A48-4888-91EA-570867536C31}" sibTransId="{0A8CF759-F7F7-42EC-80B9-BC4C90D1DAFE}"/>
    <dgm:cxn modelId="{BD11736D-648F-4BD8-A0F4-3389BB60B571}" type="presOf" srcId="{02BAED4C-CA96-4B76-BFB8-AEA2E6154132}" destId="{A0D36A1D-71EB-4987-9167-04938BC78810}" srcOrd="0" destOrd="0" presId="urn:microsoft.com/office/officeart/2008/layout/VerticalCurvedList"/>
    <dgm:cxn modelId="{E1AA60FB-A70A-4498-B8EB-E26A559D6452}" type="presOf" srcId="{94C89A1E-A5AE-41FA-9F24-AB1DFB6A71BA}" destId="{B9F45ACC-3439-4BBA-90A0-B3794396F995}" srcOrd="0" destOrd="0" presId="urn:microsoft.com/office/officeart/2008/layout/VerticalCurvedList"/>
    <dgm:cxn modelId="{805F3019-3E08-4963-B631-CE676B7E4810}" type="presOf" srcId="{2BD79C7F-D861-4C40-9E33-E86F66F74E9D}" destId="{C3CF82D8-93CC-45A4-9363-E48E677F9B87}" srcOrd="0" destOrd="0" presId="urn:microsoft.com/office/officeart/2008/layout/VerticalCurvedList"/>
    <dgm:cxn modelId="{AC17370E-6EDE-4533-A9E6-D2051292EB78}" srcId="{94C89A1E-A5AE-41FA-9F24-AB1DFB6A71BA}" destId="{708091AD-03AD-40C9-8AE0-E5C72D66BA34}" srcOrd="5" destOrd="0" parTransId="{63029E2F-7784-4DBA-AA5A-BD97DBBDDFE8}" sibTransId="{0D66B4CB-DBB5-4D05-A07C-043DD21FEBCF}"/>
    <dgm:cxn modelId="{02A56551-6F13-4DB5-A053-B2B3783F6E09}" type="presParOf" srcId="{B9F45ACC-3439-4BBA-90A0-B3794396F995}" destId="{A5FA4373-5F16-45D0-B34C-59028A2E1297}" srcOrd="0" destOrd="0" presId="urn:microsoft.com/office/officeart/2008/layout/VerticalCurvedList"/>
    <dgm:cxn modelId="{9A570A44-6060-4338-B184-3394C4610C25}" type="presParOf" srcId="{A5FA4373-5F16-45D0-B34C-59028A2E1297}" destId="{27EBB426-709A-4554-A5FC-345CBBE7DC4E}" srcOrd="0" destOrd="0" presId="urn:microsoft.com/office/officeart/2008/layout/VerticalCurvedList"/>
    <dgm:cxn modelId="{2EF51710-21C2-458D-9800-E12527D15788}" type="presParOf" srcId="{27EBB426-709A-4554-A5FC-345CBBE7DC4E}" destId="{6A94F6D7-38C9-49FF-982A-3645CFDD0229}" srcOrd="0" destOrd="0" presId="urn:microsoft.com/office/officeart/2008/layout/VerticalCurvedList"/>
    <dgm:cxn modelId="{9A6E0647-B04E-4CA4-8EF9-0F00045748D9}" type="presParOf" srcId="{27EBB426-709A-4554-A5FC-345CBBE7DC4E}" destId="{C3CF82D8-93CC-45A4-9363-E48E677F9B87}" srcOrd="1" destOrd="0" presId="urn:microsoft.com/office/officeart/2008/layout/VerticalCurvedList"/>
    <dgm:cxn modelId="{05C81369-AC2C-4BD5-B0B5-4A296D276BE2}" type="presParOf" srcId="{27EBB426-709A-4554-A5FC-345CBBE7DC4E}" destId="{AFCE9452-A8E8-4316-8633-B5032AD27A00}" srcOrd="2" destOrd="0" presId="urn:microsoft.com/office/officeart/2008/layout/VerticalCurvedList"/>
    <dgm:cxn modelId="{23719EB2-6FE4-4725-A105-2C9C8BF49855}" type="presParOf" srcId="{27EBB426-709A-4554-A5FC-345CBBE7DC4E}" destId="{B7BB28A7-FF3C-4849-88B4-B69AEDC4541F}" srcOrd="3" destOrd="0" presId="urn:microsoft.com/office/officeart/2008/layout/VerticalCurvedList"/>
    <dgm:cxn modelId="{155764A8-3238-4902-83BB-628F2C3D8AC1}" type="presParOf" srcId="{A5FA4373-5F16-45D0-B34C-59028A2E1297}" destId="{D4E725D6-DCDA-4953-AB81-82395C73C494}" srcOrd="1" destOrd="0" presId="urn:microsoft.com/office/officeart/2008/layout/VerticalCurvedList"/>
    <dgm:cxn modelId="{63F8E002-ABF0-4560-8C28-AFBC03DD99AB}" type="presParOf" srcId="{A5FA4373-5F16-45D0-B34C-59028A2E1297}" destId="{3CD37C28-F4AB-4A61-A375-BDE0D542FC2B}" srcOrd="2" destOrd="0" presId="urn:microsoft.com/office/officeart/2008/layout/VerticalCurvedList"/>
    <dgm:cxn modelId="{7AA7811A-1C7F-4D58-9C77-AA3BD7B8F943}" type="presParOf" srcId="{3CD37C28-F4AB-4A61-A375-BDE0D542FC2B}" destId="{799331C5-685B-466F-B266-2C1710FCBE16}" srcOrd="0" destOrd="0" presId="urn:microsoft.com/office/officeart/2008/layout/VerticalCurvedList"/>
    <dgm:cxn modelId="{21A475E1-C431-4344-B86D-7EEF52BEA5D2}" type="presParOf" srcId="{A5FA4373-5F16-45D0-B34C-59028A2E1297}" destId="{A0D36A1D-71EB-4987-9167-04938BC78810}" srcOrd="3" destOrd="0" presId="urn:microsoft.com/office/officeart/2008/layout/VerticalCurvedList"/>
    <dgm:cxn modelId="{5C312843-4137-4E43-9FD4-9C28BDAB86A0}" type="presParOf" srcId="{A5FA4373-5F16-45D0-B34C-59028A2E1297}" destId="{36C7720C-90DC-4DCA-885D-48B5341C6107}" srcOrd="4" destOrd="0" presId="urn:microsoft.com/office/officeart/2008/layout/VerticalCurvedList"/>
    <dgm:cxn modelId="{C3C7D554-B882-470F-A55D-6CF823F07E22}" type="presParOf" srcId="{36C7720C-90DC-4DCA-885D-48B5341C6107}" destId="{2F534653-5F9B-408B-82D9-5BF83E1CB5FC}" srcOrd="0" destOrd="0" presId="urn:microsoft.com/office/officeart/2008/layout/VerticalCurvedList"/>
    <dgm:cxn modelId="{84B79040-B14D-43BD-8BBA-4A97CB32F8FC}" type="presParOf" srcId="{A5FA4373-5F16-45D0-B34C-59028A2E1297}" destId="{C0D58BED-F446-48EA-8044-08D19728EC3C}" srcOrd="5" destOrd="0" presId="urn:microsoft.com/office/officeart/2008/layout/VerticalCurvedList"/>
    <dgm:cxn modelId="{635DAD83-4E5A-452C-B19D-163967FA53D9}" type="presParOf" srcId="{A5FA4373-5F16-45D0-B34C-59028A2E1297}" destId="{60DFEDC8-080B-451A-9F44-605C71B5366E}" srcOrd="6" destOrd="0" presId="urn:microsoft.com/office/officeart/2008/layout/VerticalCurvedList"/>
    <dgm:cxn modelId="{2910DBEF-827A-4FE8-9A95-444A308D9A67}" type="presParOf" srcId="{60DFEDC8-080B-451A-9F44-605C71B5366E}" destId="{9B944C9F-CBEC-4ABF-9E83-10D4E0906AB8}" srcOrd="0" destOrd="0" presId="urn:microsoft.com/office/officeart/2008/layout/VerticalCurvedList"/>
    <dgm:cxn modelId="{9B546C18-377A-4FD8-A487-21E8880A9E7B}" type="presParOf" srcId="{A5FA4373-5F16-45D0-B34C-59028A2E1297}" destId="{4508FB3F-F202-446D-B167-6845486F5690}" srcOrd="7" destOrd="0" presId="urn:microsoft.com/office/officeart/2008/layout/VerticalCurvedList"/>
    <dgm:cxn modelId="{AB22A33C-C918-4716-A883-FFFEEFAE09B8}" type="presParOf" srcId="{A5FA4373-5F16-45D0-B34C-59028A2E1297}" destId="{1D118E34-1B15-42DD-842E-57D9025A7C41}" srcOrd="8" destOrd="0" presId="urn:microsoft.com/office/officeart/2008/layout/VerticalCurvedList"/>
    <dgm:cxn modelId="{9B910AC1-C864-4127-BB82-DE43DF7A5248}" type="presParOf" srcId="{1D118E34-1B15-42DD-842E-57D9025A7C41}" destId="{D2783132-0EA0-4F41-88D2-8CF0DE723492}" srcOrd="0" destOrd="0" presId="urn:microsoft.com/office/officeart/2008/layout/VerticalCurvedList"/>
    <dgm:cxn modelId="{0AFB0393-964D-44BA-9AA8-004D792F979C}" type="presParOf" srcId="{A5FA4373-5F16-45D0-B34C-59028A2E1297}" destId="{0A413A0A-05C4-4469-94C1-3F493AC212A1}" srcOrd="9" destOrd="0" presId="urn:microsoft.com/office/officeart/2008/layout/VerticalCurvedList"/>
    <dgm:cxn modelId="{73E3606E-07C5-4A58-B60E-C38B08EB61CB}" type="presParOf" srcId="{A5FA4373-5F16-45D0-B34C-59028A2E1297}" destId="{BA07285D-2E13-42A0-ACBF-050DC99F008B}" srcOrd="10" destOrd="0" presId="urn:microsoft.com/office/officeart/2008/layout/VerticalCurvedList"/>
    <dgm:cxn modelId="{CFA3889B-FAD4-42A9-959C-E4D63DE6F03C}" type="presParOf" srcId="{BA07285D-2E13-42A0-ACBF-050DC99F008B}" destId="{F6587D32-76D7-47F6-83D9-9AD3D7D0F1E1}" srcOrd="0" destOrd="0" presId="urn:microsoft.com/office/officeart/2008/layout/VerticalCurvedList"/>
    <dgm:cxn modelId="{B8039F68-9EAC-43D6-8480-7C8BB467E4FE}" type="presParOf" srcId="{A5FA4373-5F16-45D0-B34C-59028A2E1297}" destId="{D13AFC67-F876-4DB6-816A-FAEEA4DA3FC6}" srcOrd="11" destOrd="0" presId="urn:microsoft.com/office/officeart/2008/layout/VerticalCurvedList"/>
    <dgm:cxn modelId="{FCE025FD-CB61-4076-AB62-2D50638096E7}" type="presParOf" srcId="{A5FA4373-5F16-45D0-B34C-59028A2E1297}" destId="{B69903F2-69A1-4BD1-9108-69FE80D55F14}" srcOrd="12" destOrd="0" presId="urn:microsoft.com/office/officeart/2008/layout/VerticalCurvedList"/>
    <dgm:cxn modelId="{9A5AE1BA-7C22-4C03-A1BD-E72BAD9700D6}" type="presParOf" srcId="{B69903F2-69A1-4BD1-9108-69FE80D55F14}" destId="{F2A2AE01-39F3-480D-9767-5F39EBEB01B4}" srcOrd="0" destOrd="0" presId="urn:microsoft.com/office/officeart/2008/layout/VerticalCurvedList"/>
    <dgm:cxn modelId="{252FD324-4A2E-4788-8AC9-E7AD3860E43C}" type="presParOf" srcId="{A5FA4373-5F16-45D0-B34C-59028A2E1297}" destId="{DAF58805-8CDD-41EA-8C00-32EEB084AB34}" srcOrd="13" destOrd="0" presId="urn:microsoft.com/office/officeart/2008/layout/VerticalCurvedList"/>
    <dgm:cxn modelId="{F00395F9-D91B-4205-A880-3B261227879A}" type="presParOf" srcId="{A5FA4373-5F16-45D0-B34C-59028A2E1297}" destId="{99C6BC0D-DA14-49DE-93A9-855653A1FD31}" srcOrd="14" destOrd="0" presId="urn:microsoft.com/office/officeart/2008/layout/VerticalCurvedList"/>
    <dgm:cxn modelId="{07A0CB02-1ED5-407F-BD59-B7DF2B8762F9}" type="presParOf" srcId="{99C6BC0D-DA14-49DE-93A9-855653A1FD31}" destId="{BC8D63D4-0716-46A2-ADC7-CED543E1ACB0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C89A1E-A5AE-41FA-9F24-AB1DFB6A71BA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0063EEF-9404-4427-BE29-A9F7F4E60479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Установлены государством</a:t>
          </a:r>
          <a:endParaRPr lang="ru-RU" b="1" dirty="0">
            <a:latin typeface="Georgia" pitchFamily="18" charset="0"/>
          </a:endParaRPr>
        </a:p>
      </dgm:t>
    </dgm:pt>
    <dgm:pt modelId="{A1D79433-27BC-4C27-B310-2ED44E5C356E}" type="parTrans" cxnId="{0CCDD28C-D1D4-4E30-814F-E4E1B0E678D7}">
      <dgm:prSet/>
      <dgm:spPr/>
      <dgm:t>
        <a:bodyPr/>
        <a:lstStyle/>
        <a:p>
          <a:endParaRPr lang="ru-RU"/>
        </a:p>
      </dgm:t>
    </dgm:pt>
    <dgm:pt modelId="{2BD79C7F-D861-4C40-9E33-E86F66F74E9D}" type="sibTrans" cxnId="{0CCDD28C-D1D4-4E30-814F-E4E1B0E678D7}">
      <dgm:prSet/>
      <dgm:spPr/>
      <dgm:t>
        <a:bodyPr/>
        <a:lstStyle/>
        <a:p>
          <a:endParaRPr lang="ru-RU"/>
        </a:p>
      </dgm:t>
    </dgm:pt>
    <dgm:pt modelId="{02BAED4C-CA96-4B76-BFB8-AEA2E6154132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Обязательны для всех</a:t>
          </a:r>
          <a:endParaRPr lang="ru-RU" b="1" dirty="0">
            <a:latin typeface="Georgia" pitchFamily="18" charset="0"/>
          </a:endParaRPr>
        </a:p>
      </dgm:t>
    </dgm:pt>
    <dgm:pt modelId="{EA629D61-9628-4825-8301-8FEC204F6A66}" type="parTrans" cxnId="{B2975E9F-8AAA-4219-8600-90F2A223C0C2}">
      <dgm:prSet/>
      <dgm:spPr/>
      <dgm:t>
        <a:bodyPr/>
        <a:lstStyle/>
        <a:p>
          <a:endParaRPr lang="ru-RU"/>
        </a:p>
      </dgm:t>
    </dgm:pt>
    <dgm:pt modelId="{B4D634EC-6204-4CCB-8C2C-17023CE95469}" type="sibTrans" cxnId="{B2975E9F-8AAA-4219-8600-90F2A223C0C2}">
      <dgm:prSet/>
      <dgm:spPr/>
      <dgm:t>
        <a:bodyPr/>
        <a:lstStyle/>
        <a:p>
          <a:endParaRPr lang="ru-RU"/>
        </a:p>
      </dgm:t>
    </dgm:pt>
    <dgm:pt modelId="{51A69A9D-6C5F-4E3D-9AB4-D373BC491DCF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Основаны на справедливости</a:t>
          </a:r>
          <a:endParaRPr lang="ru-RU" b="1" dirty="0">
            <a:latin typeface="Georgia" pitchFamily="18" charset="0"/>
          </a:endParaRPr>
        </a:p>
      </dgm:t>
    </dgm:pt>
    <dgm:pt modelId="{6DAD465E-827E-41AC-BC5C-028FEEE84233}" type="parTrans" cxnId="{C5B0B82F-174F-408F-AB96-C74B2C847BD2}">
      <dgm:prSet/>
      <dgm:spPr/>
      <dgm:t>
        <a:bodyPr/>
        <a:lstStyle/>
        <a:p>
          <a:endParaRPr lang="ru-RU"/>
        </a:p>
      </dgm:t>
    </dgm:pt>
    <dgm:pt modelId="{9341243B-3483-4B10-ADA3-5B04E2F5D2D4}" type="sibTrans" cxnId="{C5B0B82F-174F-408F-AB96-C74B2C847BD2}">
      <dgm:prSet/>
      <dgm:spPr/>
      <dgm:t>
        <a:bodyPr/>
        <a:lstStyle/>
        <a:p>
          <a:endParaRPr lang="ru-RU"/>
        </a:p>
      </dgm:t>
    </dgm:pt>
    <dgm:pt modelId="{13CFAAE8-DF3A-4846-AC07-749B94FCA5CF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Имеют письменную форму</a:t>
          </a:r>
          <a:endParaRPr lang="ru-RU" b="1" dirty="0">
            <a:latin typeface="Georgia" pitchFamily="18" charset="0"/>
          </a:endParaRPr>
        </a:p>
      </dgm:t>
    </dgm:pt>
    <dgm:pt modelId="{98A9BB45-2A48-4888-91EA-570867536C31}" type="parTrans" cxnId="{A39FF2B7-6723-4A11-9987-F4AECB030348}">
      <dgm:prSet/>
      <dgm:spPr/>
      <dgm:t>
        <a:bodyPr/>
        <a:lstStyle/>
        <a:p>
          <a:endParaRPr lang="ru-RU"/>
        </a:p>
      </dgm:t>
    </dgm:pt>
    <dgm:pt modelId="{0A8CF759-F7F7-42EC-80B9-BC4C90D1DAFE}" type="sibTrans" cxnId="{A39FF2B7-6723-4A11-9987-F4AECB030348}">
      <dgm:prSet/>
      <dgm:spPr/>
      <dgm:t>
        <a:bodyPr/>
        <a:lstStyle/>
        <a:p>
          <a:endParaRPr lang="ru-RU"/>
        </a:p>
      </dgm:t>
    </dgm:pt>
    <dgm:pt modelId="{429DCBB1-3A5A-48D6-844A-DC4C49084465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Имеют системный характер</a:t>
          </a:r>
          <a:endParaRPr lang="ru-RU" b="1" dirty="0">
            <a:latin typeface="Georgia" pitchFamily="18" charset="0"/>
          </a:endParaRPr>
        </a:p>
      </dgm:t>
    </dgm:pt>
    <dgm:pt modelId="{E4F9268F-3896-4106-90F2-DDFB6BFF509A}" type="parTrans" cxnId="{2C131BEC-099A-49CF-AD2D-ABF0DF826C3E}">
      <dgm:prSet/>
      <dgm:spPr/>
      <dgm:t>
        <a:bodyPr/>
        <a:lstStyle/>
        <a:p>
          <a:endParaRPr lang="ru-RU"/>
        </a:p>
      </dgm:t>
    </dgm:pt>
    <dgm:pt modelId="{4C262ECF-D55B-41E1-B932-2C7C84F2B2C2}" type="sibTrans" cxnId="{2C131BEC-099A-49CF-AD2D-ABF0DF826C3E}">
      <dgm:prSet/>
      <dgm:spPr/>
      <dgm:t>
        <a:bodyPr/>
        <a:lstStyle/>
        <a:p>
          <a:endParaRPr lang="ru-RU"/>
        </a:p>
      </dgm:t>
    </dgm:pt>
    <dgm:pt modelId="{708091AD-03AD-40C9-8AE0-E5C72D66BA34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Применяются многократно</a:t>
          </a:r>
          <a:endParaRPr lang="ru-RU" b="1" dirty="0">
            <a:latin typeface="Georgia" pitchFamily="18" charset="0"/>
          </a:endParaRPr>
        </a:p>
      </dgm:t>
    </dgm:pt>
    <dgm:pt modelId="{63029E2F-7784-4DBA-AA5A-BD97DBBDDFE8}" type="parTrans" cxnId="{AC17370E-6EDE-4533-A9E6-D2051292EB78}">
      <dgm:prSet/>
      <dgm:spPr/>
      <dgm:t>
        <a:bodyPr/>
        <a:lstStyle/>
        <a:p>
          <a:endParaRPr lang="ru-RU"/>
        </a:p>
      </dgm:t>
    </dgm:pt>
    <dgm:pt modelId="{0D66B4CB-DBB5-4D05-A07C-043DD21FEBCF}" type="sibTrans" cxnId="{AC17370E-6EDE-4533-A9E6-D2051292EB78}">
      <dgm:prSet/>
      <dgm:spPr/>
      <dgm:t>
        <a:bodyPr/>
        <a:lstStyle/>
        <a:p>
          <a:endParaRPr lang="ru-RU"/>
        </a:p>
      </dgm:t>
    </dgm:pt>
    <dgm:pt modelId="{CC65448F-4A47-4500-8C6B-0A9E780FF3E7}">
      <dgm:prSet phldrT="[Текст]"/>
      <dgm:spPr/>
      <dgm:t>
        <a:bodyPr/>
        <a:lstStyle/>
        <a:p>
          <a:r>
            <a:rPr lang="ru-RU" b="1" dirty="0" smtClean="0">
              <a:latin typeface="Georgia" pitchFamily="18" charset="0"/>
            </a:rPr>
            <a:t>Предусматривают юридическую ответственность за их нарушение</a:t>
          </a:r>
          <a:endParaRPr lang="ru-RU" b="1" dirty="0">
            <a:latin typeface="Georgia" pitchFamily="18" charset="0"/>
          </a:endParaRPr>
        </a:p>
      </dgm:t>
    </dgm:pt>
    <dgm:pt modelId="{55C2959F-EF4E-4DC3-8CDF-12C152438617}" type="parTrans" cxnId="{5F38BF69-FE37-44F1-9A4F-6C6E477838B4}">
      <dgm:prSet/>
      <dgm:spPr/>
      <dgm:t>
        <a:bodyPr/>
        <a:lstStyle/>
        <a:p>
          <a:endParaRPr lang="ru-RU"/>
        </a:p>
      </dgm:t>
    </dgm:pt>
    <dgm:pt modelId="{768113BD-3CFE-4610-8FB8-512C9CEF28D4}" type="sibTrans" cxnId="{5F38BF69-FE37-44F1-9A4F-6C6E477838B4}">
      <dgm:prSet/>
      <dgm:spPr/>
      <dgm:t>
        <a:bodyPr/>
        <a:lstStyle/>
        <a:p>
          <a:endParaRPr lang="ru-RU"/>
        </a:p>
      </dgm:t>
    </dgm:pt>
    <dgm:pt modelId="{B9F45ACC-3439-4BBA-90A0-B3794396F995}" type="pres">
      <dgm:prSet presAssocID="{94C89A1E-A5AE-41FA-9F24-AB1DFB6A71B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5FA4373-5F16-45D0-B34C-59028A2E1297}" type="pres">
      <dgm:prSet presAssocID="{94C89A1E-A5AE-41FA-9F24-AB1DFB6A71BA}" presName="Name1" presStyleCnt="0"/>
      <dgm:spPr/>
    </dgm:pt>
    <dgm:pt modelId="{27EBB426-709A-4554-A5FC-345CBBE7DC4E}" type="pres">
      <dgm:prSet presAssocID="{94C89A1E-A5AE-41FA-9F24-AB1DFB6A71BA}" presName="cycle" presStyleCnt="0"/>
      <dgm:spPr/>
    </dgm:pt>
    <dgm:pt modelId="{6A94F6D7-38C9-49FF-982A-3645CFDD0229}" type="pres">
      <dgm:prSet presAssocID="{94C89A1E-A5AE-41FA-9F24-AB1DFB6A71BA}" presName="srcNode" presStyleLbl="node1" presStyleIdx="0" presStyleCnt="7"/>
      <dgm:spPr/>
    </dgm:pt>
    <dgm:pt modelId="{C3CF82D8-93CC-45A4-9363-E48E677F9B87}" type="pres">
      <dgm:prSet presAssocID="{94C89A1E-A5AE-41FA-9F24-AB1DFB6A71BA}" presName="conn" presStyleLbl="parChTrans1D2" presStyleIdx="0" presStyleCnt="1"/>
      <dgm:spPr/>
      <dgm:t>
        <a:bodyPr/>
        <a:lstStyle/>
        <a:p>
          <a:endParaRPr lang="ru-RU"/>
        </a:p>
      </dgm:t>
    </dgm:pt>
    <dgm:pt modelId="{AFCE9452-A8E8-4316-8633-B5032AD27A00}" type="pres">
      <dgm:prSet presAssocID="{94C89A1E-A5AE-41FA-9F24-AB1DFB6A71BA}" presName="extraNode" presStyleLbl="node1" presStyleIdx="0" presStyleCnt="7"/>
      <dgm:spPr/>
    </dgm:pt>
    <dgm:pt modelId="{B7BB28A7-FF3C-4849-88B4-B69AEDC4541F}" type="pres">
      <dgm:prSet presAssocID="{94C89A1E-A5AE-41FA-9F24-AB1DFB6A71BA}" presName="dstNode" presStyleLbl="node1" presStyleIdx="0" presStyleCnt="7"/>
      <dgm:spPr/>
    </dgm:pt>
    <dgm:pt modelId="{D4E725D6-DCDA-4953-AB81-82395C73C494}" type="pres">
      <dgm:prSet presAssocID="{B0063EEF-9404-4427-BE29-A9F7F4E6047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37C28-F4AB-4A61-A375-BDE0D542FC2B}" type="pres">
      <dgm:prSet presAssocID="{B0063EEF-9404-4427-BE29-A9F7F4E60479}" presName="accent_1" presStyleCnt="0"/>
      <dgm:spPr/>
    </dgm:pt>
    <dgm:pt modelId="{799331C5-685B-466F-B266-2C1710FCBE16}" type="pres">
      <dgm:prSet presAssocID="{B0063EEF-9404-4427-BE29-A9F7F4E60479}" presName="accentRepeatNode" presStyleLbl="solidFgAcc1" presStyleIdx="0" presStyleCnt="7"/>
      <dgm:spPr/>
    </dgm:pt>
    <dgm:pt modelId="{A0D36A1D-71EB-4987-9167-04938BC78810}" type="pres">
      <dgm:prSet presAssocID="{02BAED4C-CA96-4B76-BFB8-AEA2E6154132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7720C-90DC-4DCA-885D-48B5341C6107}" type="pres">
      <dgm:prSet presAssocID="{02BAED4C-CA96-4B76-BFB8-AEA2E6154132}" presName="accent_2" presStyleCnt="0"/>
      <dgm:spPr/>
    </dgm:pt>
    <dgm:pt modelId="{2F534653-5F9B-408B-82D9-5BF83E1CB5FC}" type="pres">
      <dgm:prSet presAssocID="{02BAED4C-CA96-4B76-BFB8-AEA2E6154132}" presName="accentRepeatNode" presStyleLbl="solidFgAcc1" presStyleIdx="1" presStyleCnt="7"/>
      <dgm:spPr/>
    </dgm:pt>
    <dgm:pt modelId="{C0D58BED-F446-48EA-8044-08D19728EC3C}" type="pres">
      <dgm:prSet presAssocID="{51A69A9D-6C5F-4E3D-9AB4-D373BC491DCF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FEDC8-080B-451A-9F44-605C71B5366E}" type="pres">
      <dgm:prSet presAssocID="{51A69A9D-6C5F-4E3D-9AB4-D373BC491DCF}" presName="accent_3" presStyleCnt="0"/>
      <dgm:spPr/>
    </dgm:pt>
    <dgm:pt modelId="{9B944C9F-CBEC-4ABF-9E83-10D4E0906AB8}" type="pres">
      <dgm:prSet presAssocID="{51A69A9D-6C5F-4E3D-9AB4-D373BC491DCF}" presName="accentRepeatNode" presStyleLbl="solidFgAcc1" presStyleIdx="2" presStyleCnt="7"/>
      <dgm:spPr/>
    </dgm:pt>
    <dgm:pt modelId="{4508FB3F-F202-446D-B167-6845486F5690}" type="pres">
      <dgm:prSet presAssocID="{13CFAAE8-DF3A-4846-AC07-749B94FCA5C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18E34-1B15-42DD-842E-57D9025A7C41}" type="pres">
      <dgm:prSet presAssocID="{13CFAAE8-DF3A-4846-AC07-749B94FCA5CF}" presName="accent_4" presStyleCnt="0"/>
      <dgm:spPr/>
    </dgm:pt>
    <dgm:pt modelId="{D2783132-0EA0-4F41-88D2-8CF0DE723492}" type="pres">
      <dgm:prSet presAssocID="{13CFAAE8-DF3A-4846-AC07-749B94FCA5CF}" presName="accentRepeatNode" presStyleLbl="solidFgAcc1" presStyleIdx="3" presStyleCnt="7"/>
      <dgm:spPr/>
    </dgm:pt>
    <dgm:pt modelId="{0A413A0A-05C4-4469-94C1-3F493AC212A1}" type="pres">
      <dgm:prSet presAssocID="{429DCBB1-3A5A-48D6-844A-DC4C49084465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7285D-2E13-42A0-ACBF-050DC99F008B}" type="pres">
      <dgm:prSet presAssocID="{429DCBB1-3A5A-48D6-844A-DC4C49084465}" presName="accent_5" presStyleCnt="0"/>
      <dgm:spPr/>
    </dgm:pt>
    <dgm:pt modelId="{F6587D32-76D7-47F6-83D9-9AD3D7D0F1E1}" type="pres">
      <dgm:prSet presAssocID="{429DCBB1-3A5A-48D6-844A-DC4C49084465}" presName="accentRepeatNode" presStyleLbl="solidFgAcc1" presStyleIdx="4" presStyleCnt="7"/>
      <dgm:spPr/>
    </dgm:pt>
    <dgm:pt modelId="{D13AFC67-F876-4DB6-816A-FAEEA4DA3FC6}" type="pres">
      <dgm:prSet presAssocID="{708091AD-03AD-40C9-8AE0-E5C72D66BA34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9903F2-69A1-4BD1-9108-69FE80D55F14}" type="pres">
      <dgm:prSet presAssocID="{708091AD-03AD-40C9-8AE0-E5C72D66BA34}" presName="accent_6" presStyleCnt="0"/>
      <dgm:spPr/>
    </dgm:pt>
    <dgm:pt modelId="{F2A2AE01-39F3-480D-9767-5F39EBEB01B4}" type="pres">
      <dgm:prSet presAssocID="{708091AD-03AD-40C9-8AE0-E5C72D66BA34}" presName="accentRepeatNode" presStyleLbl="solidFgAcc1" presStyleIdx="5" presStyleCnt="7"/>
      <dgm:spPr/>
    </dgm:pt>
    <dgm:pt modelId="{DAF58805-8CDD-41EA-8C00-32EEB084AB34}" type="pres">
      <dgm:prSet presAssocID="{CC65448F-4A47-4500-8C6B-0A9E780FF3E7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6BC0D-DA14-49DE-93A9-855653A1FD31}" type="pres">
      <dgm:prSet presAssocID="{CC65448F-4A47-4500-8C6B-0A9E780FF3E7}" presName="accent_7" presStyleCnt="0"/>
      <dgm:spPr/>
    </dgm:pt>
    <dgm:pt modelId="{BC8D63D4-0716-46A2-ADC7-CED543E1ACB0}" type="pres">
      <dgm:prSet presAssocID="{CC65448F-4A47-4500-8C6B-0A9E780FF3E7}" presName="accentRepeatNode" presStyleLbl="solidFgAcc1" presStyleIdx="6" presStyleCnt="7"/>
      <dgm:spPr/>
    </dgm:pt>
  </dgm:ptLst>
  <dgm:cxnLst>
    <dgm:cxn modelId="{2C131BEC-099A-49CF-AD2D-ABF0DF826C3E}" srcId="{94C89A1E-A5AE-41FA-9F24-AB1DFB6A71BA}" destId="{429DCBB1-3A5A-48D6-844A-DC4C49084465}" srcOrd="4" destOrd="0" parTransId="{E4F9268F-3896-4106-90F2-DDFB6BFF509A}" sibTransId="{4C262ECF-D55B-41E1-B932-2C7C84F2B2C2}"/>
    <dgm:cxn modelId="{091227D0-0757-4081-B3E3-9DB5287F37B2}" type="presOf" srcId="{51A69A9D-6C5F-4E3D-9AB4-D373BC491DCF}" destId="{C0D58BED-F446-48EA-8044-08D19728EC3C}" srcOrd="0" destOrd="0" presId="urn:microsoft.com/office/officeart/2008/layout/VerticalCurvedList"/>
    <dgm:cxn modelId="{8F9B355A-610C-46C3-BDF9-A0E053DDC6F2}" type="presOf" srcId="{2BD79C7F-D861-4C40-9E33-E86F66F74E9D}" destId="{C3CF82D8-93CC-45A4-9363-E48E677F9B87}" srcOrd="0" destOrd="0" presId="urn:microsoft.com/office/officeart/2008/layout/VerticalCurvedList"/>
    <dgm:cxn modelId="{527A05DD-0A71-426C-8421-8CCCCC2EAA59}" type="presOf" srcId="{02BAED4C-CA96-4B76-BFB8-AEA2E6154132}" destId="{A0D36A1D-71EB-4987-9167-04938BC78810}" srcOrd="0" destOrd="0" presId="urn:microsoft.com/office/officeart/2008/layout/VerticalCurvedList"/>
    <dgm:cxn modelId="{C5B0B82F-174F-408F-AB96-C74B2C847BD2}" srcId="{94C89A1E-A5AE-41FA-9F24-AB1DFB6A71BA}" destId="{51A69A9D-6C5F-4E3D-9AB4-D373BC491DCF}" srcOrd="2" destOrd="0" parTransId="{6DAD465E-827E-41AC-BC5C-028FEEE84233}" sibTransId="{9341243B-3483-4B10-ADA3-5B04E2F5D2D4}"/>
    <dgm:cxn modelId="{146C27EA-8F6B-42B7-BC92-5996B36E8C1F}" type="presOf" srcId="{94C89A1E-A5AE-41FA-9F24-AB1DFB6A71BA}" destId="{B9F45ACC-3439-4BBA-90A0-B3794396F995}" srcOrd="0" destOrd="0" presId="urn:microsoft.com/office/officeart/2008/layout/VerticalCurvedList"/>
    <dgm:cxn modelId="{80CAAF98-1716-4568-B6C5-49A19591CCF7}" type="presOf" srcId="{708091AD-03AD-40C9-8AE0-E5C72D66BA34}" destId="{D13AFC67-F876-4DB6-816A-FAEEA4DA3FC6}" srcOrd="0" destOrd="0" presId="urn:microsoft.com/office/officeart/2008/layout/VerticalCurvedList"/>
    <dgm:cxn modelId="{69555EED-96B7-48F3-BACC-191ADC528EDC}" type="presOf" srcId="{429DCBB1-3A5A-48D6-844A-DC4C49084465}" destId="{0A413A0A-05C4-4469-94C1-3F493AC212A1}" srcOrd="0" destOrd="0" presId="urn:microsoft.com/office/officeart/2008/layout/VerticalCurvedList"/>
    <dgm:cxn modelId="{0CCDD28C-D1D4-4E30-814F-E4E1B0E678D7}" srcId="{94C89A1E-A5AE-41FA-9F24-AB1DFB6A71BA}" destId="{B0063EEF-9404-4427-BE29-A9F7F4E60479}" srcOrd="0" destOrd="0" parTransId="{A1D79433-27BC-4C27-B310-2ED44E5C356E}" sibTransId="{2BD79C7F-D861-4C40-9E33-E86F66F74E9D}"/>
    <dgm:cxn modelId="{5F38BF69-FE37-44F1-9A4F-6C6E477838B4}" srcId="{94C89A1E-A5AE-41FA-9F24-AB1DFB6A71BA}" destId="{CC65448F-4A47-4500-8C6B-0A9E780FF3E7}" srcOrd="6" destOrd="0" parTransId="{55C2959F-EF4E-4DC3-8CDF-12C152438617}" sibTransId="{768113BD-3CFE-4610-8FB8-512C9CEF28D4}"/>
    <dgm:cxn modelId="{03FB8630-4362-46E5-96B4-36EA97763C82}" type="presOf" srcId="{CC65448F-4A47-4500-8C6B-0A9E780FF3E7}" destId="{DAF58805-8CDD-41EA-8C00-32EEB084AB34}" srcOrd="0" destOrd="0" presId="urn:microsoft.com/office/officeart/2008/layout/VerticalCurvedList"/>
    <dgm:cxn modelId="{A39FF2B7-6723-4A11-9987-F4AECB030348}" srcId="{94C89A1E-A5AE-41FA-9F24-AB1DFB6A71BA}" destId="{13CFAAE8-DF3A-4846-AC07-749B94FCA5CF}" srcOrd="3" destOrd="0" parTransId="{98A9BB45-2A48-4888-91EA-570867536C31}" sibTransId="{0A8CF759-F7F7-42EC-80B9-BC4C90D1DAFE}"/>
    <dgm:cxn modelId="{7DFC8CA3-15D9-4FDF-AA8D-7C5E0E616B95}" type="presOf" srcId="{B0063EEF-9404-4427-BE29-A9F7F4E60479}" destId="{D4E725D6-DCDA-4953-AB81-82395C73C494}" srcOrd="0" destOrd="0" presId="urn:microsoft.com/office/officeart/2008/layout/VerticalCurvedList"/>
    <dgm:cxn modelId="{AC17370E-6EDE-4533-A9E6-D2051292EB78}" srcId="{94C89A1E-A5AE-41FA-9F24-AB1DFB6A71BA}" destId="{708091AD-03AD-40C9-8AE0-E5C72D66BA34}" srcOrd="5" destOrd="0" parTransId="{63029E2F-7784-4DBA-AA5A-BD97DBBDDFE8}" sibTransId="{0D66B4CB-DBB5-4D05-A07C-043DD21FEBCF}"/>
    <dgm:cxn modelId="{BFE0D89F-3BB7-4749-A429-096142BD588A}" type="presOf" srcId="{13CFAAE8-DF3A-4846-AC07-749B94FCA5CF}" destId="{4508FB3F-F202-446D-B167-6845486F5690}" srcOrd="0" destOrd="0" presId="urn:microsoft.com/office/officeart/2008/layout/VerticalCurvedList"/>
    <dgm:cxn modelId="{B2975E9F-8AAA-4219-8600-90F2A223C0C2}" srcId="{94C89A1E-A5AE-41FA-9F24-AB1DFB6A71BA}" destId="{02BAED4C-CA96-4B76-BFB8-AEA2E6154132}" srcOrd="1" destOrd="0" parTransId="{EA629D61-9628-4825-8301-8FEC204F6A66}" sibTransId="{B4D634EC-6204-4CCB-8C2C-17023CE95469}"/>
    <dgm:cxn modelId="{1FD4F986-CFFD-441A-83CB-C062B92D82FD}" type="presParOf" srcId="{B9F45ACC-3439-4BBA-90A0-B3794396F995}" destId="{A5FA4373-5F16-45D0-B34C-59028A2E1297}" srcOrd="0" destOrd="0" presId="urn:microsoft.com/office/officeart/2008/layout/VerticalCurvedList"/>
    <dgm:cxn modelId="{DE019776-461C-415B-A7EA-83FEED6588C5}" type="presParOf" srcId="{A5FA4373-5F16-45D0-B34C-59028A2E1297}" destId="{27EBB426-709A-4554-A5FC-345CBBE7DC4E}" srcOrd="0" destOrd="0" presId="urn:microsoft.com/office/officeart/2008/layout/VerticalCurvedList"/>
    <dgm:cxn modelId="{C8EC1D21-E8BA-4ADA-AD1D-A6A06CB39209}" type="presParOf" srcId="{27EBB426-709A-4554-A5FC-345CBBE7DC4E}" destId="{6A94F6D7-38C9-49FF-982A-3645CFDD0229}" srcOrd="0" destOrd="0" presId="urn:microsoft.com/office/officeart/2008/layout/VerticalCurvedList"/>
    <dgm:cxn modelId="{957A7BCB-4608-413C-87E1-27B1FF586EFB}" type="presParOf" srcId="{27EBB426-709A-4554-A5FC-345CBBE7DC4E}" destId="{C3CF82D8-93CC-45A4-9363-E48E677F9B87}" srcOrd="1" destOrd="0" presId="urn:microsoft.com/office/officeart/2008/layout/VerticalCurvedList"/>
    <dgm:cxn modelId="{DCC46AE8-EFAF-4BF4-9D38-2EDD95460725}" type="presParOf" srcId="{27EBB426-709A-4554-A5FC-345CBBE7DC4E}" destId="{AFCE9452-A8E8-4316-8633-B5032AD27A00}" srcOrd="2" destOrd="0" presId="urn:microsoft.com/office/officeart/2008/layout/VerticalCurvedList"/>
    <dgm:cxn modelId="{72653168-3E2A-43B2-A080-EA07272E3BF2}" type="presParOf" srcId="{27EBB426-709A-4554-A5FC-345CBBE7DC4E}" destId="{B7BB28A7-FF3C-4849-88B4-B69AEDC4541F}" srcOrd="3" destOrd="0" presId="urn:microsoft.com/office/officeart/2008/layout/VerticalCurvedList"/>
    <dgm:cxn modelId="{EA6A7CC9-02A5-4663-B8D5-68C0593ACA00}" type="presParOf" srcId="{A5FA4373-5F16-45D0-B34C-59028A2E1297}" destId="{D4E725D6-DCDA-4953-AB81-82395C73C494}" srcOrd="1" destOrd="0" presId="urn:microsoft.com/office/officeart/2008/layout/VerticalCurvedList"/>
    <dgm:cxn modelId="{CE2F1F40-0904-43E7-B60E-D140B9C703F6}" type="presParOf" srcId="{A5FA4373-5F16-45D0-B34C-59028A2E1297}" destId="{3CD37C28-F4AB-4A61-A375-BDE0D542FC2B}" srcOrd="2" destOrd="0" presId="urn:microsoft.com/office/officeart/2008/layout/VerticalCurvedList"/>
    <dgm:cxn modelId="{AE8F7771-B035-4D8E-A5A1-85C45F78813D}" type="presParOf" srcId="{3CD37C28-F4AB-4A61-A375-BDE0D542FC2B}" destId="{799331C5-685B-466F-B266-2C1710FCBE16}" srcOrd="0" destOrd="0" presId="urn:microsoft.com/office/officeart/2008/layout/VerticalCurvedList"/>
    <dgm:cxn modelId="{3FEF35BD-89B4-4ECD-9D6C-E042834B43CF}" type="presParOf" srcId="{A5FA4373-5F16-45D0-B34C-59028A2E1297}" destId="{A0D36A1D-71EB-4987-9167-04938BC78810}" srcOrd="3" destOrd="0" presId="urn:microsoft.com/office/officeart/2008/layout/VerticalCurvedList"/>
    <dgm:cxn modelId="{B179CD08-D36A-4788-A84F-51FDB8C8D036}" type="presParOf" srcId="{A5FA4373-5F16-45D0-B34C-59028A2E1297}" destId="{36C7720C-90DC-4DCA-885D-48B5341C6107}" srcOrd="4" destOrd="0" presId="urn:microsoft.com/office/officeart/2008/layout/VerticalCurvedList"/>
    <dgm:cxn modelId="{AACCD5DB-09EE-45D9-99AE-A8BCB8F6E4EB}" type="presParOf" srcId="{36C7720C-90DC-4DCA-885D-48B5341C6107}" destId="{2F534653-5F9B-408B-82D9-5BF83E1CB5FC}" srcOrd="0" destOrd="0" presId="urn:microsoft.com/office/officeart/2008/layout/VerticalCurvedList"/>
    <dgm:cxn modelId="{937BCF3B-6C0C-45E7-81D7-26D93A208BFA}" type="presParOf" srcId="{A5FA4373-5F16-45D0-B34C-59028A2E1297}" destId="{C0D58BED-F446-48EA-8044-08D19728EC3C}" srcOrd="5" destOrd="0" presId="urn:microsoft.com/office/officeart/2008/layout/VerticalCurvedList"/>
    <dgm:cxn modelId="{7AF2974A-9221-41AF-AEAC-018C90A0D807}" type="presParOf" srcId="{A5FA4373-5F16-45D0-B34C-59028A2E1297}" destId="{60DFEDC8-080B-451A-9F44-605C71B5366E}" srcOrd="6" destOrd="0" presId="urn:microsoft.com/office/officeart/2008/layout/VerticalCurvedList"/>
    <dgm:cxn modelId="{DB1CEB7F-1E7C-489A-93A3-468D33ADA708}" type="presParOf" srcId="{60DFEDC8-080B-451A-9F44-605C71B5366E}" destId="{9B944C9F-CBEC-4ABF-9E83-10D4E0906AB8}" srcOrd="0" destOrd="0" presId="urn:microsoft.com/office/officeart/2008/layout/VerticalCurvedList"/>
    <dgm:cxn modelId="{5C4F1E09-1A5D-4DF8-81D8-F3BEA5A9849F}" type="presParOf" srcId="{A5FA4373-5F16-45D0-B34C-59028A2E1297}" destId="{4508FB3F-F202-446D-B167-6845486F5690}" srcOrd="7" destOrd="0" presId="urn:microsoft.com/office/officeart/2008/layout/VerticalCurvedList"/>
    <dgm:cxn modelId="{BBC216D8-7DBF-4779-B119-2DBE63D46D65}" type="presParOf" srcId="{A5FA4373-5F16-45D0-B34C-59028A2E1297}" destId="{1D118E34-1B15-42DD-842E-57D9025A7C41}" srcOrd="8" destOrd="0" presId="urn:microsoft.com/office/officeart/2008/layout/VerticalCurvedList"/>
    <dgm:cxn modelId="{C4E83390-EF9E-4FB0-AF9C-669921F944C6}" type="presParOf" srcId="{1D118E34-1B15-42DD-842E-57D9025A7C41}" destId="{D2783132-0EA0-4F41-88D2-8CF0DE723492}" srcOrd="0" destOrd="0" presId="urn:microsoft.com/office/officeart/2008/layout/VerticalCurvedList"/>
    <dgm:cxn modelId="{F467CDA3-8ADF-4293-96D5-6129A714ACFB}" type="presParOf" srcId="{A5FA4373-5F16-45D0-B34C-59028A2E1297}" destId="{0A413A0A-05C4-4469-94C1-3F493AC212A1}" srcOrd="9" destOrd="0" presId="urn:microsoft.com/office/officeart/2008/layout/VerticalCurvedList"/>
    <dgm:cxn modelId="{80E68B35-0779-4D01-A6D7-144BE4CD6CE1}" type="presParOf" srcId="{A5FA4373-5F16-45D0-B34C-59028A2E1297}" destId="{BA07285D-2E13-42A0-ACBF-050DC99F008B}" srcOrd="10" destOrd="0" presId="urn:microsoft.com/office/officeart/2008/layout/VerticalCurvedList"/>
    <dgm:cxn modelId="{8A4BD84F-C413-4385-B19F-E919D6932F8B}" type="presParOf" srcId="{BA07285D-2E13-42A0-ACBF-050DC99F008B}" destId="{F6587D32-76D7-47F6-83D9-9AD3D7D0F1E1}" srcOrd="0" destOrd="0" presId="urn:microsoft.com/office/officeart/2008/layout/VerticalCurvedList"/>
    <dgm:cxn modelId="{0F952113-1091-4221-B174-CE8A36980377}" type="presParOf" srcId="{A5FA4373-5F16-45D0-B34C-59028A2E1297}" destId="{D13AFC67-F876-4DB6-816A-FAEEA4DA3FC6}" srcOrd="11" destOrd="0" presId="urn:microsoft.com/office/officeart/2008/layout/VerticalCurvedList"/>
    <dgm:cxn modelId="{C5AC5CA8-B35E-42D4-B6E3-A57C7CD4ABF1}" type="presParOf" srcId="{A5FA4373-5F16-45D0-B34C-59028A2E1297}" destId="{B69903F2-69A1-4BD1-9108-69FE80D55F14}" srcOrd="12" destOrd="0" presId="urn:microsoft.com/office/officeart/2008/layout/VerticalCurvedList"/>
    <dgm:cxn modelId="{32DE8C55-4E5E-43F0-95F3-655597EDFE02}" type="presParOf" srcId="{B69903F2-69A1-4BD1-9108-69FE80D55F14}" destId="{F2A2AE01-39F3-480D-9767-5F39EBEB01B4}" srcOrd="0" destOrd="0" presId="urn:microsoft.com/office/officeart/2008/layout/VerticalCurvedList"/>
    <dgm:cxn modelId="{7EB7E2D3-FD63-49D8-B2FE-DAF2DA9025F0}" type="presParOf" srcId="{A5FA4373-5F16-45D0-B34C-59028A2E1297}" destId="{DAF58805-8CDD-41EA-8C00-32EEB084AB34}" srcOrd="13" destOrd="0" presId="urn:microsoft.com/office/officeart/2008/layout/VerticalCurvedList"/>
    <dgm:cxn modelId="{29DEEA3D-56B2-4D62-8497-FCB1EE033704}" type="presParOf" srcId="{A5FA4373-5F16-45D0-B34C-59028A2E1297}" destId="{99C6BC0D-DA14-49DE-93A9-855653A1FD31}" srcOrd="14" destOrd="0" presId="urn:microsoft.com/office/officeart/2008/layout/VerticalCurvedList"/>
    <dgm:cxn modelId="{F3D2C442-4A3E-4FA3-95D0-58752B764EC4}" type="presParOf" srcId="{99C6BC0D-DA14-49DE-93A9-855653A1FD31}" destId="{BC8D63D4-0716-46A2-ADC7-CED543E1ACB0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BAE18D-3D58-4D0A-88D7-3E9593FBC66C}">
      <dsp:nvSpPr>
        <dsp:cNvPr id="0" name=""/>
        <dsp:cNvSpPr/>
      </dsp:nvSpPr>
      <dsp:spPr>
        <a:xfrm>
          <a:off x="3611818" y="2564021"/>
          <a:ext cx="1982959" cy="16433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latin typeface="Georgia" pitchFamily="18" charset="0"/>
            </a:rPr>
            <a:t>ПРАВИЛА</a:t>
          </a:r>
          <a:endParaRPr lang="ru-RU" sz="1800" b="1" kern="1200" dirty="0">
            <a:solidFill>
              <a:srgbClr val="C00000"/>
            </a:solidFill>
            <a:latin typeface="Georgia" pitchFamily="18" charset="0"/>
          </a:endParaRPr>
        </a:p>
      </dsp:txBody>
      <dsp:txXfrm>
        <a:off x="3611818" y="2564021"/>
        <a:ext cx="1982959" cy="1643380"/>
      </dsp:txXfrm>
    </dsp:sp>
    <dsp:sp modelId="{07B6C2C8-CE6E-4A81-BBC0-51CC151B86AC}">
      <dsp:nvSpPr>
        <dsp:cNvPr id="0" name=""/>
        <dsp:cNvSpPr/>
      </dsp:nvSpPr>
      <dsp:spPr>
        <a:xfrm rot="16200000">
          <a:off x="4376691" y="1880433"/>
          <a:ext cx="453213" cy="537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4376691" y="1880433"/>
        <a:ext cx="453213" cy="537708"/>
      </dsp:txXfrm>
    </dsp:sp>
    <dsp:sp modelId="{14035512-75D6-4396-BAA4-96240CA2324F}">
      <dsp:nvSpPr>
        <dsp:cNvPr id="0" name=""/>
        <dsp:cNvSpPr/>
      </dsp:nvSpPr>
      <dsp:spPr>
        <a:xfrm>
          <a:off x="3024164" y="230281"/>
          <a:ext cx="3158267" cy="14786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Georgia" pitchFamily="18" charset="0"/>
            </a:rPr>
            <a:t>ЧЕСТНЫЕ</a:t>
          </a:r>
          <a:endParaRPr lang="ru-RU" sz="19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3024164" y="230281"/>
        <a:ext cx="3158267" cy="1478619"/>
      </dsp:txXfrm>
    </dsp:sp>
    <dsp:sp modelId="{B45F5AC5-104F-4BE1-8849-E3A7B858CEBD}">
      <dsp:nvSpPr>
        <dsp:cNvPr id="0" name=""/>
        <dsp:cNvSpPr/>
      </dsp:nvSpPr>
      <dsp:spPr>
        <a:xfrm rot="31428">
          <a:off x="5734469" y="3128737"/>
          <a:ext cx="336706" cy="537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31428">
        <a:off x="5734469" y="3128737"/>
        <a:ext cx="336706" cy="537708"/>
      </dsp:txXfrm>
    </dsp:sp>
    <dsp:sp modelId="{48F0A843-076B-4327-84F3-CE954B7E5B29}">
      <dsp:nvSpPr>
        <dsp:cNvPr id="0" name=""/>
        <dsp:cNvSpPr/>
      </dsp:nvSpPr>
      <dsp:spPr>
        <a:xfrm>
          <a:off x="6229854" y="2425467"/>
          <a:ext cx="2914144" cy="197687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Georgia" pitchFamily="18" charset="0"/>
            </a:rPr>
            <a:t>СТАБИЛЬНЫЕ</a:t>
          </a:r>
          <a:endParaRPr lang="ru-RU" sz="19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6229854" y="2425467"/>
        <a:ext cx="2914144" cy="1976870"/>
      </dsp:txXfrm>
    </dsp:sp>
    <dsp:sp modelId="{0B720157-8D56-4F58-9442-9FECA31923DC}">
      <dsp:nvSpPr>
        <dsp:cNvPr id="0" name=""/>
        <dsp:cNvSpPr/>
      </dsp:nvSpPr>
      <dsp:spPr>
        <a:xfrm rot="5400000">
          <a:off x="4459378" y="4201948"/>
          <a:ext cx="287840" cy="537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4459378" y="4201948"/>
        <a:ext cx="287840" cy="537708"/>
      </dsp:txXfrm>
    </dsp:sp>
    <dsp:sp modelId="{F2434BE6-4E25-4C54-A48E-CA39BC23E356}">
      <dsp:nvSpPr>
        <dsp:cNvPr id="0" name=""/>
        <dsp:cNvSpPr/>
      </dsp:nvSpPr>
      <dsp:spPr>
        <a:xfrm>
          <a:off x="2860084" y="4750496"/>
          <a:ext cx="3486428" cy="165177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Georgia" pitchFamily="18" charset="0"/>
            </a:rPr>
            <a:t>УДОБНЫЕ</a:t>
          </a:r>
          <a:endParaRPr lang="ru-RU" sz="1900" b="1" kern="1200" dirty="0">
            <a:solidFill>
              <a:schemeClr val="tx1"/>
            </a:solidFill>
            <a:latin typeface="Georgia" pitchFamily="18" charset="0"/>
          </a:endParaRPr>
        </a:p>
      </dsp:txBody>
      <dsp:txXfrm>
        <a:off x="2860084" y="4750496"/>
        <a:ext cx="3486428" cy="1651774"/>
      </dsp:txXfrm>
    </dsp:sp>
    <dsp:sp modelId="{B54E303D-041D-4784-A9D6-D080F43E6651}">
      <dsp:nvSpPr>
        <dsp:cNvPr id="0" name=""/>
        <dsp:cNvSpPr/>
      </dsp:nvSpPr>
      <dsp:spPr>
        <a:xfrm rot="10784295">
          <a:off x="3182433" y="3122654"/>
          <a:ext cx="303445" cy="5377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784295">
        <a:off x="3182433" y="3122654"/>
        <a:ext cx="303445" cy="537708"/>
      </dsp:txXfrm>
    </dsp:sp>
    <dsp:sp modelId="{E3D9064F-C55E-4586-82D4-127AD5CB4F34}">
      <dsp:nvSpPr>
        <dsp:cNvPr id="0" name=""/>
        <dsp:cNvSpPr/>
      </dsp:nvSpPr>
      <dsp:spPr>
        <a:xfrm>
          <a:off x="0" y="2411363"/>
          <a:ext cx="3039339" cy="19768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Georgia" pitchFamily="18" charset="0"/>
            </a:rPr>
            <a:t>ПОНЯТНЫЕ</a:t>
          </a:r>
          <a:endParaRPr lang="ru-RU" sz="1900" b="1" kern="1200" dirty="0">
            <a:latin typeface="Georgia" pitchFamily="18" charset="0"/>
          </a:endParaRPr>
        </a:p>
      </dsp:txBody>
      <dsp:txXfrm>
        <a:off x="0" y="2411363"/>
        <a:ext cx="3039339" cy="19768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CF82D8-93CC-45A4-9363-E48E677F9B87}">
      <dsp:nvSpPr>
        <dsp:cNvPr id="0" name=""/>
        <dsp:cNvSpPr/>
      </dsp:nvSpPr>
      <dsp:spPr>
        <a:xfrm>
          <a:off x="-6519588" y="-997873"/>
          <a:ext cx="7765938" cy="7765938"/>
        </a:xfrm>
        <a:prstGeom prst="blockArc">
          <a:avLst>
            <a:gd name="adj1" fmla="val 18900000"/>
            <a:gd name="adj2" fmla="val 2700000"/>
            <a:gd name="adj3" fmla="val 278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725D6-DCDA-4953-AB81-82395C73C494}">
      <dsp:nvSpPr>
        <dsp:cNvPr id="0" name=""/>
        <dsp:cNvSpPr/>
      </dsp:nvSpPr>
      <dsp:spPr>
        <a:xfrm>
          <a:off x="404778" y="262312"/>
          <a:ext cx="7111295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404778" y="262312"/>
        <a:ext cx="7111295" cy="524395"/>
      </dsp:txXfrm>
    </dsp:sp>
    <dsp:sp modelId="{799331C5-685B-466F-B266-2C1710FCBE16}">
      <dsp:nvSpPr>
        <dsp:cNvPr id="0" name=""/>
        <dsp:cNvSpPr/>
      </dsp:nvSpPr>
      <dsp:spPr>
        <a:xfrm>
          <a:off x="77032" y="196763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36A1D-71EB-4987-9167-04938BC78810}">
      <dsp:nvSpPr>
        <dsp:cNvPr id="0" name=""/>
        <dsp:cNvSpPr/>
      </dsp:nvSpPr>
      <dsp:spPr>
        <a:xfrm>
          <a:off x="879665" y="1049367"/>
          <a:ext cx="6636409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879665" y="1049367"/>
        <a:ext cx="6636409" cy="524395"/>
      </dsp:txXfrm>
    </dsp:sp>
    <dsp:sp modelId="{2F534653-5F9B-408B-82D9-5BF83E1CB5FC}">
      <dsp:nvSpPr>
        <dsp:cNvPr id="0" name=""/>
        <dsp:cNvSpPr/>
      </dsp:nvSpPr>
      <dsp:spPr>
        <a:xfrm>
          <a:off x="551918" y="983817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D58BED-F446-48EA-8044-08D19728EC3C}">
      <dsp:nvSpPr>
        <dsp:cNvPr id="0" name=""/>
        <dsp:cNvSpPr/>
      </dsp:nvSpPr>
      <dsp:spPr>
        <a:xfrm>
          <a:off x="1139901" y="1835844"/>
          <a:ext cx="6376173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1139901" y="1835844"/>
        <a:ext cx="6376173" cy="524395"/>
      </dsp:txXfrm>
    </dsp:sp>
    <dsp:sp modelId="{9B944C9F-CBEC-4ABF-9E83-10D4E0906AB8}">
      <dsp:nvSpPr>
        <dsp:cNvPr id="0" name=""/>
        <dsp:cNvSpPr/>
      </dsp:nvSpPr>
      <dsp:spPr>
        <a:xfrm>
          <a:off x="812154" y="1770294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8FB3F-F202-446D-B167-6845486F5690}">
      <dsp:nvSpPr>
        <dsp:cNvPr id="0" name=""/>
        <dsp:cNvSpPr/>
      </dsp:nvSpPr>
      <dsp:spPr>
        <a:xfrm>
          <a:off x="1222992" y="2622898"/>
          <a:ext cx="6293082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1222992" y="2622898"/>
        <a:ext cx="6293082" cy="524395"/>
      </dsp:txXfrm>
    </dsp:sp>
    <dsp:sp modelId="{D2783132-0EA0-4F41-88D2-8CF0DE723492}">
      <dsp:nvSpPr>
        <dsp:cNvPr id="0" name=""/>
        <dsp:cNvSpPr/>
      </dsp:nvSpPr>
      <dsp:spPr>
        <a:xfrm>
          <a:off x="895245" y="2557349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13A0A-05C4-4469-94C1-3F493AC212A1}">
      <dsp:nvSpPr>
        <dsp:cNvPr id="0" name=""/>
        <dsp:cNvSpPr/>
      </dsp:nvSpPr>
      <dsp:spPr>
        <a:xfrm>
          <a:off x="1139901" y="3409952"/>
          <a:ext cx="6376173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1139901" y="3409952"/>
        <a:ext cx="6376173" cy="524395"/>
      </dsp:txXfrm>
    </dsp:sp>
    <dsp:sp modelId="{F6587D32-76D7-47F6-83D9-9AD3D7D0F1E1}">
      <dsp:nvSpPr>
        <dsp:cNvPr id="0" name=""/>
        <dsp:cNvSpPr/>
      </dsp:nvSpPr>
      <dsp:spPr>
        <a:xfrm>
          <a:off x="812154" y="3344403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AFC67-F876-4DB6-816A-FAEEA4DA3FC6}">
      <dsp:nvSpPr>
        <dsp:cNvPr id="0" name=""/>
        <dsp:cNvSpPr/>
      </dsp:nvSpPr>
      <dsp:spPr>
        <a:xfrm>
          <a:off x="879665" y="4196429"/>
          <a:ext cx="6636409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879665" y="4196429"/>
        <a:ext cx="6636409" cy="524395"/>
      </dsp:txXfrm>
    </dsp:sp>
    <dsp:sp modelId="{F2A2AE01-39F3-480D-9767-5F39EBEB01B4}">
      <dsp:nvSpPr>
        <dsp:cNvPr id="0" name=""/>
        <dsp:cNvSpPr/>
      </dsp:nvSpPr>
      <dsp:spPr>
        <a:xfrm>
          <a:off x="551918" y="4130880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58805-8CDD-41EA-8C00-32EEB084AB34}">
      <dsp:nvSpPr>
        <dsp:cNvPr id="0" name=""/>
        <dsp:cNvSpPr/>
      </dsp:nvSpPr>
      <dsp:spPr>
        <a:xfrm>
          <a:off x="404778" y="4983484"/>
          <a:ext cx="7111295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>
            <a:latin typeface="Georgia" pitchFamily="18" charset="0"/>
          </a:endParaRPr>
        </a:p>
      </dsp:txBody>
      <dsp:txXfrm>
        <a:off x="404778" y="4983484"/>
        <a:ext cx="7111295" cy="524395"/>
      </dsp:txXfrm>
    </dsp:sp>
    <dsp:sp modelId="{BC8D63D4-0716-46A2-ADC7-CED543E1ACB0}">
      <dsp:nvSpPr>
        <dsp:cNvPr id="0" name=""/>
        <dsp:cNvSpPr/>
      </dsp:nvSpPr>
      <dsp:spPr>
        <a:xfrm>
          <a:off x="77032" y="4917934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CF82D8-93CC-45A4-9363-E48E677F9B87}">
      <dsp:nvSpPr>
        <dsp:cNvPr id="0" name=""/>
        <dsp:cNvSpPr/>
      </dsp:nvSpPr>
      <dsp:spPr>
        <a:xfrm>
          <a:off x="-6519588" y="-997873"/>
          <a:ext cx="7765938" cy="7765938"/>
        </a:xfrm>
        <a:prstGeom prst="blockArc">
          <a:avLst>
            <a:gd name="adj1" fmla="val 18900000"/>
            <a:gd name="adj2" fmla="val 2700000"/>
            <a:gd name="adj3" fmla="val 278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725D6-DCDA-4953-AB81-82395C73C494}">
      <dsp:nvSpPr>
        <dsp:cNvPr id="0" name=""/>
        <dsp:cNvSpPr/>
      </dsp:nvSpPr>
      <dsp:spPr>
        <a:xfrm>
          <a:off x="404778" y="262312"/>
          <a:ext cx="7111295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Установлены государством</a:t>
          </a:r>
          <a:endParaRPr lang="ru-RU" sz="1600" b="1" kern="1200" dirty="0">
            <a:latin typeface="Georgia" pitchFamily="18" charset="0"/>
          </a:endParaRPr>
        </a:p>
      </dsp:txBody>
      <dsp:txXfrm>
        <a:off x="404778" y="262312"/>
        <a:ext cx="7111295" cy="524395"/>
      </dsp:txXfrm>
    </dsp:sp>
    <dsp:sp modelId="{799331C5-685B-466F-B266-2C1710FCBE16}">
      <dsp:nvSpPr>
        <dsp:cNvPr id="0" name=""/>
        <dsp:cNvSpPr/>
      </dsp:nvSpPr>
      <dsp:spPr>
        <a:xfrm>
          <a:off x="77032" y="196763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36A1D-71EB-4987-9167-04938BC78810}">
      <dsp:nvSpPr>
        <dsp:cNvPr id="0" name=""/>
        <dsp:cNvSpPr/>
      </dsp:nvSpPr>
      <dsp:spPr>
        <a:xfrm>
          <a:off x="879665" y="1049367"/>
          <a:ext cx="6636409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Обязательны для всех</a:t>
          </a:r>
          <a:endParaRPr lang="ru-RU" sz="1600" b="1" kern="1200" dirty="0">
            <a:latin typeface="Georgia" pitchFamily="18" charset="0"/>
          </a:endParaRPr>
        </a:p>
      </dsp:txBody>
      <dsp:txXfrm>
        <a:off x="879665" y="1049367"/>
        <a:ext cx="6636409" cy="524395"/>
      </dsp:txXfrm>
    </dsp:sp>
    <dsp:sp modelId="{2F534653-5F9B-408B-82D9-5BF83E1CB5FC}">
      <dsp:nvSpPr>
        <dsp:cNvPr id="0" name=""/>
        <dsp:cNvSpPr/>
      </dsp:nvSpPr>
      <dsp:spPr>
        <a:xfrm>
          <a:off x="551918" y="983817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D58BED-F446-48EA-8044-08D19728EC3C}">
      <dsp:nvSpPr>
        <dsp:cNvPr id="0" name=""/>
        <dsp:cNvSpPr/>
      </dsp:nvSpPr>
      <dsp:spPr>
        <a:xfrm>
          <a:off x="1139901" y="1835844"/>
          <a:ext cx="6376173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Основаны на справедливости</a:t>
          </a:r>
          <a:endParaRPr lang="ru-RU" sz="1600" b="1" kern="1200" dirty="0">
            <a:latin typeface="Georgia" pitchFamily="18" charset="0"/>
          </a:endParaRPr>
        </a:p>
      </dsp:txBody>
      <dsp:txXfrm>
        <a:off x="1139901" y="1835844"/>
        <a:ext cx="6376173" cy="524395"/>
      </dsp:txXfrm>
    </dsp:sp>
    <dsp:sp modelId="{9B944C9F-CBEC-4ABF-9E83-10D4E0906AB8}">
      <dsp:nvSpPr>
        <dsp:cNvPr id="0" name=""/>
        <dsp:cNvSpPr/>
      </dsp:nvSpPr>
      <dsp:spPr>
        <a:xfrm>
          <a:off x="812154" y="1770294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8FB3F-F202-446D-B167-6845486F5690}">
      <dsp:nvSpPr>
        <dsp:cNvPr id="0" name=""/>
        <dsp:cNvSpPr/>
      </dsp:nvSpPr>
      <dsp:spPr>
        <a:xfrm>
          <a:off x="1222992" y="2622898"/>
          <a:ext cx="6293082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Имеют письменную форму</a:t>
          </a:r>
          <a:endParaRPr lang="ru-RU" sz="1600" b="1" kern="1200" dirty="0">
            <a:latin typeface="Georgia" pitchFamily="18" charset="0"/>
          </a:endParaRPr>
        </a:p>
      </dsp:txBody>
      <dsp:txXfrm>
        <a:off x="1222992" y="2622898"/>
        <a:ext cx="6293082" cy="524395"/>
      </dsp:txXfrm>
    </dsp:sp>
    <dsp:sp modelId="{D2783132-0EA0-4F41-88D2-8CF0DE723492}">
      <dsp:nvSpPr>
        <dsp:cNvPr id="0" name=""/>
        <dsp:cNvSpPr/>
      </dsp:nvSpPr>
      <dsp:spPr>
        <a:xfrm>
          <a:off x="895245" y="2557349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13A0A-05C4-4469-94C1-3F493AC212A1}">
      <dsp:nvSpPr>
        <dsp:cNvPr id="0" name=""/>
        <dsp:cNvSpPr/>
      </dsp:nvSpPr>
      <dsp:spPr>
        <a:xfrm>
          <a:off x="1139901" y="3409952"/>
          <a:ext cx="6376173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Имеют системный характер</a:t>
          </a:r>
          <a:endParaRPr lang="ru-RU" sz="1600" b="1" kern="1200" dirty="0">
            <a:latin typeface="Georgia" pitchFamily="18" charset="0"/>
          </a:endParaRPr>
        </a:p>
      </dsp:txBody>
      <dsp:txXfrm>
        <a:off x="1139901" y="3409952"/>
        <a:ext cx="6376173" cy="524395"/>
      </dsp:txXfrm>
    </dsp:sp>
    <dsp:sp modelId="{F6587D32-76D7-47F6-83D9-9AD3D7D0F1E1}">
      <dsp:nvSpPr>
        <dsp:cNvPr id="0" name=""/>
        <dsp:cNvSpPr/>
      </dsp:nvSpPr>
      <dsp:spPr>
        <a:xfrm>
          <a:off x="812154" y="3344403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3AFC67-F876-4DB6-816A-FAEEA4DA3FC6}">
      <dsp:nvSpPr>
        <dsp:cNvPr id="0" name=""/>
        <dsp:cNvSpPr/>
      </dsp:nvSpPr>
      <dsp:spPr>
        <a:xfrm>
          <a:off x="879665" y="4196429"/>
          <a:ext cx="6636409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Применяются многократно</a:t>
          </a:r>
          <a:endParaRPr lang="ru-RU" sz="1600" b="1" kern="1200" dirty="0">
            <a:latin typeface="Georgia" pitchFamily="18" charset="0"/>
          </a:endParaRPr>
        </a:p>
      </dsp:txBody>
      <dsp:txXfrm>
        <a:off x="879665" y="4196429"/>
        <a:ext cx="6636409" cy="524395"/>
      </dsp:txXfrm>
    </dsp:sp>
    <dsp:sp modelId="{F2A2AE01-39F3-480D-9767-5F39EBEB01B4}">
      <dsp:nvSpPr>
        <dsp:cNvPr id="0" name=""/>
        <dsp:cNvSpPr/>
      </dsp:nvSpPr>
      <dsp:spPr>
        <a:xfrm>
          <a:off x="551918" y="4130880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58805-8CDD-41EA-8C00-32EEB084AB34}">
      <dsp:nvSpPr>
        <dsp:cNvPr id="0" name=""/>
        <dsp:cNvSpPr/>
      </dsp:nvSpPr>
      <dsp:spPr>
        <a:xfrm>
          <a:off x="404778" y="4983484"/>
          <a:ext cx="7111295" cy="52439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6239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Georgia" pitchFamily="18" charset="0"/>
            </a:rPr>
            <a:t>Предусматривают юридическую ответственность за их нарушение</a:t>
          </a:r>
          <a:endParaRPr lang="ru-RU" sz="1600" b="1" kern="1200" dirty="0">
            <a:latin typeface="Georgia" pitchFamily="18" charset="0"/>
          </a:endParaRPr>
        </a:p>
      </dsp:txBody>
      <dsp:txXfrm>
        <a:off x="404778" y="4983484"/>
        <a:ext cx="7111295" cy="524395"/>
      </dsp:txXfrm>
    </dsp:sp>
    <dsp:sp modelId="{BC8D63D4-0716-46A2-ADC7-CED543E1ACB0}">
      <dsp:nvSpPr>
        <dsp:cNvPr id="0" name=""/>
        <dsp:cNvSpPr/>
      </dsp:nvSpPr>
      <dsp:spPr>
        <a:xfrm>
          <a:off x="77032" y="4917934"/>
          <a:ext cx="655493" cy="6554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AC49E-D052-43E8-9205-B42B9E80A7F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08725-10D2-453A-9DDF-2B6F1B86C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3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375F409-72E5-4A90-AE0B-83ED6D14962A}" type="slidenum">
              <a:rPr lang="ru-RU" altLang="ru-RU"/>
              <a:pPr/>
              <a:t>4</a:t>
            </a:fld>
            <a:endParaRPr lang="ru-RU" altLang="ru-RU" dirty="0"/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0165" tIns="40083" rIns="80165" bIns="40083" anchor="ctr"/>
          <a:lstStyle/>
          <a:p>
            <a:pPr eaLnBrk="1" hangingPunct="1"/>
            <a:endParaRPr lang="ru-RU" dirty="0">
              <a:latin typeface="Calibri" pitchFamily="34" charset="0"/>
            </a:endParaRPr>
          </a:p>
        </p:txBody>
      </p:sp>
      <p:sp>
        <p:nvSpPr>
          <p:cNvPr id="2355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</p:spPr>
        <p:txBody>
          <a:bodyPr wrap="none" anchor="ctr"/>
          <a:lstStyle/>
          <a:p>
            <a:endParaRPr lang="ru-RU" altLang="ru-RU" dirty="0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166"/>
          <a:stretch/>
        </p:blipFill>
        <p:spPr>
          <a:xfrm>
            <a:off x="-1" y="0"/>
            <a:ext cx="6552077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049"/>
          <a:stretch/>
        </p:blipFill>
        <p:spPr>
          <a:xfrm>
            <a:off x="3462867" y="0"/>
            <a:ext cx="5681133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2225488" y="4652681"/>
            <a:ext cx="4450976" cy="14253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7200" b="1" dirty="0">
              <a:ln w="0"/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134471" y="121023"/>
            <a:ext cx="1041060" cy="591671"/>
          </a:xfrm>
          <a:prstGeom prst="wav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lexander" pitchFamily="18" charset="0"/>
                <a:ea typeface="Alexander" pitchFamily="18" charset="0"/>
                <a:cs typeface="Angsana New"/>
              </a:rPr>
              <a:t>§ 4</a:t>
            </a:r>
            <a:endParaRPr lang="ru-RU" b="1" dirty="0">
              <a:latin typeface="Alexander" pitchFamily="18" charset="0"/>
              <a:ea typeface="Alexander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4470" y="568589"/>
            <a:ext cx="7153835" cy="157330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n w="0"/>
                <a:solidFill>
                  <a:srgbClr val="C00000"/>
                </a:solidFill>
                <a:latin typeface="Georgia" pitchFamily="18" charset="0"/>
              </a:rPr>
              <a:t>Как право регулирует жизнь общества</a:t>
            </a:r>
            <a:endParaRPr lang="en-US" sz="4000" b="1" i="1" dirty="0" smtClean="0">
              <a:ln w="0"/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9612" y="3334139"/>
            <a:ext cx="49186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white"/>
                </a:solidFill>
                <a:latin typeface="Georgia" pitchFamily="18" charset="0"/>
                <a:cs typeface="Segoe UI Semilight" pitchFamily="34" charset="0"/>
              </a:rPr>
              <a:t>«Неважно, на чьей стороне сила; важно то, на чьей стороне право»</a:t>
            </a:r>
          </a:p>
          <a:p>
            <a:pPr lvl="0" algn="ctr"/>
            <a:endParaRPr lang="ru-RU" sz="3200" b="1" dirty="0" smtClean="0">
              <a:solidFill>
                <a:prstClr val="black"/>
              </a:solidFill>
              <a:latin typeface="Georgia" pitchFamily="18" charset="0"/>
              <a:cs typeface="Segoe UI Semilight" pitchFamily="34" charset="0"/>
            </a:endParaRPr>
          </a:p>
          <a:p>
            <a:pPr lvl="0" algn="r"/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  <a:cs typeface="Segoe UI Semilight" pitchFamily="34" charset="0"/>
              </a:rPr>
              <a:t>Виктор Гюго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solidFill>
                  <a:schemeClr val="bg1"/>
                </a:solidFill>
                <a:latin typeface="Georgia" pitchFamily="18" charset="0"/>
              </a:rPr>
              <a:t>Назарова А.В. г. Норильск</a:t>
            </a:r>
            <a:endParaRPr lang="ru-RU" sz="12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30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450428" y="299545"/>
            <a:ext cx="7315200" cy="1040524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Принципы  права:</a:t>
            </a:r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85760" y="2164513"/>
            <a:ext cx="5204012" cy="72614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  <a:cs typeface="Times New Roman" pitchFamily="18" charset="0"/>
              </a:rPr>
              <a:t>народовластие</a:t>
            </a:r>
            <a:endParaRPr lang="ru-RU" sz="40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17290" y="2975972"/>
            <a:ext cx="5204012" cy="72614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  <a:cs typeface="Times New Roman" pitchFamily="18" charset="0"/>
              </a:rPr>
              <a:t>равноправие</a:t>
            </a:r>
            <a:endParaRPr lang="ru-RU" sz="40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1525" y="3834730"/>
            <a:ext cx="5204012" cy="72614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  <a:cs typeface="Times New Roman" pitchFamily="18" charset="0"/>
              </a:rPr>
              <a:t>гуманизм</a:t>
            </a:r>
            <a:endParaRPr lang="ru-RU" sz="40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1525" y="4661955"/>
            <a:ext cx="5204012" cy="72614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  <a:cs typeface="Times New Roman" pitchFamily="18" charset="0"/>
              </a:rPr>
              <a:t>законность</a:t>
            </a:r>
            <a:endParaRPr lang="ru-RU" sz="40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17290" y="5536477"/>
            <a:ext cx="5204012" cy="726141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Georgia" pitchFamily="18" charset="0"/>
                <a:cs typeface="Times New Roman" pitchFamily="18" charset="0"/>
              </a:rPr>
              <a:t>справедливость</a:t>
            </a:r>
            <a:endParaRPr lang="ru-RU" sz="40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6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3779" y="2238704"/>
            <a:ext cx="3957146" cy="4272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Закрепляет и обеспечивает власть народа, возможность формирования органов власти, принятия важнейших властных решений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50428" y="299545"/>
            <a:ext cx="7315200" cy="1040524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Принципы  права</a:t>
            </a:r>
            <a:r>
              <a:rPr lang="ru-RU" sz="44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8524" y="1555531"/>
            <a:ext cx="3988676" cy="966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Народовластие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92868" y="2201917"/>
            <a:ext cx="3957146" cy="4272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Закрепляет и обеспечивает равенство всех  граждан независимо от цвета кожи, национальности, богатства,  занимаемой должности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1848" y="1566041"/>
            <a:ext cx="3988676" cy="966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Равноправие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17021" y="2128346"/>
            <a:ext cx="2806263" cy="4272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Обеспечивает соразмерность прав и обязанностей граждан, организаций, соразмерность правонарушения и наказания за него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9187" y="2191408"/>
            <a:ext cx="2758966" cy="41778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Закрепляет и обеспечивает условия для защиты жизни и здоровья, чести и достоинства, имущества человека.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98635" y="189186"/>
            <a:ext cx="7315200" cy="851338"/>
          </a:xfrm>
          <a:prstGeom prst="round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Принципы  права</a:t>
            </a:r>
            <a:r>
              <a:rPr lang="ru-RU" sz="4400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chemeClr val="bg1"/>
                </a:solidFill>
                <a:latin typeface="Georgia" pitchFamily="18" charset="0"/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4952" y="1334814"/>
            <a:ext cx="2743200" cy="966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Гуманизм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90041" y="2391103"/>
            <a:ext cx="2853559" cy="40569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Закрепляет требование строгого соблюдения правовых норм всеми гражданами и организациями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90041" y="1660634"/>
            <a:ext cx="2837793" cy="966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Законность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1764" y="1350579"/>
            <a:ext cx="2779988" cy="96695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Справедли-вость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6" y="2242687"/>
            <a:ext cx="3827369" cy="26434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05129" y="2330889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З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9940" y="3284680"/>
            <a:ext cx="688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У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0560" y="4177157"/>
            <a:ext cx="708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В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55179" y="5181491"/>
            <a:ext cx="670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Р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1399" y="2578994"/>
            <a:ext cx="3129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………..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7286" y="3505428"/>
            <a:ext cx="4032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………..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66137" y="4425260"/>
            <a:ext cx="3736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……….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0380" y="5403426"/>
            <a:ext cx="3441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………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"/>
            <a:ext cx="9144000" cy="129277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Роль права в жизни общества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6" y="2242687"/>
            <a:ext cx="3827369" cy="26434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05129" y="2330889"/>
            <a:ext cx="652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З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9940" y="3284680"/>
            <a:ext cx="688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У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0560" y="4177157"/>
            <a:ext cx="708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В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55179" y="5181491"/>
            <a:ext cx="670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/>
                <a:latin typeface="Georgia" pitchFamily="18" charset="0"/>
              </a:rPr>
              <a:t>Р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1399" y="2578994"/>
            <a:ext cx="3129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АЩИЩАЕТ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7286" y="3505428"/>
            <a:ext cx="4032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СТАНАВЛИВАЕТ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66137" y="4425260"/>
            <a:ext cx="3736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ОСПИТЫВАЕТ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40380" y="5403426"/>
            <a:ext cx="3441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ЕГУЛИРУЕТ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"/>
            <a:ext cx="9144000" cy="1292773"/>
          </a:xfrm>
          <a:prstGeom prst="rect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Georgia" pitchFamily="18" charset="0"/>
              </a:rPr>
              <a:t>Роль права в жизни общества</a:t>
            </a:r>
            <a:endParaRPr lang="ru-RU" sz="40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5388" y="2245660"/>
            <a:ext cx="7288306" cy="43971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§ </a:t>
            </a:r>
            <a:r>
              <a:rPr lang="en-US" sz="3600" b="1" dirty="0" smtClean="0">
                <a:solidFill>
                  <a:srgbClr val="002060"/>
                </a:solidFill>
                <a:latin typeface="Georgia" pitchFamily="18" charset="0"/>
              </a:rPr>
              <a:t>4</a:t>
            </a: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. Учить теорию, стр. 15 «вопросы и задания» 1-3 устно.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0576" y="497541"/>
            <a:ext cx="7557248" cy="1317812"/>
          </a:xfrm>
          <a:prstGeom prst="rect">
            <a:avLst/>
          </a:prstGeom>
          <a:solidFill>
            <a:srgbClr val="1D3C7A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Georgia" pitchFamily="18" charset="0"/>
              </a:rPr>
              <a:t>Домашнее задание:</a:t>
            </a:r>
            <a:endParaRPr lang="ru-RU" sz="4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8227" y="224852"/>
            <a:ext cx="4463321" cy="8994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План урока: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91069" y="1569493"/>
            <a:ext cx="6016563" cy="1255594"/>
          </a:xfrm>
          <a:prstGeom prst="homePlate">
            <a:avLst/>
          </a:prstGeom>
          <a:solidFill>
            <a:srgbClr val="00206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1. </a:t>
            </a:r>
            <a:r>
              <a:rPr lang="ru-RU" sz="2800" b="1" i="1" dirty="0" smtClean="0">
                <a:latin typeface="Georgia" pitchFamily="18" charset="0"/>
              </a:rPr>
              <a:t>Особенности правовых норм.</a:t>
            </a:r>
          </a:p>
          <a:p>
            <a:endParaRPr lang="ru-RU" sz="24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204717" y="3084395"/>
            <a:ext cx="6008898" cy="1268112"/>
          </a:xfrm>
          <a:prstGeom prst="homePlate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2. Общие принципы права.</a:t>
            </a:r>
          </a:p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191070" y="4694831"/>
            <a:ext cx="6021162" cy="1268306"/>
          </a:xfrm>
          <a:prstGeom prst="homePlat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3. </a:t>
            </a:r>
            <a:r>
              <a:rPr lang="ru-RU" sz="2800" b="1" i="1" dirty="0" smtClean="0">
                <a:latin typeface="Georgia" pitchFamily="18" charset="0"/>
              </a:rPr>
              <a:t>Роль права в жизни государства и общества</a:t>
            </a:r>
          </a:p>
          <a:p>
            <a:endParaRPr lang="ru-RU" sz="2400" b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4" name="Picture 2" descr="http://clipart-library.com/images/rcnr65p5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4039" cy="115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  <p:pic>
        <p:nvPicPr>
          <p:cNvPr id="12" name="Рисунок 11" descr="1052775068_1052775068.jpg"/>
          <p:cNvPicPr>
            <a:picLocks noChangeAspect="1"/>
          </p:cNvPicPr>
          <p:nvPr/>
        </p:nvPicPr>
        <p:blipFill>
          <a:blip r:embed="rId3" cstate="print"/>
          <a:srcRect l="14446" t="6667" r="11244" b="8965"/>
          <a:stretch>
            <a:fillRect/>
          </a:stretch>
        </p:blipFill>
        <p:spPr>
          <a:xfrm>
            <a:off x="6258910" y="930166"/>
            <a:ext cx="2885090" cy="531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30369" y="188637"/>
            <a:ext cx="8683261" cy="2595506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 defTabSz="914305">
              <a:lnSpc>
                <a:spcPct val="100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ru-RU" altLang="ru-RU" sz="3200" b="1" i="1" dirty="0">
                <a:solidFill>
                  <a:srgbClr val="FFFF00"/>
                </a:solidFill>
                <a:latin typeface="Georgia" pitchFamily="18" charset="0"/>
              </a:rPr>
              <a:t>Норма права — </a:t>
            </a:r>
            <a: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altLang="ru-RU" sz="25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alt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установленное </a:t>
            </a:r>
            <a:r>
              <a:rPr lang="ru-RU" altLang="ru-RU" sz="2800" b="1" i="1" dirty="0">
                <a:solidFill>
                  <a:schemeClr val="bg1"/>
                </a:solidFill>
                <a:latin typeface="Georgia" pitchFamily="18" charset="0"/>
              </a:rPr>
              <a:t>и охраняемое государством общее правило поведения, регулирующее общественные отношения, поведения людей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7785" y="3162751"/>
            <a:ext cx="3930555" cy="3364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955" y="3507779"/>
            <a:ext cx="4585648" cy="3350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230369" y="236483"/>
            <a:ext cx="8683261" cy="2695903"/>
          </a:xfrm>
          <a:solidFill>
            <a:srgbClr val="00206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35268"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Право*- </a:t>
            </a:r>
            <a:r>
              <a:rPr lang="ru-RU" sz="3200" b="1" i="1" dirty="0" smtClean="0">
                <a:latin typeface="Georgia" pitchFamily="18" charset="0"/>
              </a:rPr>
              <a:t/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2800" b="1" i="1" dirty="0" smtClean="0">
                <a:latin typeface="Georgia" pitchFamily="18" charset="0"/>
              </a:rPr>
              <a:t>это система норм (правил поведения), установленных или одобренных государством и охраняемых его авторитетом и принудительной силой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3739" y="3105807"/>
            <a:ext cx="4205842" cy="3403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613513846_33-p-foni-dlya-prezentatsii-na-temu-pravo-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2606" y="3298777"/>
            <a:ext cx="4035973" cy="3133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1794" y="501554"/>
            <a:ext cx="7811137" cy="155925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Люди всегда мечтали о </a:t>
            </a:r>
            <a:r>
              <a:rPr lang="ru-RU" sz="2800" b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справедливом обществе</a:t>
            </a: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, когда не будет распрей. Но как этого добиться?</a:t>
            </a:r>
            <a:endParaRPr lang="ru-RU" sz="28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9956" y="2511189"/>
            <a:ext cx="7816623" cy="19857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Georgia" pitchFamily="18" charset="0"/>
                <a:cs typeface="Times New Roman" pitchFamily="18" charset="0"/>
              </a:rPr>
              <a:t>Из-за разных устремлений между людьми возникают </a:t>
            </a:r>
            <a:r>
              <a:rPr lang="ru-RU" sz="2800" b="1" dirty="0">
                <a:latin typeface="Georgia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Georgia" pitchFamily="18" charset="0"/>
                <a:cs typeface="Times New Roman" pitchFamily="18" charset="0"/>
              </a:rPr>
              <a:t>онфликты. Совсем устранить их нельзя, что же делать?</a:t>
            </a:r>
            <a:endParaRPr lang="ru-RU" sz="28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5415" y="4900149"/>
            <a:ext cx="7651377" cy="1596185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Какими должны быть правила? </a:t>
            </a:r>
            <a:endParaRPr lang="ru-RU" sz="36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10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94348823"/>
              </p:ext>
            </p:extLst>
          </p:nvPr>
        </p:nvGraphicFramePr>
        <p:xfrm>
          <a:off x="0" y="1"/>
          <a:ext cx="9143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12628" y="3672590"/>
            <a:ext cx="1331372" cy="3185410"/>
          </a:xfrm>
          <a:prstGeom prst="rect">
            <a:avLst/>
          </a:prstGeom>
        </p:spPr>
      </p:pic>
      <p:sp>
        <p:nvSpPr>
          <p:cNvPr id="5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751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1794" y="501554"/>
            <a:ext cx="7811137" cy="13545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Люди всегда мечтали о </a:t>
            </a:r>
            <a:r>
              <a:rPr lang="ru-RU" sz="2400" b="1" dirty="0" smtClean="0"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справедливом обществе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, когда не будет распрей. Но как этого добиться?</a:t>
            </a:r>
            <a:endParaRPr lang="ru-RU" sz="2400" b="1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95365" y="2060813"/>
            <a:ext cx="7816623" cy="1364775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Из-за разных устремлений между людьми возникают </a:t>
            </a:r>
            <a:r>
              <a:rPr lang="ru-RU" sz="2400" b="1" dirty="0">
                <a:latin typeface="Georgia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онфликты. Совсем устранить их нельзя, что же делать?</a:t>
            </a:r>
            <a:endParaRPr lang="ru-RU" sz="24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99063" y="3589965"/>
            <a:ext cx="7740221" cy="91379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Какими должны быть правила? </a:t>
            </a:r>
            <a:endParaRPr lang="ru-RU" sz="24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5415" y="4862885"/>
            <a:ext cx="7753869" cy="164709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3200" b="1" dirty="0" smtClean="0">
                <a:latin typeface="Georgia" pitchFamily="18" charset="0"/>
                <a:cs typeface="Times New Roman" pitchFamily="18" charset="0"/>
              </a:rPr>
              <a:t>Как контролировать исполнение этих правил? </a:t>
            </a:r>
            <a:endParaRPr lang="ru-RU" sz="32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10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6412" y="0"/>
            <a:ext cx="7997588" cy="6858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256335270"/>
              </p:ext>
            </p:extLst>
          </p:nvPr>
        </p:nvGraphicFramePr>
        <p:xfrm>
          <a:off x="1389528" y="818867"/>
          <a:ext cx="7593107" cy="577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4694" y="237582"/>
            <a:ext cx="73799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</a:rPr>
              <a:t>ПРАВОВЫЕ  НОРМЫ</a:t>
            </a:r>
            <a:endParaRPr lang="ru-RU" sz="3600" b="1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46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6412" y="0"/>
            <a:ext cx="7997588" cy="6858000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2256335270"/>
              </p:ext>
            </p:extLst>
          </p:nvPr>
        </p:nvGraphicFramePr>
        <p:xfrm>
          <a:off x="1389528" y="818867"/>
          <a:ext cx="7593107" cy="577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4694" y="237582"/>
            <a:ext cx="73799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</a:rPr>
              <a:t>ПРАВОВЫЕ  НОРМЫ</a:t>
            </a:r>
            <a:endParaRPr lang="ru-RU" sz="3600" b="1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6605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46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</TotalTime>
  <Words>378</Words>
  <Application>Microsoft Office PowerPoint</Application>
  <PresentationFormat>Экран (4:3)</PresentationFormat>
  <Paragraphs>87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Норма права —  установленное и охраняемое государством общее правило поведения, регулирующее общественные отношения, поведения людей</vt:lpstr>
      <vt:lpstr>Право*-  это система норм (правил поведения), установленных или одобренных государством и охраняемых его авторитетом и принудительной силой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Учитель</cp:lastModifiedBy>
  <cp:revision>142</cp:revision>
  <dcterms:created xsi:type="dcterms:W3CDTF">2016-11-18T14:12:19Z</dcterms:created>
  <dcterms:modified xsi:type="dcterms:W3CDTF">2023-01-19T04:20:20Z</dcterms:modified>
</cp:coreProperties>
</file>