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73" d="100"/>
          <a:sy n="73" d="100"/>
        </p:scale>
        <p:origin x="11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748464" cy="2160239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№34»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3212976"/>
            <a:ext cx="8136904" cy="180020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кричат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громко общаются в группе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5589240"/>
            <a:ext cx="3672408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r">
              <a:lnSpc>
                <a:spcPct val="115000"/>
              </a:lnSpc>
              <a:spcAft>
                <a:spcPts val="0"/>
              </a:spcAft>
            </a:pP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792088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шума в группе.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24944"/>
            <a:ext cx="9144000" cy="393305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с детьми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уровня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громкости педагогов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эмоционального интеллекта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Тренировка навыков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 детей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норм и правил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этикета у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6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784976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эти несложные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приемы, игры с детьми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сможете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в группе благоприятную атмосферу, где все будут друг друга слышать и при этом не придется разговаривать шепотом.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600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00809"/>
            <a:ext cx="8229600" cy="1224136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накал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Дошкольники, особенно младшие, просто не умеют сознательно отслеживать, не мешает ли их крик или иные эмоции кому-то другому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00809"/>
            <a:ext cx="8229600" cy="1080120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3140968"/>
            <a:ext cx="8478143" cy="3413820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Резонансное состояние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ребенка нет возможности выразить эмоции сразу или он постоянно испытывает стресс, чувствует, что его не слышат, злится, – он может начать орать, как только появится возможность.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70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00809"/>
            <a:ext cx="8229600" cy="1080120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708920"/>
            <a:ext cx="8478143" cy="384586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вокруг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группе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самоподкрепляется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шумнее в группе, тем громче дети говорят, чтобы перекричать шум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Громкая речь взрослого провоцирует детей к громкому поведению.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853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563072" cy="720080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064895" cy="5832376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Усталость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дети устают, они растормаживаются, хуже управляют движениями и делают что-то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«лишнее»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нефункциональное. Голосом в таком состоянии дети тоже с трудом могут управлять.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умственных и физических нагрузок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-физиологическим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 организма;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предъявление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ребёнку чрезмерных, повышенных требований в процессе воспитания и обучения;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недостаточная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сна;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длительные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 эмоции и др.</a:t>
            </a: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1368152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2996952"/>
            <a:ext cx="8435280" cy="367240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личности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педагогически запущен, часто ведет себя демонстративно,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истерит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хочет доминировать, протестует – он будет громко выражать свои эмоции.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530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1152128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детей</a:t>
            </a:r>
            <a:endParaRPr lang="ru-RU" sz="32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3068960"/>
            <a:ext cx="8435280" cy="3600400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Латентное научение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 часто получают противоречивую информацию о шуме.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верит действиям, а не словам. Даже если ребенок очень старается следовать словесным, а не интонационным посланиям взрослых и ровесников, действует так называемое латентное научение – когда ребенок непроизвольно усваивает, что орать можно и даже нужно, если есть какие-то обстоятельства: хочешь, чтобы тебя услышали, злишься и т. д.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3709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563072" cy="216024"/>
          </a:xfrm>
        </p:spPr>
        <p:txBody>
          <a:bodyPr/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3" y="116632"/>
            <a:ext cx="6984775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 здоровый человек способен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 дети могут говорить и звучать не только тихо, но и громко – это говорит об их психологическом благополучии, о том, что они в меру раскрепощенные и могут действовать спонтанно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Дошкольникам необходимо состояние,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они свободно играют, шумят и не боятся, что взрослый плохо 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оценит.</a:t>
            </a:r>
          </a:p>
          <a:p>
            <a:pPr marL="0" indent="0" algn="just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дошкольники не могут шуметь всегда.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2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792088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шума в группе.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родителями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присутствуют физиологические причины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громкоголосия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ребенка»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профилактической работы с родителями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Шумовой фон в семье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среда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правил этикета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9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136</TotalTime>
  <Words>179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лица</vt:lpstr>
      <vt:lpstr>     Муниципальное бюджетное дошкольное образовательное учреждение «Детский сад №34»          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Причины «громкоголосия» детей</vt:lpstr>
      <vt:lpstr>Презентация PowerPoint</vt:lpstr>
      <vt:lpstr>Способы регулирования уровня шума в группе. </vt:lpstr>
      <vt:lpstr>Способы регулирования уровня шума в группе.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RePack by Diakov</cp:lastModifiedBy>
  <cp:revision>11</cp:revision>
  <dcterms:created xsi:type="dcterms:W3CDTF">2016-05-11T09:30:30Z</dcterms:created>
  <dcterms:modified xsi:type="dcterms:W3CDTF">2023-01-19T04:34:59Z</dcterms:modified>
</cp:coreProperties>
</file>