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58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29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925286"/>
            <a:ext cx="914400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514600" y="236220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3045460"/>
            <a:ext cx="4013200" cy="428625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2397760"/>
            <a:ext cx="4013200" cy="59944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fld id="{B4C71EC6-210F-42DE-9C53-41977AD35B3D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4267200" y="3429000"/>
            <a:ext cx="6858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hidden">
          <a:xfrm>
            <a:off x="0" y="1"/>
            <a:ext cx="769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629400" cy="5029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914401"/>
            <a:ext cx="926980" cy="5029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0751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922776"/>
            <a:ext cx="9144000" cy="2935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3921760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514600" y="336804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2" y="3367246"/>
            <a:ext cx="4085897" cy="706821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vert="horz" lIns="91440" tIns="45720" rIns="91440" bIns="0" rtlCol="0" anchor="b" anchorCtr="0">
            <a:normAutofit/>
          </a:bodyPr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2" y="4084577"/>
            <a:ext cx="4106917" cy="397094"/>
          </a:xfrm>
        </p:spPr>
        <p:txBody>
          <a:bodyPr tIns="0" anchor="t" anchorCtr="0">
            <a:normAutofit/>
          </a:bodyPr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020824"/>
            <a:ext cx="4023360" cy="40050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020824"/>
            <a:ext cx="4023360" cy="40050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819400"/>
            <a:ext cx="4023360" cy="3209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816352"/>
            <a:ext cx="4023360" cy="3209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914525"/>
            <a:ext cx="6172200" cy="351091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5513832"/>
            <a:ext cx="5669280" cy="548640"/>
          </a:xfrm>
        </p:spPr>
        <p:txBody>
          <a:bodyPr vert="horz" lIns="91440" tIns="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2026918"/>
            <a:ext cx="5439582" cy="3263750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5516880"/>
            <a:ext cx="5669280" cy="548640"/>
          </a:xfr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>
          <a:xfrm>
            <a:off x="2981325" y="273180"/>
            <a:ext cx="3181350" cy="2921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5"/>
          </p:nvPr>
        </p:nvSpPr>
        <p:spPr>
          <a:xfrm>
            <a:off x="4038600" y="6172200"/>
            <a:ext cx="1066800" cy="30480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>
          <a:xfrm>
            <a:off x="1447800" y="6486525"/>
            <a:ext cx="6248400" cy="2921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335973"/>
            <a:ext cx="9144000" cy="5522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9301"/>
            <a:ext cx="8229600" cy="4117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0" cap="all" spc="300" baseline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00" b="0" cap="all" spc="30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6172200"/>
            <a:ext cx="1066800" cy="3048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331436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ts val="400"/>
        </a:spcBef>
        <a:buNone/>
        <a:defRPr sz="1800" b="1" kern="1200" cap="all" spc="0" baseline="0">
          <a:solidFill>
            <a:schemeClr val="bg1">
              <a:lumMod val="75000"/>
              <a:lumOff val="25000"/>
            </a:schemeClr>
          </a:solidFill>
          <a:effectLst/>
          <a:latin typeface="+mj-lt"/>
          <a:ea typeface="+mj-ea"/>
          <a:cs typeface="Tunga" pitchFamily="2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Tx/>
        <a:buNone/>
        <a:defRPr sz="20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 baseline="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8104" y="3789040"/>
            <a:ext cx="3488432" cy="1656184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Студентки групп </a:t>
            </a:r>
          </a:p>
          <a:p>
            <a:pPr algn="r"/>
            <a:r>
              <a:rPr lang="ru-RU" sz="20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ТПИ-21-212</a:t>
            </a:r>
            <a:r>
              <a:rPr lang="ru-RU" sz="20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ПИ-20-312</a:t>
            </a:r>
            <a:endParaRPr lang="ru-RU" sz="2000" dirty="0" smtClean="0">
              <a:solidFill>
                <a:schemeClr val="accent5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Руководители: Баранова О.А. Трофимова О.Л.</a:t>
            </a:r>
            <a:endParaRPr lang="ru-RU" sz="2000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1548653"/>
            <a:ext cx="4896544" cy="18002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Творческий проект: </a:t>
            </a:r>
            <a:br>
              <a:rPr lang="ru-RU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«Альбом причесок для выпускного бала»</a:t>
            </a:r>
            <a:endParaRPr lang="ru-RU" dirty="0">
              <a:solidFill>
                <a:schemeClr val="tx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332656"/>
            <a:ext cx="76328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anose="02020603050405020304" pitchFamily="18" charset="0"/>
              </a:rPr>
              <a:t>ГОСУДАРСТВЕННОЕ БЮДЖЕТНОЕ ПРОФЕССИОНАЛЬНОЕ</a:t>
            </a:r>
            <a:b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anose="02020603050405020304" pitchFamily="18" charset="0"/>
              </a:rPr>
              <a:t>ОБРАЗОВАТЕЛЬНОЕ УЧРЕЖДЕНИЕ ИРКУТСКОЙ ОБЛАСТИ</a:t>
            </a:r>
            <a:b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anose="02020603050405020304" pitchFamily="18" charset="0"/>
              </a:rPr>
              <a:t>«ЗИМИНСКИЙ ЖЕЛЕЗНОДОРОЖНЫЙ ТЕХНИКУМ»</a:t>
            </a:r>
            <a:b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067944" y="6165522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Зима</a:t>
            </a:r>
            <a:r>
              <a:rPr lang="ru-RU" sz="200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2023</a:t>
            </a:r>
            <a:endParaRPr lang="ru-RU" sz="20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914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1" y="116632"/>
            <a:ext cx="83424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Наш проект был одобрен и лицензирован парикмахерской «Камелия», мастерами женского зала и/п </a:t>
            </a:r>
            <a:r>
              <a:rPr lang="ru-RU" sz="2400" dirty="0" err="1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Гамзюковой</a:t>
            </a:r>
            <a:r>
              <a:rPr lang="ru-RU" sz="24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Натальей Иннокентьевной и </a:t>
            </a:r>
            <a:r>
              <a:rPr lang="ru-RU" sz="2400" dirty="0" err="1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Дындарь</a:t>
            </a:r>
            <a:r>
              <a:rPr lang="ru-RU" sz="2400" dirty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Ольгой Анатольевной</a:t>
            </a:r>
            <a:r>
              <a:rPr lang="ru-RU" sz="2400" dirty="0">
                <a:solidFill>
                  <a:schemeClr val="tx1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>.</a:t>
            </a:r>
            <a:endParaRPr lang="ru-RU" sz="2400" dirty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2050" name="Picture 2" descr="C:\Users\Computer\Desktop\Новая папка (2)\IMG_20181122_1521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32874"/>
            <a:ext cx="3888432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Computer\Desktop\Новая папка (2)\IMG_20181122_1533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517" y="1632874"/>
            <a:ext cx="4248472" cy="489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2577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5524" y="2666319"/>
            <a:ext cx="74888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СПАСИБО ЗА ВНИМАНИЕ!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63337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88640"/>
            <a:ext cx="8496944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4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творческого и практико-ориентированного проекта: Создания наглядного пособия для провидения проф. ориентационных  мероприятий и использование в учебно-производственной работе.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Задачи:</a:t>
            </a:r>
          </a:p>
          <a:p>
            <a:r>
              <a:rPr lang="ru-RU" sz="24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совершенствование профессиональных компетенций;</a:t>
            </a:r>
          </a:p>
          <a:p>
            <a:r>
              <a:rPr lang="ru-RU" sz="24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развитие творческих способностей;</a:t>
            </a:r>
          </a:p>
          <a:p>
            <a:r>
              <a:rPr lang="ru-RU" sz="24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развитие материально-технической базы лаборатории.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Актуальность: Продукт (альбом) выполненного проекта может использоваться и пополнятся в течении нескольких лет.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Новизна: подборка причесок с учетом тенденций моды 2023 года.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Практическая значимость проекта: возможность использования как наглядного пособия и в качестве творческого отчета студентов о результатах </a:t>
            </a:r>
            <a:r>
              <a:rPr lang="ru-RU" sz="2400" dirty="0" err="1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сформированности</a:t>
            </a:r>
            <a:r>
              <a:rPr lang="ru-RU" sz="2400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профессиональных компетенций.</a:t>
            </a:r>
            <a:endParaRPr lang="ru-RU" sz="2400" dirty="0">
              <a:solidFill>
                <a:schemeClr val="tx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62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713" y="1390793"/>
            <a:ext cx="1968299" cy="268687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3" y="1431864"/>
            <a:ext cx="3096343" cy="45314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4061634"/>
            <a:ext cx="2016223" cy="25029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88" y="629980"/>
            <a:ext cx="1983747" cy="26124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300192" y="1052737"/>
            <a:ext cx="21821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Готовая прическа.</a:t>
            </a:r>
            <a:endParaRPr lang="ru-RU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244214" y="3425721"/>
            <a:ext cx="1643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1. Модель до создания прически.</a:t>
            </a:r>
            <a:endParaRPr lang="ru-RU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2731751" y="4353332"/>
            <a:ext cx="20091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2. Плетение водопада и завивка волос на щипцы. </a:t>
            </a:r>
            <a:endParaRPr lang="ru-RU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2555776" y="260648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Прическа «Французский водопад»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537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856" y="1628800"/>
            <a:ext cx="2171000" cy="26569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493" y="1417824"/>
            <a:ext cx="3670564" cy="43478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64185" y="4350645"/>
            <a:ext cx="2528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2. Накручиваем волосы на спиралевидные щипцы.</a:t>
            </a:r>
            <a:endParaRPr lang="ru-RU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6084168" y="1011041"/>
            <a:ext cx="26332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Готовая прическа</a:t>
            </a:r>
            <a:r>
              <a:rPr lang="ru-RU" sz="1200" dirty="0" smtClean="0"/>
              <a:t>.</a:t>
            </a:r>
            <a:endParaRPr lang="ru-RU" sz="1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50" y="652388"/>
            <a:ext cx="1978280" cy="22760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2" y="3009228"/>
            <a:ext cx="33493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1. Модель до создания прически.  </a:t>
            </a:r>
            <a:endParaRPr lang="ru-RU" sz="12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" y="3845656"/>
            <a:ext cx="2190842" cy="229688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3022" y="6193826"/>
            <a:ext cx="21242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3. Фиксируем прическу лаком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007721" y="292006"/>
            <a:ext cx="5811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Прическа «Локоны на спиралевидные щипцы»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185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644707"/>
            <a:ext cx="1780237" cy="23736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671318"/>
            <a:ext cx="1760279" cy="234703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31" y="3641761"/>
            <a:ext cx="1807817" cy="24123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671885"/>
            <a:ext cx="1785241" cy="23821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6022" y="1233703"/>
            <a:ext cx="3251160" cy="492385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1852" y="3049302"/>
            <a:ext cx="13280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1. Модель до создания прически.</a:t>
            </a:r>
            <a:endParaRPr lang="ru-RU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2610643" y="3037428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2. Все волосы накручиваем на щипцы гофре.</a:t>
            </a:r>
            <a:endParaRPr lang="ru-RU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2483768" y="6106388"/>
            <a:ext cx="2161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4.Прячем хвост под прическу , украшаем , фиксируем лаком. </a:t>
            </a:r>
            <a:endParaRPr lang="ru-RU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6197580" y="773145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Готовая прическа.</a:t>
            </a:r>
            <a:endParaRPr lang="ru-RU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1" y="6037391"/>
            <a:ext cx="1780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3. Выполняем объемную косу, вплетая туда отдельные пряди</a:t>
            </a:r>
            <a:endParaRPr lang="ru-RU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2610643" y="188640"/>
            <a:ext cx="50577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Прическа на основе гофре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236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92425"/>
            <a:ext cx="1944216" cy="21600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885" y="623435"/>
            <a:ext cx="1970793" cy="216176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885" y="3431633"/>
            <a:ext cx="1970793" cy="21600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68" y="3404668"/>
            <a:ext cx="1917459" cy="21600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534680"/>
            <a:ext cx="3238060" cy="451083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00479" y="2785202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2. Все волосы модели накручиваем на плойку гофре.</a:t>
            </a:r>
            <a:endParaRPr lang="ru-RU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2931177" y="5733255"/>
            <a:ext cx="17505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4. С жгутиков вытягиваем отдельные пряди и закрепляем шпильками.</a:t>
            </a:r>
            <a:endParaRPr lang="ru-RU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5959861" y="1124744"/>
            <a:ext cx="20465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Готовая прическа. </a:t>
            </a:r>
            <a:endParaRPr lang="ru-RU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206268" y="2785202"/>
            <a:ext cx="17734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1.Модель  до создания прически</a:t>
            </a:r>
            <a:endParaRPr lang="ru-RU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230287" y="5722345"/>
            <a:ext cx="1917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3.Формирование жгутиков в затылочной зоне</a:t>
            </a:r>
            <a:endParaRPr lang="ru-RU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1909714" y="188640"/>
            <a:ext cx="5543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Элегантная прическа с элементами жгутиков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115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81" y="737076"/>
            <a:ext cx="1766208" cy="235494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235" y="737077"/>
            <a:ext cx="1766207" cy="235494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39" y="3708235"/>
            <a:ext cx="1771650" cy="2362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251066"/>
            <a:ext cx="3438524" cy="45846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8947" y="3631253"/>
            <a:ext cx="1778119" cy="23708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239707" y="835384"/>
            <a:ext cx="168728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Готовая прическа.</a:t>
            </a:r>
          </a:p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5997" y="3081751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1. Модель до создания прически. </a:t>
            </a:r>
            <a:endParaRPr lang="ru-RU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2944321" y="3061904"/>
            <a:ext cx="1262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2. Создание объемной косы и пучка.</a:t>
            </a:r>
            <a:endParaRPr lang="ru-RU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65997" y="6050522"/>
            <a:ext cx="16056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3. Плетение еще одной косы в нижне-затылочной зоне.</a:t>
            </a:r>
            <a:endParaRPr lang="ru-RU" sz="1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898330" y="6002078"/>
            <a:ext cx="209073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4. Готовую прическу фиксируем лаком</a:t>
            </a:r>
            <a:r>
              <a:rPr lang="ru-RU" dirty="0"/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19288" y="116632"/>
            <a:ext cx="6109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Объемная прическа с элементами плетения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338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64" y="810158"/>
            <a:ext cx="1665513" cy="22224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397" y="838763"/>
            <a:ext cx="1661433" cy="22169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86" y="3732097"/>
            <a:ext cx="1703991" cy="22737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333" y="3760917"/>
            <a:ext cx="1675850" cy="22362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3631" y="1226384"/>
            <a:ext cx="3290817" cy="43911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3064510"/>
            <a:ext cx="20029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1. Модель до создания прически.</a:t>
            </a:r>
            <a:endParaRPr lang="ru-RU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2985750" y="3064510"/>
            <a:ext cx="1719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2. В макушечной зоне прикрепляем греческую повязку.</a:t>
            </a:r>
            <a:endParaRPr lang="ru-RU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305947" y="5997130"/>
            <a:ext cx="18941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3. Основные волосы завиваем на электрощипцы.</a:t>
            </a:r>
            <a:endParaRPr lang="ru-RU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3028769" y="6005859"/>
            <a:ext cx="1850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4. Готовую прическу фиксируем лаком и украшаем.</a:t>
            </a:r>
            <a:endParaRPr lang="ru-RU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6300192" y="767315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Готовая прическа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920386" y="211025"/>
            <a:ext cx="5917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Прическа «Греческая повязка с локонами»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81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338" y="764704"/>
            <a:ext cx="1751381" cy="233134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3808" y="764704"/>
            <a:ext cx="1728192" cy="230984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8587" y="3629752"/>
            <a:ext cx="1757677" cy="23936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8064" y="1412776"/>
            <a:ext cx="3663234" cy="488431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0339" y="3142903"/>
            <a:ext cx="2090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1. Модель до создания прически.</a:t>
            </a:r>
            <a:endParaRPr lang="ru-RU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2843808" y="3142904"/>
            <a:ext cx="18396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2. Плетение с применением ленты.</a:t>
            </a:r>
            <a:endParaRPr lang="ru-RU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1345367" y="6147241"/>
            <a:ext cx="2122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3. Создание обьема косы , накрутка хвоста на конусные щипцы.</a:t>
            </a:r>
            <a:endParaRPr lang="ru-RU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6125152" y="1056145"/>
            <a:ext cx="17090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Готовая прическа.</a:t>
            </a:r>
            <a:endParaRPr lang="ru-RU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1908667" y="260648"/>
            <a:ext cx="5549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Прическа «Романтическая с элементами плетения»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4398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ckTi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110</TotalTime>
  <Words>396</Words>
  <Application>Microsoft Office PowerPoint</Application>
  <PresentationFormat>Экран (4:3)</PresentationFormat>
  <Paragraphs>55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BlackTie</vt:lpstr>
      <vt:lpstr>Творческий проект:  «Альбом причесок для выпускного бала»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Творческий проект:  «Альбом причесок для выпускного бала»</dc:title>
  <dc:creator>Computer</dc:creator>
  <cp:lastModifiedBy>Пользователь Windows</cp:lastModifiedBy>
  <cp:revision>13</cp:revision>
  <dcterms:created xsi:type="dcterms:W3CDTF">2018-11-29T04:25:29Z</dcterms:created>
  <dcterms:modified xsi:type="dcterms:W3CDTF">2023-01-10T01:02:07Z</dcterms:modified>
</cp:coreProperties>
</file>