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65" r:id="rId12"/>
    <p:sldId id="266" r:id="rId13"/>
    <p:sldId id="268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1414"/>
    <a:srgbClr val="006A68"/>
    <a:srgbClr val="009999"/>
    <a:srgbClr val="B5410D"/>
    <a:srgbClr val="FF9966"/>
    <a:srgbClr val="9D2F95"/>
    <a:srgbClr val="C745BE"/>
    <a:srgbClr val="0009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A94A10-294F-4D13-A28E-74FF5706A370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893951-3F06-47D4-A2A3-AE9EE2F2A1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794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93951-3F06-47D4-A2A3-AE9EE2F2A15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367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872207"/>
          </a:xfrm>
        </p:spPr>
        <p:txBody>
          <a:bodyPr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475674" cy="5878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2555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Безошибочная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Из-за двери раздался тоненький голосок</a:t>
            </a:r>
            <a:r>
              <a:rPr lang="ru-RU" sz="6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послышался топот босых ног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засов заскрипел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девочка в рубашке показалась на пороге.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501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Финишная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8639"/>
            <a:ext cx="2847098" cy="1640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АОБООУАДА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ИПЬРТПЕИР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ЭПВФЭСФПЕ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ВЮЛГВДЛАЮ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ЖЗСУУЧЖАЗ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ОАСАОТАЛО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ГЦИДВГЦЫД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726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Будьте всегда счастливы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29" y="1052736"/>
            <a:ext cx="8103600" cy="5400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3583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Итак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друзья,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пришла пора проститься,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я хочу вам пожелать: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с охотою учиться,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с желанием трудиться.</a:t>
            </a:r>
          </a:p>
          <a:p>
            <a:pPr marL="0" indent="0" algn="ctr">
              <a:buNone/>
            </a:pP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никогда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унывать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русский на «отлично» знать.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998" y="5013176"/>
            <a:ext cx="2688298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719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92" y="350658"/>
            <a:ext cx="8139748" cy="6104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375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Маршрутный лист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2010544"/>
            <a:ext cx="1512168" cy="9144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Разминочная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3419872" y="1448780"/>
            <a:ext cx="2088232" cy="122413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Читательская грамотность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2087725"/>
            <a:ext cx="1728192" cy="9144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Поэтическая</a:t>
            </a:r>
            <a:endParaRPr lang="ru-RU" dirty="0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4644008" y="2924944"/>
            <a:ext cx="2376264" cy="1832768"/>
          </a:xfrm>
          <a:prstGeom prst="triangl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Физкультминутка</a:t>
            </a:r>
            <a:endParaRPr lang="ru-RU" dirty="0"/>
          </a:p>
        </p:txBody>
      </p:sp>
      <p:sp>
        <p:nvSpPr>
          <p:cNvPr id="13" name="5-конечная звезда 12"/>
          <p:cNvSpPr/>
          <p:nvPr/>
        </p:nvSpPr>
        <p:spPr>
          <a:xfrm>
            <a:off x="1979712" y="3137270"/>
            <a:ext cx="1944216" cy="1616744"/>
          </a:xfrm>
          <a:prstGeom prst="star5">
            <a:avLst>
              <a:gd name="adj" fmla="val 50000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Ребусная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971600" y="5222550"/>
            <a:ext cx="1080120" cy="914400"/>
          </a:xfrm>
          <a:prstGeom prst="rect">
            <a:avLst/>
          </a:prstGeom>
          <a:solidFill>
            <a:srgbClr val="0070C0"/>
          </a:solidFill>
          <a:ln>
            <a:solidFill>
              <a:srgbClr val="0009BE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Чёрный ящик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599892" y="5517232"/>
            <a:ext cx="1728192" cy="914400"/>
          </a:xfrm>
          <a:prstGeom prst="rect">
            <a:avLst/>
          </a:prstGeom>
          <a:solidFill>
            <a:srgbClr val="C745BE"/>
          </a:solidFill>
          <a:ln>
            <a:solidFill>
              <a:srgbClr val="9D2F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Безошибочная</a:t>
            </a:r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6229346" y="5087665"/>
            <a:ext cx="2520280" cy="1202432"/>
          </a:xfrm>
          <a:prstGeom prst="ellipse">
            <a:avLst/>
          </a:prstGeom>
          <a:solidFill>
            <a:srgbClr val="009999"/>
          </a:solidFill>
          <a:ln>
            <a:solidFill>
              <a:srgbClr val="006A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Финишная</a:t>
            </a:r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 rot="20773947">
            <a:off x="2681790" y="2223847"/>
            <a:ext cx="540060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20773947">
            <a:off x="5562110" y="5847922"/>
            <a:ext cx="540060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962238">
            <a:off x="2536493" y="5740908"/>
            <a:ext cx="540060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7602454">
            <a:off x="1561636" y="4696128"/>
            <a:ext cx="540060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 rot="10800000">
            <a:off x="4252771" y="3832708"/>
            <a:ext cx="540060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8305317">
            <a:off x="6492791" y="3364965"/>
            <a:ext cx="540060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 rot="949223">
            <a:off x="5670067" y="2155760"/>
            <a:ext cx="540060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16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Разминочная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759" y="1196752"/>
            <a:ext cx="6939617" cy="5204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119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Читательская грамотность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122" y="1178962"/>
            <a:ext cx="7081286" cy="530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290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Поэтическая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139" y="1128474"/>
            <a:ext cx="7996301" cy="4997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108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7971728" cy="5978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88735" y="1951758"/>
            <a:ext cx="181299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3928" y="1932586"/>
            <a:ext cx="181299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9612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Ребусная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70348"/>
            <a:ext cx="6696744" cy="5282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9202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Черный ящик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933" y="1196752"/>
            <a:ext cx="7077459" cy="5317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yashi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87624" y="5805264"/>
            <a:ext cx="465584" cy="46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755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62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Безошибочная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Из-за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двери раздался тоненький голосок послышался топот босых ног засов заскрипел и девочка в рубашке показалась на пороге.</a:t>
            </a:r>
          </a:p>
          <a:p>
            <a:pPr marL="0" indent="0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375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115</Words>
  <Application>Microsoft Office PowerPoint</Application>
  <PresentationFormat>Экран (4:3)</PresentationFormat>
  <Paragraphs>37</Paragraphs>
  <Slides>14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Маршрутный лист</vt:lpstr>
      <vt:lpstr>Разминочная</vt:lpstr>
      <vt:lpstr>Читательская грамотность</vt:lpstr>
      <vt:lpstr>Поэтическая</vt:lpstr>
      <vt:lpstr>Презентация PowerPoint</vt:lpstr>
      <vt:lpstr>Ребусная</vt:lpstr>
      <vt:lpstr>Черный ящик</vt:lpstr>
      <vt:lpstr>Безошибочная</vt:lpstr>
      <vt:lpstr>Безошибочная</vt:lpstr>
      <vt:lpstr>        Финишная</vt:lpstr>
      <vt:lpstr>Будьте всегда счастливы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по стране Русского Языка</dc:title>
  <dc:creator>111</dc:creator>
  <cp:lastModifiedBy>schkool2</cp:lastModifiedBy>
  <cp:revision>17</cp:revision>
  <dcterms:created xsi:type="dcterms:W3CDTF">2022-11-27T17:49:45Z</dcterms:created>
  <dcterms:modified xsi:type="dcterms:W3CDTF">2022-12-12T09:46:46Z</dcterms:modified>
</cp:coreProperties>
</file>