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68" r:id="rId4"/>
    <p:sldId id="262" r:id="rId5"/>
    <p:sldId id="261" r:id="rId6"/>
    <p:sldId id="258" r:id="rId7"/>
    <p:sldId id="259" r:id="rId8"/>
    <p:sldId id="263" r:id="rId9"/>
    <p:sldId id="264" r:id="rId10"/>
    <p:sldId id="265" r:id="rId11"/>
    <p:sldId id="266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700808"/>
            <a:ext cx="8229600" cy="1499592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ТЕХНИКА  ВЫПОЛНЕНИЯ </a:t>
            </a:r>
            <a:br>
              <a:rPr lang="ru-RU" b="1" i="1" dirty="0" smtClean="0"/>
            </a:br>
            <a:r>
              <a:rPr lang="ru-RU" b="1" i="1" dirty="0" smtClean="0"/>
              <a:t>КУВЫРКА ВПЕРЕД </a:t>
            </a:r>
            <a:br>
              <a:rPr lang="ru-RU" b="1" i="1" dirty="0" smtClean="0"/>
            </a:br>
            <a:r>
              <a:rPr lang="ru-RU" b="1" i="1" dirty="0" smtClean="0"/>
              <a:t>ИЗ УПОРА ПРИСЕВ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3645024"/>
            <a:ext cx="5796136" cy="2592288"/>
          </a:xfrm>
        </p:spPr>
        <p:txBody>
          <a:bodyPr>
            <a:noAutofit/>
          </a:bodyPr>
          <a:lstStyle/>
          <a:p>
            <a:r>
              <a:rPr lang="ru-RU" sz="2400" b="1" i="1" dirty="0" smtClean="0"/>
              <a:t>Презентация к уроку </a:t>
            </a:r>
          </a:p>
          <a:p>
            <a:r>
              <a:rPr lang="ru-RU" sz="2400" b="1" i="1" dirty="0" smtClean="0"/>
              <a:t>учителя физической культуры </a:t>
            </a:r>
          </a:p>
          <a:p>
            <a:r>
              <a:rPr lang="ru-RU" sz="2400" b="1" i="1" dirty="0" smtClean="0"/>
              <a:t>МБОУ «СОШ№56» </a:t>
            </a:r>
          </a:p>
          <a:p>
            <a:pPr algn="r"/>
            <a:r>
              <a:rPr lang="ru-RU" sz="2400" b="1" i="1" dirty="0" smtClean="0"/>
              <a:t>Курской Татьяны Николаевны</a:t>
            </a:r>
            <a:endParaRPr lang="ru-RU" sz="2400" b="1" i="1" dirty="0" smtClean="0"/>
          </a:p>
          <a:p>
            <a:r>
              <a:rPr lang="ru-RU" sz="2400" b="1" i="1" dirty="0" smtClean="0"/>
              <a:t>г. Новокузнецк</a:t>
            </a:r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t="8876"/>
          <a:stretch/>
        </p:blipFill>
        <p:spPr bwMode="auto">
          <a:xfrm>
            <a:off x="2483768" y="2348879"/>
            <a:ext cx="3960440" cy="4531763"/>
          </a:xfrm>
          <a:prstGeom prst="rect">
            <a:avLst/>
          </a:prstGeom>
          <a:noFill/>
          <a:ln w="88900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Положение группировки сидя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t="7269" b="7017"/>
          <a:stretch/>
        </p:blipFill>
        <p:spPr bwMode="auto">
          <a:xfrm>
            <a:off x="2267744" y="2420887"/>
            <a:ext cx="4680520" cy="4258511"/>
          </a:xfrm>
          <a:prstGeom prst="rect">
            <a:avLst/>
          </a:prstGeom>
          <a:noFill/>
          <a:ln w="88900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Вернуться в исходное положение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51520" y="1988840"/>
            <a:ext cx="8674271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ТЕХНИКА ВЫПОЛНЕНИЯ КУВЫРКА ВПЕРЕД ИЗ УПОРА ПРИСЕВ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ТЕХНИКА ВЫПОЛНЕНИЯ КУВЫРКА ВПЕРЕД  ИЗ УПОРА ПРИСЕВ</a:t>
            </a:r>
            <a:endParaRPr lang="ru-RU" sz="36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3212976"/>
            <a:ext cx="547260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755576" y="1196752"/>
            <a:ext cx="7931224" cy="5661248"/>
          </a:xfrm>
        </p:spPr>
        <p:txBody>
          <a:bodyPr>
            <a:noAutofit/>
          </a:bodyPr>
          <a:lstStyle/>
          <a:p>
            <a:endParaRPr lang="ru-RU" sz="1600" dirty="0" smtClean="0"/>
          </a:p>
          <a:p>
            <a:pPr marL="0" indent="0"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    Гимнастика призвана решать образовательные,          оздоровительные и воспитательные задачи.</a:t>
            </a:r>
          </a:p>
          <a:p>
            <a:pPr>
              <a:buNone/>
            </a:pPr>
            <a:endParaRPr lang="ru-RU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rgbClr val="7030A0"/>
                </a:solidFill>
              </a:rPr>
              <a:t>      К образовательным задачам </a:t>
            </a:r>
            <a:r>
              <a:rPr lang="ru-RU" sz="2000" dirty="0" smtClean="0"/>
              <a:t>относятся теоретические</a:t>
            </a:r>
          </a:p>
          <a:p>
            <a:pPr>
              <a:buNone/>
            </a:pPr>
            <a:r>
              <a:rPr lang="ru-RU" sz="2000" dirty="0" smtClean="0"/>
              <a:t>знания, практические умения и навыки, формируемые у</a:t>
            </a:r>
          </a:p>
          <a:p>
            <a:pPr>
              <a:buNone/>
            </a:pPr>
            <a:r>
              <a:rPr lang="ru-RU" sz="2000" dirty="0" smtClean="0"/>
              <a:t>обучающихся в процессе занятий. </a:t>
            </a:r>
          </a:p>
          <a:p>
            <a:pPr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     </a:t>
            </a:r>
            <a:r>
              <a:rPr lang="ru-RU" sz="2000" b="1" dirty="0" smtClean="0">
                <a:solidFill>
                  <a:srgbClr val="7030A0"/>
                </a:solidFill>
              </a:rPr>
              <a:t>Оздоровительными задачами </a:t>
            </a:r>
            <a:r>
              <a:rPr lang="ru-RU" sz="2000" dirty="0" smtClean="0"/>
              <a:t>являются укрепление здоровья    обучающихся, содействие их физическому развитию, физической подготовленности, формирование правильной осанки, развитие двигательных и психических качеств, необходимых для успешного овладения гимнастическими упражнениями различной сложности, бытовыми, профессиональными, военно-прикладными двигательными умениями и навыками.</a:t>
            </a:r>
          </a:p>
          <a:p>
            <a:pPr marL="0" indent="0">
              <a:buNone/>
            </a:pPr>
            <a:endParaRPr lang="ru-RU" sz="14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ЗАДАЧИ И МЕТОДИЧЕСКИЕ ОСОБЕННОСТИ ГИМНАСТИКИ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616196"/>
            <a:ext cx="7488832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2000" b="1" dirty="0" smtClean="0">
                <a:solidFill>
                  <a:srgbClr val="7030A0"/>
                </a:solidFill>
              </a:rPr>
              <a:t>       К </a:t>
            </a:r>
            <a:r>
              <a:rPr lang="ru-RU" sz="2000" b="1" dirty="0">
                <a:solidFill>
                  <a:srgbClr val="7030A0"/>
                </a:solidFill>
              </a:rPr>
              <a:t>воспитательным задачам </a:t>
            </a:r>
            <a:r>
              <a:rPr lang="ru-RU" sz="2000" dirty="0">
                <a:solidFill>
                  <a:srgbClr val="073E87"/>
                </a:solidFill>
              </a:rPr>
              <a:t>следует отнести формирование эстетических, волевых, нравственных качеств и прежде всего добросовестного, глубокого осознанного отношения к занятиям, общественной работе, к т руду.</a:t>
            </a:r>
          </a:p>
          <a:p>
            <a:pPr marL="274320" lvl="0" indent="-274320">
              <a:spcBef>
                <a:spcPct val="20000"/>
              </a:spcBef>
              <a:buClr>
                <a:srgbClr val="31B6FD"/>
              </a:buClr>
              <a:buSzPct val="100000"/>
              <a:buFont typeface="Symbol" pitchFamily="18" charset="2"/>
              <a:buChar char=""/>
            </a:pPr>
            <a:endParaRPr lang="ru-RU" sz="2000" dirty="0">
              <a:solidFill>
                <a:srgbClr val="073E87"/>
              </a:solidFill>
            </a:endParaRPr>
          </a:p>
          <a:p>
            <a:pPr lvl="0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2000" b="1" dirty="0">
                <a:solidFill>
                  <a:srgbClr val="7030A0"/>
                </a:solidFill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</a:rPr>
              <a:t>      Средствами </a:t>
            </a:r>
            <a:r>
              <a:rPr lang="ru-RU" sz="2000" b="1" dirty="0">
                <a:solidFill>
                  <a:srgbClr val="7030A0"/>
                </a:solidFill>
              </a:rPr>
              <a:t>гимнастики </a:t>
            </a:r>
            <a:r>
              <a:rPr lang="ru-RU" sz="2000" dirty="0">
                <a:solidFill>
                  <a:srgbClr val="073E87"/>
                </a:solidFill>
              </a:rPr>
              <a:t>являются гимнастические упражнения, музыкальное сопровождение, естественные силы природы, гигиенические процедуры, слова педагога, оказывающие психорегулирующее воздействие и др. Методы – это способы применения гимнастических упражнений и других средств гимнастики с целью специально запланированного воздействия на занимающегося.</a:t>
            </a:r>
          </a:p>
        </p:txBody>
      </p:sp>
    </p:spTree>
    <p:extLst>
      <p:ext uri="{BB962C8B-B14F-4D97-AF65-F5344CB8AC3E}">
        <p14:creationId xmlns:p14="http://schemas.microsoft.com/office/powerpoint/2010/main" val="367220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2276872"/>
            <a:ext cx="7408333" cy="3450696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ru-RU" b="1" dirty="0" smtClean="0">
                <a:solidFill>
                  <a:srgbClr val="7030A0"/>
                </a:solidFill>
              </a:rPr>
              <a:t>                        ГИМНАСТИКА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как вид спорта включает в себя спортивную, художественную, ритмическую гимнастику, акробатику. Словом «гимнастика» называют также комплексы упражнений утренней зарядки, лечебной физкультуры и др.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КЛАССИФИКАЦИЯ ГИМНАСТИКИ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420888"/>
            <a:ext cx="7992888" cy="39170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(Упражнение выполняется  на гимнастическом мате.)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3200" b="1" dirty="0" smtClean="0">
                <a:solidFill>
                  <a:srgbClr val="7030A0"/>
                </a:solidFill>
              </a:rPr>
              <a:t>            Кувырок вперед </a:t>
            </a:r>
            <a:r>
              <a:rPr lang="ru-RU" dirty="0" smtClean="0"/>
              <a:t>выполняется из положения упора присев. После группировки оттолкнутся ногами, перевернуться через голову, прижимая подбородок к груди, и вернуться в исходное положение.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Акробатическое упражнение- кувырок вперед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8"/>
            <a:r>
              <a:rPr lang="ru-RU" dirty="0" smtClean="0"/>
              <a:t> 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Принять упор присев</a:t>
            </a: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1700808"/>
            <a:ext cx="4968552" cy="45710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1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t="19475"/>
          <a:stretch/>
        </p:blipFill>
        <p:spPr bwMode="auto">
          <a:xfrm>
            <a:off x="2267744" y="2521526"/>
            <a:ext cx="4392488" cy="3988907"/>
          </a:xfrm>
          <a:prstGeom prst="rect">
            <a:avLst/>
          </a:prstGeom>
          <a:solidFill>
            <a:srgbClr val="00FF00"/>
          </a:solidFill>
          <a:ln w="88900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Поставить руки несколько вперед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t="8612"/>
          <a:stretch/>
        </p:blipFill>
        <p:spPr>
          <a:xfrm>
            <a:off x="2267744" y="2492896"/>
            <a:ext cx="4608512" cy="4008065"/>
          </a:xfrm>
          <a:noFill/>
          <a:ln w="88900"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2636912"/>
          </a:xfrm>
        </p:spPr>
        <p:txBody>
          <a:bodyPr>
            <a:noAutofit/>
          </a:bodyPr>
          <a:lstStyle/>
          <a:p>
            <a:r>
              <a:rPr lang="ru-RU" sz="3200" kern="10" dirty="0" smtClean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cs typeface="Arial"/>
              </a:rPr>
              <a:t>Передавая центр тяжести на руки и сгибая их оттолкнуться ногами, перевернуться через голову</a:t>
            </a:r>
            <a:r>
              <a:rPr lang="ru-RU" sz="3200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00"/>
                </a:solidFill>
                <a:cs typeface="Arial"/>
              </a:rPr>
              <a:t/>
            </a:r>
            <a:br>
              <a:rPr lang="ru-RU" sz="3200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00"/>
                </a:solidFill>
                <a:cs typeface="Arial"/>
              </a:rPr>
            </a:br>
            <a:endParaRPr lang="ru-RU" sz="3200" dirty="0">
              <a:ln w="9525">
                <a:noFill/>
                <a:round/>
                <a:headEnd/>
                <a:tailEnd/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t="21812" b="12363"/>
          <a:stretch/>
        </p:blipFill>
        <p:spPr bwMode="auto">
          <a:xfrm>
            <a:off x="2051720" y="2492896"/>
            <a:ext cx="4896544" cy="4068296"/>
          </a:xfrm>
          <a:prstGeom prst="rect">
            <a:avLst/>
          </a:prstGeom>
          <a:noFill/>
          <a:ln w="88900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88640"/>
            <a:ext cx="8229600" cy="18002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Плотно сгруппироваться, прижимая подбородок к груди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279</TotalTime>
  <Words>301</Words>
  <Application>Microsoft Office PowerPoint</Application>
  <PresentationFormat>Экран (4:3)</PresentationFormat>
  <Paragraphs>32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ТЕХНИКА  ВЫПОЛНЕНИЯ  КУВЫРКА ВПЕРЕД  ИЗ УПОРА ПРИСЕВ</vt:lpstr>
      <vt:lpstr>ЗАДАЧИ И МЕТОДИЧЕСКИЕ ОСОБЕННОСТИ ГИМНАСТИКИ</vt:lpstr>
      <vt:lpstr>Презентация PowerPoint</vt:lpstr>
      <vt:lpstr>КЛАССИФИКАЦИЯ ГИМНАСТИКИ</vt:lpstr>
      <vt:lpstr>Акробатическое упражнение- кувырок вперед</vt:lpstr>
      <vt:lpstr>Принять упор присев</vt:lpstr>
      <vt:lpstr>Поставить руки несколько вперед</vt:lpstr>
      <vt:lpstr>Передавая центр тяжести на руки и сгибая их оттолкнуться ногами, перевернуться через голову </vt:lpstr>
      <vt:lpstr>Плотно сгруппироваться, прижимая подбородок к груди</vt:lpstr>
      <vt:lpstr>Положение группировки сидя</vt:lpstr>
      <vt:lpstr>Вернуться в исходное положение</vt:lpstr>
      <vt:lpstr>ТЕХНИКА ВЫПОЛНЕНИЯ КУВЫРКА ВПЕРЕД ИЗ УПОРА ПРИСЕВ</vt:lpstr>
      <vt:lpstr>ТЕХНИКА ВЫПОЛНЕНИЯ КУВЫРКА ВПЕРЕД  ИЗ УПОРА ПРИСЕВ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Expert</dc:creator>
  <cp:lastModifiedBy>School56-kab105</cp:lastModifiedBy>
  <cp:revision>63</cp:revision>
  <dcterms:created xsi:type="dcterms:W3CDTF">2013-04-12T07:21:58Z</dcterms:created>
  <dcterms:modified xsi:type="dcterms:W3CDTF">2023-01-19T00:41:41Z</dcterms:modified>
</cp:coreProperties>
</file>