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3" r:id="rId2"/>
    <p:sldId id="256" r:id="rId3"/>
    <p:sldId id="257" r:id="rId4"/>
    <p:sldId id="258" r:id="rId5"/>
    <p:sldId id="260" r:id="rId6"/>
    <p:sldId id="259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E54176-2E41-4D1F-B715-4F5DB9ADC927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55F37-39D4-4695-90D0-C583683B5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334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55F37-39D4-4695-90D0-C583683B537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827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389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047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575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556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457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779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258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846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753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223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73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FEE6-0165-4393-B100-EBDC3B5F1A8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557C1-902E-4874-81AD-B5810D641B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700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23269"/>
            <a:ext cx="10515600" cy="4053694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Урок по изобразительному искусству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«Весенний пейзаж»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(Пастельные цвета)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2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класс</a:t>
            </a:r>
          </a:p>
          <a:p>
            <a:pPr marL="0" indent="0" algn="ctr"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516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" b="2486"/>
          <a:stretch/>
        </p:blipFill>
        <p:spPr>
          <a:xfrm rot="10800000">
            <a:off x="2014780" y="255318"/>
            <a:ext cx="8963186" cy="638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954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245" y="0"/>
            <a:ext cx="6788258" cy="6788258"/>
          </a:xfrm>
        </p:spPr>
      </p:pic>
    </p:spTree>
    <p:extLst>
      <p:ext uri="{BB962C8B-B14F-4D97-AF65-F5344CB8AC3E}">
        <p14:creationId xmlns:p14="http://schemas.microsoft.com/office/powerpoint/2010/main" val="3942849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703" y="131735"/>
            <a:ext cx="6509288" cy="6509288"/>
          </a:xfrm>
        </p:spPr>
      </p:pic>
    </p:spTree>
    <p:extLst>
      <p:ext uri="{BB962C8B-B14F-4D97-AF65-F5344CB8AC3E}">
        <p14:creationId xmlns:p14="http://schemas.microsoft.com/office/powerpoint/2010/main" val="1535756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346" y="365125"/>
            <a:ext cx="6323308" cy="6323308"/>
          </a:xfrm>
        </p:spPr>
      </p:pic>
    </p:spTree>
    <p:extLst>
      <p:ext uri="{BB962C8B-B14F-4D97-AF65-F5344CB8AC3E}">
        <p14:creationId xmlns:p14="http://schemas.microsoft.com/office/powerpoint/2010/main" val="1651054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237" y="121551"/>
            <a:ext cx="6604713" cy="6604713"/>
          </a:xfrm>
        </p:spPr>
      </p:pic>
    </p:spTree>
    <p:extLst>
      <p:ext uri="{BB962C8B-B14F-4D97-AF65-F5344CB8AC3E}">
        <p14:creationId xmlns:p14="http://schemas.microsoft.com/office/powerpoint/2010/main" val="2780632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80" b="2566"/>
          <a:stretch/>
        </p:blipFill>
        <p:spPr>
          <a:xfrm rot="10800000">
            <a:off x="2758181" y="1070755"/>
            <a:ext cx="6799623" cy="48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971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41721"/>
            <a:ext cx="10515600" cy="36352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825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19</Words>
  <Application>Microsoft Office PowerPoint</Application>
  <PresentationFormat>Широкоэкранный</PresentationFormat>
  <Paragraphs>6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PC-User</dc:creator>
  <cp:lastModifiedBy>PC-User</cp:lastModifiedBy>
  <cp:revision>7</cp:revision>
  <dcterms:created xsi:type="dcterms:W3CDTF">2023-01-19T04:52:34Z</dcterms:created>
  <dcterms:modified xsi:type="dcterms:W3CDTF">2023-01-19T05:12:55Z</dcterms:modified>
</cp:coreProperties>
</file>