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4" r:id="rId11"/>
    <p:sldId id="273" r:id="rId12"/>
    <p:sldId id="265" r:id="rId13"/>
    <p:sldId id="267" r:id="rId14"/>
    <p:sldId id="266" r:id="rId15"/>
    <p:sldId id="268" r:id="rId16"/>
    <p:sldId id="271" r:id="rId17"/>
    <p:sldId id="269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57" autoAdjust="0"/>
    <p:restoredTop sz="94660"/>
  </p:normalViewPr>
  <p:slideViewPr>
    <p:cSldViewPr snapToGrid="0">
      <p:cViewPr>
        <p:scale>
          <a:sx n="101" d="100"/>
          <a:sy n="101" d="100"/>
        </p:scale>
        <p:origin x="-300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5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04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06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62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92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26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02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87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86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98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86C47-2AD5-4BF1-86C0-6018EA50F31E}" type="datetimeFigureOut">
              <a:rPr lang="en-US" smtClean="0"/>
              <a:t>1/19/2023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613E3-5B70-4DDE-B226-A1C66CA7162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4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6378" y="1919755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Турецкие </a:t>
            </a:r>
            <a:r>
              <a:rPr lang="ru-RU" b="1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крымско-татарские </a:t>
            </a:r>
            <a:r>
              <a:rPr lang="ru-RU" b="1" spc="50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 </a:t>
            </a:r>
            <a:r>
              <a:rPr lang="ru-RU" b="1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spc="50" dirty="0" err="1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Прикубанье</a:t>
            </a:r>
            <a:r>
              <a:rPr lang="ru-RU" b="1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Северо-Восточном Причерноморье</a:t>
            </a:r>
            <a:endParaRPr lang="en-US" b="1" spc="50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649224" y="841248"/>
            <a:ext cx="0" cy="41330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s://theslide.ru/img/thumbs/ee19796c4bc474a85d3e3934eb550840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8" t="19573" r="32604" b="46097"/>
          <a:stretch/>
        </p:blipFill>
        <p:spPr bwMode="auto">
          <a:xfrm>
            <a:off x="3096195" y="4536489"/>
            <a:ext cx="2567758" cy="19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40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data14.i.gallery.ru/albums/gallery/183282-89842-41751844-m750x740-u258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9" y="290266"/>
            <a:ext cx="6183983" cy="552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78251" y="1714474"/>
            <a:ext cx="28657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 мог принимать суда в тихую погоду-ввиду прибрежного мелководья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11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ubanovedov.ru/images/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46"/>
            <a:ext cx="9144000" cy="675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857082" y="2818614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574278" y="3393649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75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0747" y="0"/>
            <a:ext cx="5068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(село Ачуево)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images.myshared.ru/10/1013924/slide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7" t="33044" b="18351"/>
          <a:stretch/>
        </p:blipFill>
        <p:spPr bwMode="auto">
          <a:xfrm>
            <a:off x="263950" y="794854"/>
            <a:ext cx="4787278" cy="308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51228" y="794854"/>
            <a:ext cx="3827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100 км от Тамани, находился форт под названием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51228" y="1957399"/>
            <a:ext cx="38635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 - большое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замкнутое укрепление</a:t>
            </a:r>
          </a:p>
        </p:txBody>
      </p:sp>
      <p:pic>
        <p:nvPicPr>
          <p:cNvPr id="4100" name="Picture 4" descr="https://islamnews.ru/wp-content/uploads/2016/02/yeniceril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668" y="3365369"/>
            <a:ext cx="4574332" cy="309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950" y="4015819"/>
            <a:ext cx="4305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Торговая деятельность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-осетровая и белужья икра;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-сушенная рыба;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-рыбий жир.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5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ubanovedov.ru/images/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46"/>
            <a:ext cx="9144000" cy="675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630838" y="3393649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747102" y="2773051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29992" y="3745581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43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2177" y="0"/>
            <a:ext cx="5656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Копыл 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(Славянск –на-Кубани)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347077"/>
            <a:ext cx="309199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Копыл построен в 1607-1608 гг. и служил резиденцией (место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нахождения (проживания) высокопоставленного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лица) кубанского сераскира-главнокомандующего турецкими войсками в регионе. В городе насчитывалось около четырех тысяч жителей, здесь было две мечети, пять караван-сараев и около пятисот лавок.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ic.pics.livejournal.com/chispa1707/24769663/583059/583059_origin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734" y="3456324"/>
            <a:ext cx="3733015" cy="323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upload.wikimedia.org/wikipedia/commons/1/15/Mehmed_Riza_Pash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686" y="1347077"/>
            <a:ext cx="3107147" cy="421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6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268" y="466996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-хан – общественное сооружение на торговых путях, преимущественно в Азии, служившее для остановки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караванов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путников.</a:t>
            </a:r>
          </a:p>
        </p:txBody>
      </p:sp>
      <p:pic>
        <p:nvPicPr>
          <p:cNvPr id="7170" name="Picture 2" descr="https://tripplanet.ru/wp-content/uploads/europe/turkey/marmaris/caravanserai-hafsah-sult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89" y="593889"/>
            <a:ext cx="4144381" cy="398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altay/4257799/2a0000017b8e2530b9d96c3715ac6d2f6032/X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0" y="593889"/>
            <a:ext cx="4005838" cy="386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465457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Мусульманское молитвенное архитектурное сооружение</a:t>
            </a:r>
          </a:p>
        </p:txBody>
      </p:sp>
    </p:spTree>
    <p:extLst>
      <p:ext uri="{BB962C8B-B14F-4D97-AF65-F5344CB8AC3E}">
        <p14:creationId xmlns:p14="http://schemas.microsoft.com/office/powerpoint/2010/main" val="272151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ubanovedov.ru/images/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46"/>
            <a:ext cx="9144000" cy="675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630838" y="3393649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339419" y="3726727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764384" y="2754197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662261" y="4696119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7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6895" y="9427"/>
            <a:ext cx="3591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Суджук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(г. Новороссийск)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arthive.net/res/media/img/orig/work/284/6014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32" y="1086645"/>
            <a:ext cx="3058966" cy="462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1550" y="1086645"/>
            <a:ext cx="503391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берегу Черного моря в удобной бухте располагался форт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Суджук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фортом было вверено татарскому бею, назначаемому кубанским сераскиром.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99904" y="6415924"/>
            <a:ext cx="40772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Газы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Герай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(кубанский сераскир)</a:t>
            </a:r>
          </a:p>
        </p:txBody>
      </p:sp>
      <p:pic>
        <p:nvPicPr>
          <p:cNvPr id="8196" name="Picture 4" descr="https://handvorec.ru/wp-content/uploads/resized/8da46288474894ebbd284f26f7ac07d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865" y="2648932"/>
            <a:ext cx="3031358" cy="376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15686" y="5712643"/>
            <a:ext cx="1158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/>
              <a:t>Тугай</a:t>
            </a:r>
            <a:r>
              <a:rPr lang="ru-RU" b="1" dirty="0"/>
              <a:t>-бей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05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4028" y="9426"/>
            <a:ext cx="28091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Торговые связи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6232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Меновая торговля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вид торговли, подразумевающий прямой обмен одних товаров и услуг на другие товары и услуги, без использования денег.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21869"/>
              </p:ext>
            </p:extLst>
          </p:nvPr>
        </p:nvGraphicFramePr>
        <p:xfrm>
          <a:off x="130797" y="1670215"/>
          <a:ext cx="8749252" cy="1828800"/>
        </p:xfrm>
        <a:graphic>
          <a:graphicData uri="http://schemas.openxmlformats.org/drawingml/2006/table">
            <a:tbl>
              <a:tblPr/>
              <a:tblGrid>
                <a:gridCol w="4194846"/>
                <a:gridCol w="455440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effectLst/>
                          <a:latin typeface="Tahoma"/>
                        </a:rPr>
                        <a:t>Экспорт</a:t>
                      </a:r>
                      <a:endParaRPr lang="ru-RU">
                        <a:effectLst/>
                        <a:latin typeface="Tahom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effectLst/>
                          <a:latin typeface="Tahoma"/>
                        </a:rPr>
                        <a:t>Импорт</a:t>
                      </a:r>
                      <a:endParaRPr lang="ru-RU">
                        <a:effectLst/>
                        <a:latin typeface="Tahoma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  <a:latin typeface="Tahoma"/>
                        </a:rPr>
                        <a:t>Шерсть, мёд, воск, шкуры животных, кабаньи клыки, стрелы, осетровая и белужья икра, рабы, лошади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  <a:latin typeface="Tahoma"/>
                        </a:rPr>
                        <a:t>Ткани, дорогие материи из шелка,</a:t>
                      </a:r>
                      <a:r>
                        <a:rPr lang="ru-RU" baseline="0" dirty="0" smtClean="0">
                          <a:effectLst/>
                          <a:latin typeface="Tahoma"/>
                        </a:rPr>
                        <a:t> женские вуали, купальные полотенца, мускатный орех, кофе, табак, о</a:t>
                      </a:r>
                      <a:r>
                        <a:rPr lang="ru-RU" dirty="0" smtClean="0">
                          <a:effectLst/>
                          <a:latin typeface="Tahoma"/>
                        </a:rPr>
                        <a:t>лово</a:t>
                      </a:r>
                      <a:r>
                        <a:rPr lang="ru-RU" dirty="0">
                          <a:effectLst/>
                          <a:latin typeface="Tahoma"/>
                        </a:rPr>
                        <a:t>, ртуть, свинец, удила, косы, строительный лес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18" name="Picture 2" descr="https://kustroz.ru/wp-content/uploads/2021/05/kabardinskay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0" y="3095298"/>
            <a:ext cx="414337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1370" y="6391373"/>
            <a:ext cx="2733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Черкесские лошади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https://ic.pics.livejournal.com/aprosh/84623057/1235134/12351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414" y="3536333"/>
            <a:ext cx="4356361" cy="285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86399" y="6391372"/>
            <a:ext cx="2950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Работорговля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8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64636" y="382397"/>
            <a:ext cx="577936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крупнейших поселений Северо-Восточного Причерноморья - Тамань - турецкий путешественник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Эвлия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Челеби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называет «шахским островом, омываемым с трёх сторон черноморским проливом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Чочка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 [который] имеет шестиугольную форму и расположен [вблизи] берегов Кубани...» На этом острове, по словам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Эвлии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Челеби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находятся «80 черкесских деревень».</a:t>
            </a:r>
          </a:p>
        </p:txBody>
      </p:sp>
      <p:pic>
        <p:nvPicPr>
          <p:cNvPr id="2050" name="Picture 2" descr="https://steemitimages.com/p/3W72119s5BjWMGm4Xa2MvD5AT2bJsSA8F9WeC71v1s1fKfGkK9mMKuc3LcvF4KigbWg9UsrpENy6xnh1PvYqPQSW25zqqD4gtx4ViDZEmxXtpbE2VWxN4W?format=match&amp;mode=fit&amp;width=12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4" y="912574"/>
            <a:ext cx="3129796" cy="466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viktor-dnk.ru/img/mysteries-dolmens/ch1p16/mysteries-dolmens-ch1p16-16.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450" y="2911306"/>
            <a:ext cx="5765630" cy="3862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090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25921" b="24316"/>
          <a:stretch/>
        </p:blipFill>
        <p:spPr bwMode="auto">
          <a:xfrm>
            <a:off x="114299" y="105507"/>
            <a:ext cx="8915401" cy="6374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87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dn.profile.ru/wp-content/uploads/2022/11/Krymskii-m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238" y="2686690"/>
            <a:ext cx="6606960" cy="371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730" y="0"/>
            <a:ext cx="88362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Крымский мост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самый длинный транспортный переход из когда-либо возведенных на территории России, состоящий из двух параллельных мостов – двухпутного железнодорожного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четырехполосного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автомобильного. 19 километров бетона и металла пролегли через Керченский пролив после событий 2014 года, соединив перешедший в разряд субъектов РФ Крым с материковой частью страны. </a:t>
            </a:r>
          </a:p>
        </p:txBody>
      </p:sp>
    </p:spTree>
    <p:extLst>
      <p:ext uri="{BB962C8B-B14F-4D97-AF65-F5344CB8AC3E}">
        <p14:creationId xmlns:p14="http://schemas.microsoft.com/office/powerpoint/2010/main" val="767988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338" y="120723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Тмутараканский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камень датируется 1068 годом создания, однако обнаружен он был лишь в конце 1792-1793 гг. Это плита из мрамора, оставшаяся на территории Тамани еще от греков, построивших первый город в этой области. Однако надпись на глыбе сделана древнерусским князем.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webpulse.imgsmail.ru/imgpreview?mb=webpulse&amp;key=pulse_cabinet-image-c1aedd20-2118-4c14-b18c-f7d45a038a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5707"/>
            <a:ext cx="9097252" cy="2582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2338" y="10222"/>
            <a:ext cx="4501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На ней написано, что князь Глеб в лето </a:t>
            </a:r>
            <a:r>
              <a:rPr lang="ru-RU" i="1" dirty="0" smtClean="0"/>
              <a:t>измерил </a:t>
            </a:r>
            <a:r>
              <a:rPr lang="ru-RU" i="1" dirty="0"/>
              <a:t>море по льду от </a:t>
            </a:r>
            <a:r>
              <a:rPr lang="ru-RU" i="1" dirty="0" err="1"/>
              <a:t>Корчева</a:t>
            </a:r>
            <a:r>
              <a:rPr lang="ru-RU" i="1" dirty="0"/>
              <a:t> до Тмутаракани и записал расстояние в саженях (14 000)</a:t>
            </a:r>
            <a:r>
              <a:rPr lang="ru-RU" dirty="0"/>
              <a:t>.</a:t>
            </a:r>
          </a:p>
        </p:txBody>
      </p:sp>
      <p:pic>
        <p:nvPicPr>
          <p:cNvPr id="1026" name="Picture 2" descr="https://theslide.ru/img/tmb/5/456310/819ac673ccde0d9efb68d020e89d821a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37" b="28907"/>
          <a:stretch/>
        </p:blipFill>
        <p:spPr bwMode="auto">
          <a:xfrm>
            <a:off x="5335570" y="1210550"/>
            <a:ext cx="2516957" cy="2958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067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8784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Гарнизон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воинские части, расположенные в крепости или в городе для охраны и обороны его в мирное и военное время.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Янычары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регулярная пехота Османской империи в 1365—1826 годах.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Паша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почётный титул высших сановников и военачальников в Османской империи, а также лицо, носящее этот титул.</a:t>
            </a:r>
          </a:p>
        </p:txBody>
      </p:sp>
      <p:pic>
        <p:nvPicPr>
          <p:cNvPr id="2050" name="Picture 2" descr="https://e-derslik.edu.az/books/87/assets/img/page43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559" y="2694266"/>
            <a:ext cx="2833688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ebpulse.imgsmail.ru/imgpreview?key=pulse_cabinet-image-1b454c68-7635-41c9-a25e-96fed5463552&amp;mb=webpu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683" y="2694266"/>
            <a:ext cx="3864990" cy="317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8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255" y="113121"/>
            <a:ext cx="8738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о «турецком» прошлом Тамани напоминает уникальное гидротехническое сооружение-Турецкий фонтан.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dzeninfra.ru/get-zen_doc/3845269/pub_5f74d7a4a4b55f1a91342d6f_5f75a9c4cdcd4964274473eb/scale_2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55" y="1030435"/>
            <a:ext cx="5400306" cy="307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recommend.ru/sites/default/files/product-images/2016654/bKAobEh5wsfPFQmzH2iJBw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022" y="3276682"/>
            <a:ext cx="5168022" cy="339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49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ubanovedov.ru/images/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46"/>
            <a:ext cx="9144000" cy="675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630838" y="3393649"/>
            <a:ext cx="245097" cy="20738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45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540" y="27967"/>
            <a:ext cx="2384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Темрюк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ww.tart-aria.info/wp-content/uploads/2019/07/04-Corokondama_Tart-Aria.Info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" t="3292" r="2707"/>
          <a:stretch/>
        </p:blipFill>
        <p:spPr bwMode="auto">
          <a:xfrm>
            <a:off x="150828" y="612742"/>
            <a:ext cx="8691514" cy="608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69.userapi.com/impg/jZ-HGg94eCe5FSSIM2ilYMyOj_i0haCrcWCQ8A/4H1jHYLpAds.jpg?size=454x604&amp;quality=96&amp;sign=c5e6ed0cc4844ea7d94570676051c454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07"/>
          <a:stretch/>
        </p:blipFill>
        <p:spPr bwMode="auto">
          <a:xfrm>
            <a:off x="5410986" y="27967"/>
            <a:ext cx="3431356" cy="295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05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297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Турецкие и крымско-татарские поселения в Прикубанье и Северо-Восточном Причерноморье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УВР2</cp:lastModifiedBy>
  <cp:revision>16</cp:revision>
  <dcterms:created xsi:type="dcterms:W3CDTF">2020-01-15T13:30:56Z</dcterms:created>
  <dcterms:modified xsi:type="dcterms:W3CDTF">2023-01-19T05:21:06Z</dcterms:modified>
</cp:coreProperties>
</file>