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78" r:id="rId8"/>
    <p:sldId id="263" r:id="rId9"/>
    <p:sldId id="279" r:id="rId10"/>
    <p:sldId id="264" r:id="rId11"/>
    <p:sldId id="265" r:id="rId12"/>
    <p:sldId id="266" r:id="rId13"/>
    <p:sldId id="267" r:id="rId14"/>
    <p:sldId id="268" r:id="rId15"/>
    <p:sldId id="271" r:id="rId16"/>
    <p:sldId id="272" r:id="rId17"/>
    <p:sldId id="275" r:id="rId18"/>
    <p:sldId id="269" r:id="rId19"/>
    <p:sldId id="270" r:id="rId20"/>
    <p:sldId id="273" r:id="rId21"/>
    <p:sldId id="277" r:id="rId22"/>
    <p:sldId id="274" r:id="rId23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C1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1/16/2023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1/16/2023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1-2%20&#1082;&#1083;&#1072;&#1089;&#1089;&#1099;\3%20&#1042;&#1080;&#1076;&#1077;&#1086;\%201.&#1058;&#1072;&#1085;&#1103;%20&#1057;&#1072;&#1074;&#1080;&#1095;&#1077;&#1074;&#1072;.mp4" TargetMode="Externa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3-4%20&#1082;&#1083;&#1072;&#1089;&#1089;&#1099;\3%20&#1042;&#1080;&#1076;&#1077;&#1086;\&#1041;&#1083;&#1086;&#1082;&#1072;&#1076;&#1072;%20&#1051;&#1077;&#1085;&#1080;&#1085;&#1075;&#1088;&#1072;&#1076;&#1072;%203-4%20&#1082;&#1083;&#1072;&#1089;&#1089;.mp4" TargetMode="Externa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3-4%20&#1082;&#1083;&#1072;&#1089;&#1089;&#1099;\z_uk-metronoma.mp3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Фон для презентации книги о войне - 47 фот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8" name="Picture 4" descr="Фон для презентации книги о войне - 47 фото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6406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990600" y="1460480"/>
            <a:ext cx="7620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 smtClean="0">
                <a:solidFill>
                  <a:srgbClr val="5C1F00"/>
                </a:solidFill>
                <a:latin typeface="Bahnschrift SemiBold Condensed" pitchFamily="34" charset="0"/>
              </a:rPr>
              <a:t>ПРОРЫВ БЛОКАДЫ ЛЕНИНГРАДА</a:t>
            </a:r>
            <a:endParaRPr lang="ru-RU" sz="7200" dirty="0">
              <a:solidFill>
                <a:srgbClr val="5C1F00"/>
              </a:solidFill>
              <a:latin typeface="Bahnschrift SemiBold Condensed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05400" y="4876800"/>
            <a:ext cx="3733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Выполнил: советник директора по воспитанию Коротовских Е.Е.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Фон для презентации книги о войне - 47 фот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4064"/>
          </a:xfrm>
          <a:prstGeom prst="rect">
            <a:avLst/>
          </a:prstGeom>
          <a:noFill/>
        </p:spPr>
      </p:pic>
      <p:pic>
        <p:nvPicPr>
          <p:cNvPr id="22530" name="Picture 2" descr="Блокада Ленинграда — Википеди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228600"/>
            <a:ext cx="4343400" cy="3156204"/>
          </a:xfrm>
          <a:prstGeom prst="rect">
            <a:avLst/>
          </a:prstGeom>
          <a:noFill/>
        </p:spPr>
      </p:pic>
      <p:pic>
        <p:nvPicPr>
          <p:cNvPr id="22532" name="Picture 4" descr="8 сентября 1941 года началась 872-дневная блокада Ленинграда - Российское  историческое общество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67200" y="3352800"/>
            <a:ext cx="4586935" cy="3271708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257800" y="914400"/>
            <a:ext cx="365760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Воспоминания мирного времени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Кажутся просто несбыточным сном.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Окна крест-накрест бумагой заклеены…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Только, как сердце, стучит метроном…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(Е.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Шарова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90600" y="3810000"/>
            <a:ext cx="32004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А каким был блокадный ребёнок?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Воробьиные рёбрышки…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Бледные губки…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Старичок семилетний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 потрёпанной шубке…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(В. Лифшиц)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Фон для презентации книги о войне - 47 фот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406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819400" y="457200"/>
            <a:ext cx="3581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363" indent="-360363" algn="ctr"/>
            <a:r>
              <a:rPr lang="ru-RU" sz="3200" dirty="0" smtClean="0">
                <a:latin typeface="Bahnschrift SemiBold Condensed" pitchFamily="34" charset="0"/>
              </a:rPr>
              <a:t>ТАНЯ САВИЧЕВА</a:t>
            </a:r>
          </a:p>
        </p:txBody>
      </p:sp>
      <p:pic>
        <p:nvPicPr>
          <p:cNvPr id="21506" name="Picture 2" descr="9 строк о смерти. Таня Савичева написала самый страшный дневник войны |  История | Общество | Аргументы и Факт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1905000"/>
            <a:ext cx="6934200" cy="4604742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143000" y="1066800"/>
            <a:ext cx="7620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Школьница, которая с начала блокады Ленинграда стала вести дневник в записной книжке.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Фон для презентации книги о войне - 47 фото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64064"/>
          </a:xfrm>
          <a:prstGeom prst="rect">
            <a:avLst/>
          </a:prstGeom>
          <a:noFill/>
        </p:spPr>
      </p:pic>
      <p:pic>
        <p:nvPicPr>
          <p:cNvPr id="5" name=" 1.Таня Савичева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57200" y="762000"/>
            <a:ext cx="8382000" cy="47148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Фон для презентации книги о войне - 47 фот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4064"/>
          </a:xfrm>
          <a:prstGeom prst="rect">
            <a:avLst/>
          </a:prstGeom>
          <a:noFill/>
        </p:spPr>
      </p:pic>
      <p:sp>
        <p:nvSpPr>
          <p:cNvPr id="19458" name="AutoShape 2" descr="Проект &quot;Блокадный хлеб&quot; | Образовательная социальная сеть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819400" y="457200"/>
            <a:ext cx="3581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363" indent="-360363" algn="ctr"/>
            <a:r>
              <a:rPr lang="ru-RU" sz="3200" dirty="0" smtClean="0">
                <a:latin typeface="Bahnschrift SemiBold Condensed" pitchFamily="34" charset="0"/>
              </a:rPr>
              <a:t>БЛОКАДНЫЙ ХЛЕБ</a:t>
            </a:r>
          </a:p>
        </p:txBody>
      </p:sp>
      <p:sp>
        <p:nvSpPr>
          <p:cNvPr id="19460" name="AutoShape 4" descr="Проект &quot;Блокадный хлеб&quot; | Образовательная социальная сеть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9462" name="Picture 6" descr="https://histrf.ru/images/articles/01/NUsSCw10GuZ9h6b3dG44oFWwKHMH5s987Jvf4FG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4600" y="1066800"/>
            <a:ext cx="4034116" cy="2286000"/>
          </a:xfrm>
          <a:prstGeom prst="rect">
            <a:avLst/>
          </a:prstGeom>
          <a:noFill/>
        </p:spPr>
      </p:pic>
      <p:pic>
        <p:nvPicPr>
          <p:cNvPr id="19464" name="Picture 8" descr="Блокадный хлеб, 125 г"/>
          <p:cNvPicPr>
            <a:picLocks noChangeAspect="1" noChangeArrowheads="1"/>
          </p:cNvPicPr>
          <p:nvPr/>
        </p:nvPicPr>
        <p:blipFill>
          <a:blip r:embed="rId4" cstate="print"/>
          <a:srcRect l="24828" t="13333" r="9885"/>
          <a:stretch>
            <a:fillRect/>
          </a:stretch>
        </p:blipFill>
        <p:spPr bwMode="auto">
          <a:xfrm>
            <a:off x="1219200" y="3429000"/>
            <a:ext cx="3225312" cy="2438400"/>
          </a:xfrm>
          <a:prstGeom prst="rect">
            <a:avLst/>
          </a:prstGeom>
          <a:noFill/>
        </p:spPr>
      </p:pic>
      <p:sp>
        <p:nvSpPr>
          <p:cNvPr id="19466" name="AutoShape 10" descr="Проект &quot;Блокадный хлеб&quot; | Образовательная социальная сеть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8" name="AutoShape 12" descr="Проект &quot;Блокадный хлеб&quot; | Образовательная социальная сеть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9470" name="Picture 14" descr="Фотографии блокадного Ленинграда по улицам и конкретным адресам - форум  Citywalls.ru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76800" y="3429000"/>
            <a:ext cx="3767473" cy="2438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Фон для презентации книги о войне - 47 фот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4064"/>
          </a:xfrm>
          <a:prstGeom prst="rect">
            <a:avLst/>
          </a:prstGeom>
          <a:noFill/>
        </p:spPr>
      </p:pic>
      <p:sp>
        <p:nvSpPr>
          <p:cNvPr id="26626" name="AutoShape 2" descr="Блокада города Ленинграда во время Великой Отечественной войны (1941) - РИА  Новости, 08.09.202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066800" y="457200"/>
            <a:ext cx="7543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363" indent="-360363" algn="ctr"/>
            <a:r>
              <a:rPr lang="ru-RU" sz="3200" dirty="0" smtClean="0">
                <a:latin typeface="Bahnschrift SemiBold Condensed" pitchFamily="34" charset="0"/>
              </a:rPr>
              <a:t>Опишите труд жителей Ленинграда во время </a:t>
            </a:r>
          </a:p>
          <a:p>
            <a:pPr marL="360363" indent="-360363" algn="ctr"/>
            <a:r>
              <a:rPr lang="ru-RU" sz="3200" dirty="0" smtClean="0">
                <a:latin typeface="Bahnschrift SemiBold Condensed" pitchFamily="34" charset="0"/>
              </a:rPr>
              <a:t>блокады</a:t>
            </a:r>
          </a:p>
        </p:txBody>
      </p:sp>
      <p:pic>
        <p:nvPicPr>
          <p:cNvPr id="26628" name="Picture 4" descr="Блокада города Ленинграда во время Великой Отечественной войны (1941) - РИА  Новости, 08.09.20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1524000"/>
            <a:ext cx="7927975" cy="44594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Фон для презентации книги о войне - 47 фот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4064"/>
          </a:xfrm>
          <a:prstGeom prst="rect">
            <a:avLst/>
          </a:prstGeom>
          <a:noFill/>
        </p:spPr>
      </p:pic>
      <p:sp>
        <p:nvSpPr>
          <p:cNvPr id="26626" name="AutoShape 2" descr="Блокада города Ленинграда во время Великой Отечественной войны (1941) - РИА  Новости, 08.09.202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066800" y="457200"/>
            <a:ext cx="7543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363" indent="-360363" algn="ctr"/>
            <a:r>
              <a:rPr lang="ru-RU" sz="3200" dirty="0" smtClean="0">
                <a:latin typeface="Bahnschrift SemiBold Condensed" pitchFamily="34" charset="0"/>
              </a:rPr>
              <a:t>Опишите труд жителей Ленинграда во время </a:t>
            </a:r>
          </a:p>
          <a:p>
            <a:pPr marL="360363" indent="-360363" algn="ctr"/>
            <a:r>
              <a:rPr lang="ru-RU" sz="3200" dirty="0" smtClean="0">
                <a:latin typeface="Bahnschrift SemiBold Condensed" pitchFamily="34" charset="0"/>
              </a:rPr>
              <a:t>блокады</a:t>
            </a:r>
          </a:p>
        </p:txBody>
      </p:sp>
      <p:pic>
        <p:nvPicPr>
          <p:cNvPr id="27650" name="Picture 2" descr="Женщины блокадного Ленинграда»: завершена работа над новым документальным  фильмом ⋆ MovieStar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0200" y="1524000"/>
            <a:ext cx="6629400" cy="48231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Фон для презентации книги о войне - 47 фот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4064"/>
          </a:xfrm>
          <a:prstGeom prst="rect">
            <a:avLst/>
          </a:prstGeom>
          <a:noFill/>
        </p:spPr>
      </p:pic>
      <p:sp>
        <p:nvSpPr>
          <p:cNvPr id="26626" name="AutoShape 2" descr="Блокада города Ленинграда во время Великой Отечественной войны (1941) - РИА  Новости, 08.09.202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066800" y="457200"/>
            <a:ext cx="7543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363" indent="-360363" algn="ctr"/>
            <a:r>
              <a:rPr lang="ru-RU" sz="3200" dirty="0" smtClean="0">
                <a:latin typeface="Bahnschrift SemiBold Condensed" pitchFamily="34" charset="0"/>
              </a:rPr>
              <a:t>Опишите труд жителей Ленинграда во время </a:t>
            </a:r>
          </a:p>
          <a:p>
            <a:pPr marL="360363" indent="-360363" algn="ctr"/>
            <a:r>
              <a:rPr lang="ru-RU" sz="3200" dirty="0" smtClean="0">
                <a:latin typeface="Bahnschrift SemiBold Condensed" pitchFamily="34" charset="0"/>
              </a:rPr>
              <a:t>блокады</a:t>
            </a:r>
          </a:p>
        </p:txBody>
      </p:sp>
      <p:pic>
        <p:nvPicPr>
          <p:cNvPr id="28674" name="Picture 2" descr="Болезни мирного времени просто исчезли»: как медики блокадного Ленинграда  спасали горожан | DOCTORPIT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9200" y="1600200"/>
            <a:ext cx="6982691" cy="48005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Фон для презентации книги о войне - 47 фот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4064"/>
          </a:xfrm>
          <a:prstGeom prst="rect">
            <a:avLst/>
          </a:prstGeom>
          <a:noFill/>
        </p:spPr>
      </p:pic>
      <p:sp>
        <p:nvSpPr>
          <p:cNvPr id="26626" name="AutoShape 2" descr="Блокада города Ленинграда во время Великой Отечественной войны (1941) - РИА  Новости, 08.09.202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6" name="AutoShape 2" descr="Пятый канал рассказал о работе театра в блокадном Ленинграде | Новости  культуры | Известия | 16.01.2019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Пятый канал рассказал о работе театра в блокадном Ленинграде | Новости  культуры | Известия | 16.01.2019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Пятый канал рассказал о работе театра в блокадном Ленинграде | Новости  культуры | Известия | 16.01.2019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2" name="Picture 8" descr="Музы не молчали. В блокадном городе шла культурная жизнь | Ленинград: 70  мгновений | АиФ Санкт-Петербург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1143000"/>
            <a:ext cx="2858749" cy="1895476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1066800" y="228600"/>
            <a:ext cx="75438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363" indent="-360363" algn="ctr"/>
            <a:r>
              <a:rPr lang="ru-RU" sz="3200" dirty="0" smtClean="0">
                <a:latin typeface="Bahnschrift SemiBold Condensed" pitchFamily="34" charset="0"/>
              </a:rPr>
              <a:t>Блокадный театр</a:t>
            </a:r>
          </a:p>
        </p:txBody>
      </p:sp>
      <p:sp>
        <p:nvSpPr>
          <p:cNvPr id="1034" name="AutoShape 10" descr="Артисты в блокадном город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6" name="AutoShape 12" descr="Артисты в блокадном город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8" name="AutoShape 14" descr="Блокадный театр - новости трудная память Медиапроект s-t-o-l.co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40" name="Picture 16" descr="http://cdn.iz.ru/sites/default/files/styles/900x506/public/news-2019-01/RIAN_634865.HR_.ru_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33800" y="838200"/>
            <a:ext cx="5014743" cy="2819400"/>
          </a:xfrm>
          <a:prstGeom prst="rect">
            <a:avLst/>
          </a:prstGeom>
          <a:noFill/>
        </p:spPr>
      </p:pic>
      <p:pic>
        <p:nvPicPr>
          <p:cNvPr id="1042" name="Picture 18" descr="https://cdnstatic.rg.ru/uploads/images/195/95/98/blok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33800" y="3657600"/>
            <a:ext cx="5029200" cy="2947873"/>
          </a:xfrm>
          <a:prstGeom prst="rect">
            <a:avLst/>
          </a:prstGeom>
          <a:noFill/>
        </p:spPr>
      </p:pic>
      <p:pic>
        <p:nvPicPr>
          <p:cNvPr id="1046" name="Picture 22" descr="https://upload.wikimedia.org/wikipedia/commons/thumb/4/4f/%D0%9B%D0%B5%D0%BD%D0%B8%D0%BD%D0%B3%D1%80%D0%B0%D0%B4_%D0%B1%D0%BB%D0%BE%D0%BA%D0%B0%D0%B4%D0%BD%D1%8B%D0%B9._%D0%A0%D0%B0%D1%81%D0%BA%D0%B8%D0%BD%D1%83%D0%BB%D0%BE%D1%81%D1%8C_%D0%BC%D0%BE%D1%80%D0%B5_%D1%88%D0%B8%D1%80%D0%BE%D0%BA%D0%BE.jpg/1200px-%D0%9B%D0%B5%D0%BD%D0%B8%D0%BD%D0%B3%D1%80%D0%B0%D0%B4_%D0%B1%D0%BB%D0%BE%D0%BA%D0%B0%D0%B4%D0%BD%D1%8B%D0%B9._%D0%A0%D0%B0%D1%81%D0%BA%D0%B8%D0%BD%D1%83%D0%BB%D0%BE%D1%81%D1%8C_%D0%BC%D0%BE%D1%80%D0%B5_%D1%88%D0%B8%D1%80%D0%BE%D0%BA%D0%BE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2000" y="3352800"/>
            <a:ext cx="2895600" cy="2065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Фон для презентации книги о войне - 47 фот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4064"/>
          </a:xfrm>
          <a:prstGeom prst="rect">
            <a:avLst/>
          </a:prstGeom>
          <a:noFill/>
        </p:spPr>
      </p:pic>
      <p:pic>
        <p:nvPicPr>
          <p:cNvPr id="25602" name="Picture 2" descr="Дети блокадного Ленинград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228600"/>
            <a:ext cx="4343807" cy="3124200"/>
          </a:xfrm>
          <a:prstGeom prst="rect">
            <a:avLst/>
          </a:prstGeom>
          <a:noFill/>
        </p:spPr>
      </p:pic>
      <p:pic>
        <p:nvPicPr>
          <p:cNvPr id="25604" name="Picture 4" descr="Героическое обучение | Ленинград Побед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9600" y="3352800"/>
            <a:ext cx="4470400" cy="33528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257800" y="1295400"/>
            <a:ext cx="3657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363" indent="-360363" algn="ctr"/>
            <a:r>
              <a:rPr lang="ru-RU" sz="3200" dirty="0" smtClean="0">
                <a:latin typeface="Bahnschrift SemiBold Condensed" pitchFamily="34" charset="0"/>
              </a:rPr>
              <a:t>ДЕТСКИЕ САДЫ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4343400"/>
            <a:ext cx="3657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363" indent="-360363" algn="ctr"/>
            <a:r>
              <a:rPr lang="ru-RU" sz="3200" dirty="0" smtClean="0">
                <a:latin typeface="Bahnschrift SemiBold Condensed" pitchFamily="34" charset="0"/>
              </a:rPr>
              <a:t>ШКОЛЫ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Фон для презентации книги о войне - 47 фот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4064"/>
          </a:xfrm>
          <a:prstGeom prst="rect">
            <a:avLst/>
          </a:prstGeom>
          <a:noFill/>
        </p:spPr>
      </p:pic>
      <p:pic>
        <p:nvPicPr>
          <p:cNvPr id="24578" name="Picture 2" descr="Как учились дети в блокадном Ленинграде | Открытый Ковчег | Дзен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457200"/>
            <a:ext cx="8001000" cy="5334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Фон для презентации книги о войне - 47 фот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8" name="Picture 4" descr="Фон для презентации книги о войне - 47 фото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64064"/>
          </a:xfrm>
          <a:prstGeom prst="rect">
            <a:avLst/>
          </a:prstGeom>
          <a:noFill/>
        </p:spPr>
      </p:pic>
      <p:pic>
        <p:nvPicPr>
          <p:cNvPr id="14338" name="Picture 2" descr="ЛЕНИНГРАД. ГОРОД, СТАВШИЙ ГЕРОЕМ - YouTub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4400" y="457200"/>
            <a:ext cx="7721599" cy="43434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066800" y="4800600"/>
            <a:ext cx="7620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latin typeface="Bahnschrift SemiBold Condensed" pitchFamily="34" charset="0"/>
              </a:rPr>
              <a:t>ЛЕНИНГРАД – ГОРОД ГЕРОЙ</a:t>
            </a:r>
            <a:endParaRPr lang="ru-RU" sz="5400" dirty="0">
              <a:latin typeface="Bahnschrift SemiBold Condense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Фон для презентации книги о войне - 47 фот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4064"/>
          </a:xfrm>
          <a:prstGeom prst="rect">
            <a:avLst/>
          </a:prstGeom>
          <a:noFill/>
        </p:spPr>
      </p:pic>
      <p:pic>
        <p:nvPicPr>
          <p:cNvPr id="29698" name="Picture 2" descr="Блокадные школы Ленинград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381000"/>
            <a:ext cx="7696200" cy="53146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Фон для презентации книги о войне - 47 фот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4064"/>
          </a:xfrm>
          <a:prstGeom prst="rect">
            <a:avLst/>
          </a:prstGeom>
          <a:noFill/>
        </p:spPr>
      </p:pic>
      <p:sp>
        <p:nvSpPr>
          <p:cNvPr id="6" name="Google Shape;181;p25"/>
          <p:cNvSpPr txBox="1"/>
          <p:nvPr/>
        </p:nvSpPr>
        <p:spPr>
          <a:xfrm>
            <a:off x="1169280" y="4084748"/>
            <a:ext cx="6985000" cy="1938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 New Roman"/>
              <a:buNone/>
            </a:pPr>
            <a:r>
              <a:rPr lang="en-US" sz="24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 </a:t>
            </a:r>
            <a:r>
              <a:rPr lang="en-US" sz="24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городе</a:t>
            </a:r>
            <a:r>
              <a:rPr lang="en-US" sz="24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к </a:t>
            </a:r>
            <a:r>
              <a:rPr lang="en-US" sz="24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снятию</a:t>
            </a:r>
            <a:r>
              <a:rPr lang="en-US" sz="24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блокады</a:t>
            </a:r>
            <a:r>
              <a:rPr lang="en-US" sz="24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остались</a:t>
            </a:r>
            <a:r>
              <a:rPr lang="en-US" sz="24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в </a:t>
            </a:r>
            <a:r>
              <a:rPr lang="en-US" sz="24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живых</a:t>
            </a:r>
            <a:r>
              <a:rPr lang="en-US" sz="24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560 </a:t>
            </a:r>
            <a:r>
              <a:rPr lang="en-US" sz="24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тыс</a:t>
            </a:r>
            <a:r>
              <a:rPr lang="en-US" sz="24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</a:t>
            </a:r>
            <a:r>
              <a:rPr lang="en-US" sz="24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жителей</a:t>
            </a:r>
            <a:r>
              <a:rPr lang="en-US" sz="24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- в 5 </a:t>
            </a:r>
            <a:r>
              <a:rPr lang="en-US" sz="24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раз</a:t>
            </a:r>
            <a:r>
              <a:rPr lang="en-US" sz="24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меньше</a:t>
            </a:r>
            <a:r>
              <a:rPr lang="en-US" sz="24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4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чем</a:t>
            </a:r>
            <a:r>
              <a:rPr lang="en-US" sz="24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в </a:t>
            </a:r>
            <a:r>
              <a:rPr lang="en-US" sz="24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начале</a:t>
            </a:r>
            <a:r>
              <a:rPr lang="en-US" sz="24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блокады</a:t>
            </a:r>
            <a:r>
              <a:rPr lang="en-US" sz="24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</a:t>
            </a:r>
            <a:r>
              <a:rPr lang="en-US" sz="24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Почти</a:t>
            </a:r>
            <a:r>
              <a:rPr lang="en-US" sz="24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900 </a:t>
            </a:r>
            <a:r>
              <a:rPr lang="en-US" sz="24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дней</a:t>
            </a:r>
            <a:r>
              <a:rPr lang="en-US" sz="24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и </a:t>
            </a:r>
            <a:r>
              <a:rPr lang="en-US" sz="24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ночей</a:t>
            </a:r>
            <a:r>
              <a:rPr lang="en-US" sz="24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продолжалась</a:t>
            </a:r>
            <a:r>
              <a:rPr lang="en-US" sz="24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самая</a:t>
            </a:r>
            <a:r>
              <a:rPr lang="en-US" sz="24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кровопролитная</a:t>
            </a:r>
            <a:r>
              <a:rPr lang="en-US" sz="24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и </a:t>
            </a:r>
            <a:r>
              <a:rPr lang="en-US" sz="24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героическая</a:t>
            </a:r>
            <a:r>
              <a:rPr lang="en-US" sz="24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осада</a:t>
            </a:r>
            <a:r>
              <a:rPr lang="en-US" sz="24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в </a:t>
            </a:r>
            <a:r>
              <a:rPr lang="en-US" sz="24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истории</a:t>
            </a:r>
            <a:r>
              <a:rPr lang="en-US" sz="24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человечества</a:t>
            </a:r>
            <a:r>
              <a:rPr lang="en-US" sz="24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  <a:endParaRPr dirty="0"/>
          </a:p>
        </p:txBody>
      </p:sp>
      <p:pic>
        <p:nvPicPr>
          <p:cNvPr id="7" name="Google Shape;182;p25" descr="Рисунок16.jpg"/>
          <p:cNvPicPr preferRelativeResize="0"/>
          <p:nvPr/>
        </p:nvPicPr>
        <p:blipFill rotWithShape="1">
          <a:blip r:embed="rId3" cstate="print">
            <a:alphaModFix/>
          </a:blip>
          <a:srcRect/>
          <a:stretch/>
        </p:blipFill>
        <p:spPr>
          <a:xfrm>
            <a:off x="1312155" y="1058973"/>
            <a:ext cx="1584325" cy="29908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Google Shape;183;p25" descr="Рисунок15.jpg"/>
          <p:cNvPicPr preferRelativeResize="0"/>
          <p:nvPr/>
        </p:nvPicPr>
        <p:blipFill rotWithShape="1">
          <a:blip r:embed="rId4" cstate="print">
            <a:alphaModFix/>
          </a:blip>
          <a:srcRect/>
          <a:stretch/>
        </p:blipFill>
        <p:spPr>
          <a:xfrm>
            <a:off x="3401305" y="1058973"/>
            <a:ext cx="4400550" cy="29543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Фон для презентации книги о войне - 47 фот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406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62000" y="304800"/>
            <a:ext cx="81534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Bahnschrift SemiBold Condensed" pitchFamily="34" charset="0"/>
              </a:rPr>
              <a:t>	27  января  1944  года  закончилась  героическая  оборона  города  на Неве. Немецким  войскам  не  удалось  вступить  в  город,  сломить  волю  его защитников.  Блокада продолжалась 872 дня, но Ленинград  выстоял!  Подвиг блокадного Ленинграда – это пример стойкости, силы и величия духа.</a:t>
            </a:r>
            <a:endParaRPr lang="ru-RU" sz="2400" dirty="0">
              <a:latin typeface="Bahnschrift SemiBold Condensed" pitchFamily="34" charset="0"/>
            </a:endParaRPr>
          </a:p>
        </p:txBody>
      </p:sp>
      <p:pic>
        <p:nvPicPr>
          <p:cNvPr id="30722" name="Picture 2" descr="Екатеринбург | 27 января - День снятия блокады города Ленинграда -  БезФормат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3999" y="1827758"/>
            <a:ext cx="6590993" cy="48016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Фон для презентации книги о войне - 47 фото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64064"/>
          </a:xfrm>
          <a:prstGeom prst="rect">
            <a:avLst/>
          </a:prstGeom>
          <a:noFill/>
        </p:spPr>
      </p:pic>
      <p:pic>
        <p:nvPicPr>
          <p:cNvPr id="5" name="Блокада Ленинграда 3-4 класс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990600" y="304800"/>
            <a:ext cx="7620000" cy="428625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90600" y="4648200"/>
            <a:ext cx="7620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solidFill>
                  <a:srgbClr val="5C1F00"/>
                </a:solidFill>
                <a:latin typeface="Bahnschrift SemiBold Condensed" pitchFamily="34" charset="0"/>
              </a:rPr>
              <a:t>БЛОКАДА ЛЕНИНГРАДА</a:t>
            </a:r>
            <a:endParaRPr lang="ru-RU" sz="5400" dirty="0">
              <a:solidFill>
                <a:srgbClr val="5C1F00"/>
              </a:solidFill>
              <a:latin typeface="Bahnschrift SemiBold Condense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Фон для презентации книги о войне - 47 фото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64064"/>
          </a:xfrm>
          <a:prstGeom prst="rect">
            <a:avLst/>
          </a:prstGeom>
          <a:noFill/>
        </p:spPr>
      </p:pic>
      <p:sp>
        <p:nvSpPr>
          <p:cNvPr id="17410" name="AutoShape 2" descr="Метроном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2" name="AutoShape 4" descr="Метроном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4" name="AutoShape 6" descr="Метроном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7418" name="Picture 10" descr="Метроном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1295400" y="685800"/>
            <a:ext cx="2046827" cy="434340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3200400" y="1295400"/>
            <a:ext cx="55626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Метроно́м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 — прибор, отмечающий короткие промежутки времени равномерными ударами.</a:t>
            </a:r>
          </a:p>
        </p:txBody>
      </p:sp>
      <p:pic>
        <p:nvPicPr>
          <p:cNvPr id="11" name="z_uk-metronoma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2133600" y="5029200"/>
            <a:ext cx="457200" cy="45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827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Фон для презентации книги о войне - 47 фот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406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066800" y="1295400"/>
            <a:ext cx="76200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0363" indent="-360363">
              <a:buFont typeface="+mj-lt"/>
              <a:buAutoNum type="arabicPeriod"/>
            </a:pPr>
            <a:r>
              <a:rPr lang="ru-RU" sz="4000" dirty="0" smtClean="0">
                <a:latin typeface="Bahnschrift SemiBold Condensed" pitchFamily="34" charset="0"/>
              </a:rPr>
              <a:t>ЧТО ТАКОЕ БЛОКАДА? </a:t>
            </a:r>
          </a:p>
          <a:p>
            <a:pPr marL="360363" indent="-360363">
              <a:buFont typeface="+mj-lt"/>
              <a:buAutoNum type="arabicPeriod"/>
            </a:pPr>
            <a:endParaRPr lang="ru-RU" sz="4000" dirty="0" smtClean="0">
              <a:latin typeface="Bahnschrift SemiBold Condensed" pitchFamily="34" charset="0"/>
            </a:endParaRPr>
          </a:p>
          <a:p>
            <a:pPr marL="360363" indent="-360363">
              <a:buFont typeface="+mj-lt"/>
              <a:buAutoNum type="arabicPeriod"/>
            </a:pPr>
            <a:r>
              <a:rPr lang="ru-RU" sz="4000" dirty="0" smtClean="0">
                <a:latin typeface="Bahnschrift SemiBold Condensed" pitchFamily="34" charset="0"/>
              </a:rPr>
              <a:t>КАК ЖИЛИ ЛЕНИГРАДЦЫ? </a:t>
            </a:r>
          </a:p>
          <a:p>
            <a:pPr marL="360363" indent="-360363">
              <a:buFont typeface="+mj-lt"/>
              <a:buAutoNum type="arabicPeriod"/>
            </a:pPr>
            <a:endParaRPr lang="ru-RU" sz="4000" dirty="0" smtClean="0">
              <a:latin typeface="Bahnschrift SemiBold Condensed" pitchFamily="34" charset="0"/>
            </a:endParaRPr>
          </a:p>
          <a:p>
            <a:pPr marL="360363" indent="-360363">
              <a:buFont typeface="+mj-lt"/>
              <a:buAutoNum type="arabicPeriod"/>
            </a:pPr>
            <a:r>
              <a:rPr lang="ru-RU" sz="4000" dirty="0" smtClean="0">
                <a:latin typeface="Bahnschrift SemiBold Condensed" pitchFamily="34" charset="0"/>
              </a:rPr>
              <a:t>В ЧЁМ ПРОЯВИЛСЯ ПОДВИГ </a:t>
            </a:r>
          </a:p>
          <a:p>
            <a:r>
              <a:rPr lang="ru-RU" sz="4000" dirty="0" smtClean="0">
                <a:latin typeface="Bahnschrift SemiBold Condensed" pitchFamily="34" charset="0"/>
              </a:rPr>
              <a:t>ЖИТЕЛЕЙ ОСАЖДЁННОГО ЛЕНИНГРАДА?</a:t>
            </a:r>
            <a:endParaRPr lang="ru-RU" sz="4000" dirty="0">
              <a:latin typeface="Bahnschrift SemiBold Condensed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19400" y="381000"/>
            <a:ext cx="3733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Bahnschrift SemiBold Condensed" pitchFamily="34" charset="0"/>
              </a:rPr>
              <a:t>ВОПРОСЫ:</a:t>
            </a:r>
            <a:endParaRPr lang="ru-RU" sz="3600" dirty="0">
              <a:latin typeface="Bahnschrift SemiBold Condense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Фон для презентации книги о войне - 47 фот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406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895600" y="457200"/>
            <a:ext cx="3581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363" indent="-360363" algn="ctr"/>
            <a:r>
              <a:rPr lang="ru-RU" sz="3200" dirty="0" smtClean="0">
                <a:latin typeface="Bahnschrift SemiBold Condensed" pitchFamily="34" charset="0"/>
              </a:rPr>
              <a:t>ЧТО ТАКОЕ БЛОКАДА?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143000" y="1066800"/>
            <a:ext cx="7543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Блокада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окружение войск противника с целью уничтожения, а также изоляция враждебного государства, города с целью прекращения его сношений с внешним миром.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19200" y="3352800"/>
            <a:ext cx="73914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Блокада Ленинграда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— военная блокада немецкими, финскими и испанскими войсками во время Великой Отечественной войны Ленинграда (ныне Санкт-Петербург).</a:t>
            </a:r>
            <a:r>
              <a:rPr lang="ru-RU" sz="2400" dirty="0" smtClean="0"/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Длилась с 8 сентября 1941 года по 27 января 1944 года (блокадное кольцо было прорвано 18 января 1943 года) — 872 дня.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971800" y="2667000"/>
            <a:ext cx="3581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363" indent="-360363" algn="ctr"/>
            <a:r>
              <a:rPr lang="ru-RU" sz="3200" dirty="0" smtClean="0">
                <a:latin typeface="Bahnschrift SemiBold Condensed" pitchFamily="34" charset="0"/>
              </a:rPr>
              <a:t>БЛОКАДА ЛЕНИНГРАДА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Фон для презентации книги о войне - 47 фот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406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371600" y="1143000"/>
            <a:ext cx="73914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chemeClr val="dk1"/>
              </a:buClr>
              <a:buSzPts val="2400"/>
            </a:pPr>
            <a:r>
              <a:rPr lang="ru-RU" sz="240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Гитлер приказал начать долговременную осаду. Он сказал: </a:t>
            </a:r>
            <a:r>
              <a:rPr lang="ru-RU" sz="2400" b="1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«Этот город надо уморить голодом. Перерезать все пути подвоза, чтобы туда мышь не могла проскочить. Нещадно бомбить, и тогда город рухнет, как переспелый плод».</a:t>
            </a:r>
            <a:endParaRPr lang="ru-RU" sz="24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124200" y="533400"/>
            <a:ext cx="3581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363" indent="-360363" algn="ctr"/>
            <a:r>
              <a:rPr lang="ru-RU" sz="3200" dirty="0" smtClean="0">
                <a:latin typeface="Bahnschrift SemiBold Condensed" pitchFamily="34" charset="0"/>
              </a:rPr>
              <a:t>БЛОКАДА ЛЕНИНГРАДА  </a:t>
            </a:r>
          </a:p>
        </p:txBody>
      </p:sp>
      <p:pic>
        <p:nvPicPr>
          <p:cNvPr id="9" name="Google Shape;104;p15" descr="до войны.jpg"/>
          <p:cNvPicPr preferRelativeResize="0"/>
          <p:nvPr/>
        </p:nvPicPr>
        <p:blipFill rotWithShape="1">
          <a:blip r:embed="rId3" cstate="print">
            <a:alphaModFix/>
          </a:blip>
          <a:srcRect/>
          <a:stretch/>
        </p:blipFill>
        <p:spPr>
          <a:xfrm>
            <a:off x="4953000" y="3276600"/>
            <a:ext cx="3708400" cy="2762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Google Shape;105;p15" descr="до войны 2 orig.png"/>
          <p:cNvPicPr preferRelativeResize="0"/>
          <p:nvPr/>
        </p:nvPicPr>
        <p:blipFill rotWithShape="1">
          <a:blip r:embed="rId4" cstate="print">
            <a:alphaModFix/>
          </a:blip>
          <a:srcRect/>
          <a:stretch/>
        </p:blipFill>
        <p:spPr>
          <a:xfrm>
            <a:off x="1524000" y="3429000"/>
            <a:ext cx="2828925" cy="24368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Фон для презентации книги о войне - 47 фот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4064"/>
          </a:xfrm>
          <a:prstGeom prst="rect">
            <a:avLst/>
          </a:prstGeom>
          <a:noFill/>
        </p:spPr>
      </p:pic>
      <p:pic>
        <p:nvPicPr>
          <p:cNvPr id="23554" name="Picture 2" descr="https://spbgau.ru/files/resize/nid/2245/800px-siege_of_leningrad_1941-09-21.svg_-720x40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1143000"/>
            <a:ext cx="7604909" cy="42672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819400" y="457200"/>
            <a:ext cx="3581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363" indent="-360363" algn="ctr"/>
            <a:r>
              <a:rPr lang="ru-RU" sz="3200" dirty="0" smtClean="0">
                <a:latin typeface="Bahnschrift SemiBold Condensed" pitchFamily="34" charset="0"/>
              </a:rPr>
              <a:t>БЛОКАДНОЕ КОЛЬЦО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Фон для презентации книги о войне - 47 фот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406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819400" y="457200"/>
            <a:ext cx="3581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363" indent="-360363" algn="ctr"/>
            <a:r>
              <a:rPr lang="ru-RU" sz="3200" dirty="0" smtClean="0">
                <a:latin typeface="Bahnschrift SemiBold Condensed" pitchFamily="34" charset="0"/>
              </a:rPr>
              <a:t>ДОРОГА ЖИЗНИ</a:t>
            </a:r>
          </a:p>
        </p:txBody>
      </p:sp>
      <p:pic>
        <p:nvPicPr>
          <p:cNvPr id="7" name="Google Shape;143;p20" descr="Ladoga-ice-road-april-1942.jpg"/>
          <p:cNvPicPr preferRelativeResize="0"/>
          <p:nvPr/>
        </p:nvPicPr>
        <p:blipFill rotWithShape="1">
          <a:blip r:embed="rId3" cstate="print">
            <a:alphaModFix/>
          </a:blip>
          <a:srcRect b="6200"/>
          <a:stretch/>
        </p:blipFill>
        <p:spPr>
          <a:xfrm>
            <a:off x="914400" y="1066800"/>
            <a:ext cx="4098925" cy="26431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2770" name="Picture 2" descr="История одного предприятия. На «Дороге жизни» | Темы#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43400" y="3733800"/>
            <a:ext cx="4572000" cy="29240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</TotalTime>
  <Words>282</Words>
  <Application>Microsoft Office PowerPoint</Application>
  <PresentationFormat>Экран (4:3)</PresentationFormat>
  <Paragraphs>45</Paragraphs>
  <Slides>22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Кузеванова </cp:lastModifiedBy>
  <cp:revision>4</cp:revision>
  <dcterms:modified xsi:type="dcterms:W3CDTF">2023-01-16T06:28:10Z</dcterms:modified>
</cp:coreProperties>
</file>